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700" r:id="rId5"/>
    <p:sldMasterId id="2147483714" r:id="rId6"/>
  </p:sldMasterIdLst>
  <p:notesMasterIdLst>
    <p:notesMasterId r:id="rId26"/>
  </p:notesMasterIdLst>
  <p:sldIdLst>
    <p:sldId id="257" r:id="rId7"/>
    <p:sldId id="258" r:id="rId8"/>
    <p:sldId id="256" r:id="rId9"/>
    <p:sldId id="277" r:id="rId10"/>
    <p:sldId id="262" r:id="rId11"/>
    <p:sldId id="259" r:id="rId12"/>
    <p:sldId id="260" r:id="rId13"/>
    <p:sldId id="264" r:id="rId14"/>
    <p:sldId id="261" r:id="rId15"/>
    <p:sldId id="265" r:id="rId16"/>
    <p:sldId id="267" r:id="rId17"/>
    <p:sldId id="268" r:id="rId18"/>
    <p:sldId id="269" r:id="rId19"/>
    <p:sldId id="270" r:id="rId20"/>
    <p:sldId id="272" r:id="rId21"/>
    <p:sldId id="273" r:id="rId22"/>
    <p:sldId id="266" r:id="rId23"/>
    <p:sldId id="275" r:id="rId24"/>
    <p:sldId id="27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3300"/>
    <a:srgbClr val="0099FF"/>
    <a:srgbClr val="F9D3B9"/>
    <a:srgbClr val="0000FF"/>
    <a:srgbClr val="006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0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5DF0E-F662-4571-A9C0-A1404EE70FD2}" type="datetimeFigureOut">
              <a:rPr lang="en-US" smtClean="0"/>
              <a:t>04/12/2021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86FC4-2034-4C64-8FA2-A451C43ECD83}" type="slidenum">
              <a:rPr lang="en-US" smtClean="0"/>
              <a:t>‹#›</a:t>
            </a:fld>
            <a:endParaRPr lang="en-US"/>
          </a:p>
        </p:txBody>
      </p:sp>
    </p:spTree>
    <p:extLst>
      <p:ext uri="{BB962C8B-B14F-4D97-AF65-F5344CB8AC3E}">
        <p14:creationId xmlns:p14="http://schemas.microsoft.com/office/powerpoint/2010/main" val="246228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pPr>
              <a:defRPr/>
            </a:pPr>
            <a:fld id="{342F8400-07E7-4B45-A73D-D1B2359A7B0E}" type="slidenum">
              <a:rPr lang="zh-CN" altLang="en-US" smtClean="0">
                <a:solidFill>
                  <a:prstClr val="black"/>
                </a:solidFill>
                <a:latin typeface="等线" panose="020F0502020204030204"/>
                <a:ea typeface="等线" panose="02010600030101010101" pitchFamily="2" charset="-122"/>
              </a:rPr>
              <a:pPr>
                <a:defRPr/>
              </a:pPr>
              <a:t>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2358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10</a:t>
            </a:fld>
            <a:endParaRPr lang="en-US"/>
          </a:p>
        </p:txBody>
      </p:sp>
    </p:spTree>
    <p:extLst>
      <p:ext uri="{BB962C8B-B14F-4D97-AF65-F5344CB8AC3E}">
        <p14:creationId xmlns:p14="http://schemas.microsoft.com/office/powerpoint/2010/main" val="761322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11</a:t>
            </a:fld>
            <a:endParaRPr lang="en-US"/>
          </a:p>
        </p:txBody>
      </p:sp>
    </p:spTree>
    <p:extLst>
      <p:ext uri="{BB962C8B-B14F-4D97-AF65-F5344CB8AC3E}">
        <p14:creationId xmlns:p14="http://schemas.microsoft.com/office/powerpoint/2010/main" val="670747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12</a:t>
            </a:fld>
            <a:endParaRPr lang="en-US"/>
          </a:p>
        </p:txBody>
      </p:sp>
    </p:spTree>
    <p:extLst>
      <p:ext uri="{BB962C8B-B14F-4D97-AF65-F5344CB8AC3E}">
        <p14:creationId xmlns:p14="http://schemas.microsoft.com/office/powerpoint/2010/main" val="130718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13</a:t>
            </a:fld>
            <a:endParaRPr lang="en-US"/>
          </a:p>
        </p:txBody>
      </p:sp>
    </p:spTree>
    <p:extLst>
      <p:ext uri="{BB962C8B-B14F-4D97-AF65-F5344CB8AC3E}">
        <p14:creationId xmlns:p14="http://schemas.microsoft.com/office/powerpoint/2010/main" val="428650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14</a:t>
            </a:fld>
            <a:endParaRPr lang="en-US"/>
          </a:p>
        </p:txBody>
      </p:sp>
    </p:spTree>
    <p:extLst>
      <p:ext uri="{BB962C8B-B14F-4D97-AF65-F5344CB8AC3E}">
        <p14:creationId xmlns:p14="http://schemas.microsoft.com/office/powerpoint/2010/main" val="2704599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15</a:t>
            </a:fld>
            <a:endParaRPr lang="en-US"/>
          </a:p>
        </p:txBody>
      </p:sp>
    </p:spTree>
    <p:extLst>
      <p:ext uri="{BB962C8B-B14F-4D97-AF65-F5344CB8AC3E}">
        <p14:creationId xmlns:p14="http://schemas.microsoft.com/office/powerpoint/2010/main" val="186324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16</a:t>
            </a:fld>
            <a:endParaRPr lang="en-US"/>
          </a:p>
        </p:txBody>
      </p:sp>
    </p:spTree>
    <p:extLst>
      <p:ext uri="{BB962C8B-B14F-4D97-AF65-F5344CB8AC3E}">
        <p14:creationId xmlns:p14="http://schemas.microsoft.com/office/powerpoint/2010/main" val="1639286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1945009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342F8400-07E7-4B45-A73D-D1B2359A7B0E}" type="slidenum">
              <a:rPr lang="zh-CN" altLang="en-US" smtClean="0">
                <a:solidFill>
                  <a:prstClr val="black"/>
                </a:solidFill>
                <a:latin typeface="等线" panose="020F0502020204030204"/>
                <a:ea typeface="等线" panose="02010600030101010101" pitchFamily="2" charset="-122"/>
              </a:rPr>
              <a:pPr>
                <a:defRPr/>
              </a:pPr>
              <a:t>18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735716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342F8400-07E7-4B45-A73D-D1B2359A7B0E}" type="slidenum">
              <a:rPr lang="zh-CN" altLang="en-US" smtClean="0">
                <a:solidFill>
                  <a:prstClr val="black"/>
                </a:solidFill>
                <a:latin typeface="等线" panose="020F0502020204030204"/>
                <a:ea typeface="等线" panose="02010600030101010101" pitchFamily="2" charset="-122"/>
              </a:rPr>
              <a:pPr>
                <a:defRPr/>
              </a:pPr>
              <a:t>19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85077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342F8400-07E7-4B45-A73D-D1B2359A7B0E}" type="slidenum">
              <a:rPr lang="zh-CN" altLang="en-US" smtClean="0">
                <a:solidFill>
                  <a:prstClr val="black"/>
                </a:solidFill>
                <a:latin typeface="等线" panose="020F0502020204030204"/>
                <a:ea typeface="等线" panose="02010600030101010101" pitchFamily="2" charset="-122"/>
              </a:rPr>
              <a:pPr>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5878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3</a:t>
            </a:fld>
            <a:endParaRPr lang="en-US"/>
          </a:p>
        </p:txBody>
      </p:sp>
    </p:spTree>
    <p:extLst>
      <p:ext uri="{BB962C8B-B14F-4D97-AF65-F5344CB8AC3E}">
        <p14:creationId xmlns:p14="http://schemas.microsoft.com/office/powerpoint/2010/main" val="375490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5</a:t>
            </a:fld>
            <a:endParaRPr lang="en-US"/>
          </a:p>
        </p:txBody>
      </p:sp>
    </p:spTree>
    <p:extLst>
      <p:ext uri="{BB962C8B-B14F-4D97-AF65-F5344CB8AC3E}">
        <p14:creationId xmlns:p14="http://schemas.microsoft.com/office/powerpoint/2010/main" val="357600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21614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pPr>
              <a:defRPr/>
            </a:pPr>
            <a:fld id="{342F8400-07E7-4B45-A73D-D1B2359A7B0E}" type="slidenum">
              <a:rPr lang="zh-CN" altLang="en-US" smtClean="0">
                <a:solidFill>
                  <a:prstClr val="black"/>
                </a:solidFill>
                <a:latin typeface="等线" panose="020F0502020204030204"/>
                <a:ea typeface="等线" panose="02010600030101010101" pitchFamily="2" charset="-122"/>
              </a:rPr>
              <a:pPr>
                <a:defRPr/>
              </a:pPr>
              <a:t>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7279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8</a:t>
            </a:fld>
            <a:endParaRPr lang="en-US"/>
          </a:p>
        </p:txBody>
      </p:sp>
    </p:spTree>
    <p:extLst>
      <p:ext uri="{BB962C8B-B14F-4D97-AF65-F5344CB8AC3E}">
        <p14:creationId xmlns:p14="http://schemas.microsoft.com/office/powerpoint/2010/main" val="187246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1286FC4-2034-4C64-8FA2-A451C43ECD83}" type="slidenum">
              <a:rPr lang="en-US" smtClean="0"/>
              <a:t>9</a:t>
            </a:fld>
            <a:endParaRPr lang="en-US"/>
          </a:p>
        </p:txBody>
      </p:sp>
    </p:spTree>
    <p:extLst>
      <p:ext uri="{BB962C8B-B14F-4D97-AF65-F5344CB8AC3E}">
        <p14:creationId xmlns:p14="http://schemas.microsoft.com/office/powerpoint/2010/main" val="53856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4E75D8-2533-42CF-A0C5-D0C07239C3DD}"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3275000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E75D8-2533-42CF-A0C5-D0C07239C3DD}"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217996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E75D8-2533-42CF-A0C5-D0C07239C3DD}"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3693289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D6150D-9BD7-4431-A7AE-F7F2F6223647}"/>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362B9BD1-79AC-4F0F-A15A-95D29A0E067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7FD74CA-8C03-4899-B07D-F5835C0F2788}"/>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37DD0F7-AA4E-4EB7-9EA3-05C5A1DD59A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2C25B81-33B6-43DD-9A43-48F4F48A39BE}"/>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845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7B4E9FD-C10B-4CDE-B386-4A8583A07EC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5D1B4F7-5BF5-410A-95B7-C41B092A5E6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FFE91AF-766B-4041-A7EC-412054BEA85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A8518DE-7C73-4607-B1BE-C21B7034C34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C643023-3659-4A77-998F-ACF676F6E20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319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1711BC-0FF9-4F0A-B13B-EB7196BFB5A8}"/>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9665816-6806-48A2-9DB1-78324F69552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8917800-6B4F-4516-A2E1-34DE72DCDAE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50BFDD7-BFB9-426C-ADD3-DE5DE8365C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F491957-2D29-4E68-8FF1-0D19CAB8C99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256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4E199EC-D7F2-4239-B114-62C6C1DD49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7622C7A-D0EB-4AF1-84B5-D273262B8D69}"/>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96A4632-3423-472D-B195-B0F2D7BB4EA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664D984-8A20-44AC-B2C8-C177ADE51750}"/>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21D14CF-07DB-44CE-BAC4-2B771A62BF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B94E224-978F-49EE-90A4-41D649901D6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040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DA4292-2BE2-47A5-BEB8-78C08062DAF2}"/>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9AD5295-B27B-48EF-B66B-2199273FB0F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906E6A59-A290-44F3-9825-0D260C1BB9D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7542507-3FF6-4F2D-9CDE-7C614FACC55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59169CD-65E7-4B0D-B1B6-4313874857C6}"/>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CBFDD24-6F61-430D-AD8C-BA4229BC78D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5D6CF1F2-E143-4ACF-A888-18538BB4DEF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A5CC745D-BD4D-42CC-86B6-E71A4D8B4E51}"/>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0337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6790ECC-3C88-4A6C-BE75-685A073F60D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BACC22B-1862-4E35-8AA3-A41A1C2BF59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D058AE13-4610-47F5-BAFC-AF1556389C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4CF82D24-117B-4B97-A17A-35D0D61B7E13}"/>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547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 xmlns:a16="http://schemas.microsoft.com/office/drawing/2014/main" id="{3A9A580C-226B-434D-9AE5-7E25F5033F47}"/>
              </a:ext>
            </a:extLst>
          </p:cNvPr>
          <p:cNvSpPr/>
          <p:nvPr userDrawn="1"/>
        </p:nvSpPr>
        <p:spPr>
          <a:xfrm>
            <a:off x="0" y="-16820"/>
            <a:ext cx="9144000" cy="516032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spTree>
    <p:extLst>
      <p:ext uri="{BB962C8B-B14F-4D97-AF65-F5344CB8AC3E}">
        <p14:creationId xmlns:p14="http://schemas.microsoft.com/office/powerpoint/2010/main" val="2262153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 xmlns:a16="http://schemas.microsoft.com/office/drawing/2014/main" id="{3A9A580C-226B-434D-9AE5-7E25F5033F47}"/>
              </a:ext>
            </a:extLst>
          </p:cNvPr>
          <p:cNvSpPr/>
          <p:nvPr userDrawn="1"/>
        </p:nvSpPr>
        <p:spPr>
          <a:xfrm>
            <a:off x="565485" y="538413"/>
            <a:ext cx="8013032" cy="4066674"/>
          </a:xfrm>
          <a:prstGeom prst="rect">
            <a:avLst/>
          </a:prstGeom>
          <a:solidFill>
            <a:schemeClr val="bg1">
              <a:alpha val="88000"/>
            </a:schemeClr>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cxnSp>
        <p:nvCxnSpPr>
          <p:cNvPr id="4" name="直接连接符 3">
            <a:extLst>
              <a:ext uri="{FF2B5EF4-FFF2-40B4-BE49-F238E27FC236}">
                <a16:creationId xmlns="" xmlns:a16="http://schemas.microsoft.com/office/drawing/2014/main" id="{807E8CA0-5710-4882-A075-77CE67D0C26F}"/>
              </a:ext>
            </a:extLst>
          </p:cNvPr>
          <p:cNvCxnSpPr>
            <a:cxnSpLocks/>
          </p:cNvCxnSpPr>
          <p:nvPr userDrawn="1"/>
        </p:nvCxnSpPr>
        <p:spPr>
          <a:xfrm>
            <a:off x="599775" y="685800"/>
            <a:ext cx="7122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 xmlns:a16="http://schemas.microsoft.com/office/drawing/2014/main" id="{7E02D817-A4A2-4E66-8EE5-C87910B00BA3}"/>
              </a:ext>
            </a:extLst>
          </p:cNvPr>
          <p:cNvCxnSpPr>
            <a:cxnSpLocks/>
          </p:cNvCxnSpPr>
          <p:nvPr userDrawn="1"/>
        </p:nvCxnSpPr>
        <p:spPr>
          <a:xfrm>
            <a:off x="1323594" y="765810"/>
            <a:ext cx="71131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705F66AA-B10C-4A66-AD86-7CD196D2B5C2}"/>
              </a:ext>
            </a:extLst>
          </p:cNvPr>
          <p:cNvCxnSpPr>
            <a:cxnSpLocks/>
          </p:cNvCxnSpPr>
          <p:nvPr userDrawn="1"/>
        </p:nvCxnSpPr>
        <p:spPr>
          <a:xfrm>
            <a:off x="1419606" y="4448556"/>
            <a:ext cx="62685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 xmlns:a16="http://schemas.microsoft.com/office/drawing/2014/main" id="{53A70A57-079C-42C3-AB7E-9F5480B0EA8F}"/>
              </a:ext>
            </a:extLst>
          </p:cNvPr>
          <p:cNvCxnSpPr>
            <a:cxnSpLocks/>
          </p:cNvCxnSpPr>
          <p:nvPr userDrawn="1"/>
        </p:nvCxnSpPr>
        <p:spPr>
          <a:xfrm>
            <a:off x="699516" y="4528566"/>
            <a:ext cx="77372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 xmlns:a16="http://schemas.microsoft.com/office/drawing/2014/main" id="{7DF24472-02CD-4571-AB9B-626D01A9ADC8}"/>
              </a:ext>
            </a:extLst>
          </p:cNvPr>
          <p:cNvCxnSpPr>
            <a:cxnSpLocks/>
          </p:cNvCxnSpPr>
          <p:nvPr userDrawn="1"/>
        </p:nvCxnSpPr>
        <p:spPr>
          <a:xfrm flipV="1">
            <a:off x="649224"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 xmlns:a16="http://schemas.microsoft.com/office/drawing/2014/main" id="{509F77F9-FA72-48BC-AA6E-A2D2A60E5848}"/>
              </a:ext>
            </a:extLst>
          </p:cNvPr>
          <p:cNvCxnSpPr>
            <a:cxnSpLocks/>
          </p:cNvCxnSpPr>
          <p:nvPr userDrawn="1"/>
        </p:nvCxnSpPr>
        <p:spPr>
          <a:xfrm flipV="1">
            <a:off x="8499348"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 xmlns:a16="http://schemas.microsoft.com/office/drawing/2014/main" id="{791C63EA-8084-4254-893F-BB11CD07768D}"/>
              </a:ext>
            </a:extLst>
          </p:cNvPr>
          <p:cNvCxnSpPr>
            <a:cxnSpLocks/>
          </p:cNvCxnSpPr>
          <p:nvPr userDrawn="1"/>
        </p:nvCxnSpPr>
        <p:spPr>
          <a:xfrm flipV="1">
            <a:off x="8436784" y="970347"/>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 xmlns:a16="http://schemas.microsoft.com/office/drawing/2014/main" id="{811C9887-8886-408F-9E59-DE59E3CEDE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317" r="62863" b="65186"/>
          <a:stretch/>
        </p:blipFill>
        <p:spPr>
          <a:xfrm>
            <a:off x="379639" y="2697874"/>
            <a:ext cx="504817" cy="1790688"/>
          </a:xfrm>
          <a:prstGeom prst="rect">
            <a:avLst/>
          </a:prstGeom>
        </p:spPr>
      </p:pic>
      <p:pic>
        <p:nvPicPr>
          <p:cNvPr id="27" name="图片 26">
            <a:extLst>
              <a:ext uri="{FF2B5EF4-FFF2-40B4-BE49-F238E27FC236}">
                <a16:creationId xmlns="" xmlns:a16="http://schemas.microsoft.com/office/drawing/2014/main" id="{02399EF0-80F2-4DFF-9992-0754C01AA33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8297" t="66408" r="26883" b="-1222"/>
          <a:stretch/>
        </p:blipFill>
        <p:spPr>
          <a:xfrm>
            <a:off x="710674" y="3241936"/>
            <a:ext cx="384289" cy="1363151"/>
          </a:xfrm>
          <a:prstGeom prst="rect">
            <a:avLst/>
          </a:prstGeom>
        </p:spPr>
      </p:pic>
      <p:pic>
        <p:nvPicPr>
          <p:cNvPr id="28" name="图片 27">
            <a:extLst>
              <a:ext uri="{FF2B5EF4-FFF2-40B4-BE49-F238E27FC236}">
                <a16:creationId xmlns="" xmlns:a16="http://schemas.microsoft.com/office/drawing/2014/main" id="{A06DD602-E0E5-433F-9A25-6FC94DAE61C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3002" t="248" r="21655" b="63917"/>
          <a:stretch/>
        </p:blipFill>
        <p:spPr>
          <a:xfrm rot="447877">
            <a:off x="887571" y="3278676"/>
            <a:ext cx="657129" cy="1403156"/>
          </a:xfrm>
          <a:prstGeom prst="rect">
            <a:avLst/>
          </a:prstGeom>
        </p:spPr>
      </p:pic>
    </p:spTree>
    <p:extLst>
      <p:ext uri="{BB962C8B-B14F-4D97-AF65-F5344CB8AC3E}">
        <p14:creationId xmlns:p14="http://schemas.microsoft.com/office/powerpoint/2010/main" val="186168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4E75D8-2533-42CF-A0C5-D0C07239C3DD}"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966300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A37369-7D56-4854-B29E-6491AD326ED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0909347-AF79-4ADF-930F-FE0A677242A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43B9B28-8418-48FD-87AA-77368E734E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51C5C0B-6789-4E84-A627-F18BC46CBE9B}"/>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E1C65FA4-745A-4E17-9C74-365C4C4067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9B5114A-6ED5-44B1-B94E-6624C254FC2F}"/>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0868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E790D4-7D59-4F98-B72C-446FDD553B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00953D8-F2DA-468C-B4DA-612C2F6855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3A22EE8E-0457-4700-A0B1-32CA76EDD4E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17741BA-0E3D-46B7-9FA1-0DCB407F2CB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31DE3CE-6034-4637-B48D-2CCCCF4FCA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FBA9E94-481E-4BF4-96F1-01C74313F618}"/>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4854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6D8BD72-5B62-44E5-93CD-9DB9E68CE55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D4EA0DB-37E3-467A-A58C-9A49946220D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9D6684-2DBE-409A-AF20-734866F2BA4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9B064F5-F308-465D-AA2A-C095C8F7F3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5B2883A-C328-4159-80CA-B00EFC39F6C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267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54E825A-C17F-46FB-AE80-49C8F2EB7C44}"/>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5968832-EE93-4CEB-B550-BC7BA7837E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383F80-2F95-4F6E-A7FC-8B2F3F1777B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A5F3FF1-F7FB-4DA6-A5BB-AE62F4FAB1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7D041BA-56B5-47A2-9E17-FBBB19FBDD5B}"/>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030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82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2C0050-85A2-4EFF-88AF-099E0AA1BB7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2B01C8E5-238D-4304-A43D-BB9B6D85E3D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62E420E-A864-4D1B-9A67-299E03D85467}"/>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FDE9505-9950-46FF-A4DE-B7C049B5F0D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DACC64F-542F-4B31-AA0B-6B7C97C5D789}"/>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15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605DA1-6FAC-498E-8F3A-38DE8A93B0E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B67DC2D-1E8D-4FA9-AFDB-D4ECBB741B6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092DED3-A11D-465C-8728-58514E2B704E}"/>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FC36563-AD27-456C-808C-C5188A8EEB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35CDEAB-1C19-4500-872A-53B17F2D589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040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7DFCF1-36DB-4A5B-B220-837FD9B44CE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B520516-5FE9-412A-BC5A-C84C5125762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6A2CF01A-F308-41EA-A57C-9A7F788B7BC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F4A92F8-B30D-4E98-BA40-E6EC9774CE3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34E4A8E-3592-4081-BC88-6E2915F393D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5846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982B13-D2E7-4A04-AC6A-A5BB0F26A1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D4ABF17-57FA-4714-B506-2FA8C0D77D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682E90B-D9C6-4A00-A6FC-987F2C46EDA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EE182E9C-CB2F-4BE4-80A8-BCE1FB3DEBE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3C29B4C-5B41-4543-A06A-4F85AA243B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3606EA9-41B7-40F7-8073-5560A390DD7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784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C5CE85-F371-48A9-965F-7E9446ADAB3E}"/>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7E2072B-E6C5-4E16-B457-4A4CDABD579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7DA3F83-3CDA-4570-9049-EE7BA56BFC2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8731C3E-F10E-4198-84A7-974A7604F4C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87891C2-B757-4E2B-878B-1AA8E5DB8765}"/>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4F196B08-8B2A-41ED-AB74-78E1030081DA}"/>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5F2208B-6A3E-4699-B1CC-CC6D5854653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61F9A15B-5C20-46A9-9C49-AE2AC271C44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0790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4E75D8-2533-42CF-A0C5-D0C07239C3DD}" type="datetimeFigureOut">
              <a:rPr lang="en-US" smtClean="0"/>
              <a:t>04/12/2021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3631496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26E412-F09E-4FB5-9B68-FDC3C85724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D98955D-AEC7-4605-B506-8A61C054219C}"/>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25820F2C-CBF8-4C9B-8A93-C16ED64970F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E7BF014D-ECF2-4614-9144-B6868E5929D1}"/>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4989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BA06877-ECF2-4D69-970C-7C94CCDEAC26}"/>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16F8FCC9-CAFF-4FCE-B6EB-076E995FFFB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AC0A53E-CA5D-4A57-8AD3-E3EAF366302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5065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0FA2EA4-8114-4B98-B5DE-E7C3E4221BF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BDA384B-D062-4630-8449-77EE5272987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C86BF00-A468-46F3-B707-9B9ABDB6C4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62EF645-90DC-4EC2-9791-2B0D58FC25C4}"/>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E34C534-2C8B-4228-8ECA-6184BB825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29F9560-D7B8-485C-AD2A-4203BD6D4DE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594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a16="http://schemas.microsoft.com/office/drawing/2014/main" xmlns=""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49608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xmlns=""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a16="http://schemas.microsoft.com/office/drawing/2014/main" xmlns=""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33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292642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146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2C0050-85A2-4EFF-88AF-099E0AA1BB7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2B01C8E5-238D-4304-A43D-BB9B6D85E3D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962E420E-A864-4D1B-9A67-299E03D85467}"/>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FDE9505-9950-46FF-A4DE-B7C049B5F0D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DACC64F-542F-4B31-AA0B-6B7C97C5D789}"/>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1399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1605DA1-6FAC-498E-8F3A-38DE8A93B0E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B67DC2D-1E8D-4FA9-AFDB-D4ECBB741B6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092DED3-A11D-465C-8728-58514E2B704E}"/>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FC36563-AD27-456C-808C-C5188A8EEB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35CDEAB-1C19-4500-872A-53B17F2D589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842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7DFCF1-36DB-4A5B-B220-837FD9B44CE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B520516-5FE9-412A-BC5A-C84C5125762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6A2CF01A-F308-41EA-A57C-9A7F788B7BC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F4A92F8-B30D-4E98-BA40-E6EC9774CE3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34E4A8E-3592-4081-BC88-6E2915F393D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425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4E75D8-2533-42CF-A0C5-D0C07239C3DD}"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322760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982B13-D2E7-4A04-AC6A-A5BB0F26A1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D4ABF17-57FA-4714-B506-2FA8C0D77D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9682E90B-D9C6-4A00-A6FC-987F2C46EDA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EE182E9C-CB2F-4BE4-80A8-BCE1FB3DEBE0}"/>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3C29B4C-5B41-4543-A06A-4F85AA243B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3606EA9-41B7-40F7-8073-5560A390DD72}"/>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808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C5CE85-F371-48A9-965F-7E9446ADAB3E}"/>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7E2072B-E6C5-4E16-B457-4A4CDABD579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7DA3F83-3CDA-4570-9049-EE7BA56BFC2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8731C3E-F10E-4198-84A7-974A7604F4C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87891C2-B757-4E2B-878B-1AA8E5DB8765}"/>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4F196B08-8B2A-41ED-AB74-78E1030081DA}"/>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5F2208B-6A3E-4699-B1CC-CC6D5854653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61F9A15B-5C20-46A9-9C49-AE2AC271C44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97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926E412-F09E-4FB5-9B68-FDC3C85724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D98955D-AEC7-4605-B506-8A61C054219C}"/>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25820F2C-CBF8-4C9B-8A93-C16ED64970F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E7BF014D-ECF2-4614-9144-B6868E5929D1}"/>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76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BA06877-ECF2-4D69-970C-7C94CCDEAC26}"/>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6F8FCC9-CAFF-4FCE-B6EB-076E995FFFB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CAC0A53E-CA5D-4A57-8AD3-E3EAF3663025}"/>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000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0FA2EA4-8114-4B98-B5DE-E7C3E4221BF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BDA384B-D062-4630-8449-77EE5272987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C86BF00-A468-46F3-B707-9B9ABDB6C4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62EF645-90DC-4EC2-9791-2B0D58FC25C4}"/>
              </a:ext>
            </a:extLst>
          </p:cNvPr>
          <p:cNvSpPr>
            <a:spLocks noGrp="1"/>
          </p:cNvSpPr>
          <p:nvPr>
            <p:ph type="dt" sz="half" idx="10"/>
          </p:nvPr>
        </p:nvSpPr>
        <p:spPr/>
        <p:txBody>
          <a:bodyPr/>
          <a:lstStyle/>
          <a:p>
            <a:fld id="{86C63777-D55C-433B-BDB7-5B988ABD35B4}"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E34C534-2C8B-4228-8ECA-6184BB825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29F9560-D7B8-485C-AD2A-4203BD6D4DED}"/>
              </a:ext>
            </a:extLst>
          </p:cNvPr>
          <p:cNvSpPr>
            <a:spLocks noGrp="1"/>
          </p:cNvSpPr>
          <p:nvPr>
            <p:ph type="sldNum" sz="quarter" idx="12"/>
          </p:nvPr>
        </p:nvSpPr>
        <p:spPr/>
        <p:txBody>
          <a:bodyPr/>
          <a:lstStyle/>
          <a:p>
            <a:fld id="{28E41756-1028-422C-BFF9-8B936BE8D2B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5747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r>
              <a:rPr lang="en-US" sz="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9257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 xmlns:a16="http://schemas.microsoft.com/office/drawing/2014/main"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r>
              <a:rPr lang="en-US" sz="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469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269630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543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D6150D-9BD7-4431-A7AE-F7F2F6223647}"/>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362B9BD1-79AC-4F0F-A15A-95D29A0E067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7FD74CA-8C03-4899-B07D-F5835C0F2788}"/>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37DD0F7-AA4E-4EB7-9EA3-05C5A1DD59A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2C25B81-33B6-43DD-9A43-48F4F48A39BE}"/>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294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4E75D8-2533-42CF-A0C5-D0C07239C3DD}" type="datetimeFigureOut">
              <a:rPr lang="en-US" smtClean="0"/>
              <a:t>04/12/2021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271312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B4E9FD-C10B-4CDE-B386-4A8583A07EC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5D1B4F7-5BF5-410A-95B7-C41B092A5E6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FFE91AF-766B-4041-A7EC-412054BEA85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A8518DE-7C73-4607-B1BE-C21B7034C34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C643023-3659-4A77-998F-ACF676F6E20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450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1711BC-0FF9-4F0A-B13B-EB7196BFB5A8}"/>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9665816-6806-48A2-9DB1-78324F69552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8917800-6B4F-4516-A2E1-34DE72DCDAE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50BFDD7-BFB9-426C-ADD3-DE5DE8365C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F491957-2D29-4E68-8FF1-0D19CAB8C99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219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E199EC-D7F2-4239-B114-62C6C1DD49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7622C7A-D0EB-4AF1-84B5-D273262B8D69}"/>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96A4632-3423-472D-B195-B0F2D7BB4EA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664D984-8A20-44AC-B2C8-C177ADE51750}"/>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521D14CF-07DB-44CE-BAC4-2B771A62BF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5B94E224-978F-49EE-90A4-41D649901D60}"/>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641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DA4292-2BE2-47A5-BEB8-78C08062DAF2}"/>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9AD5295-B27B-48EF-B66B-2199273FB0F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06E6A59-A290-44F3-9825-0D260C1BB9D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7542507-3FF6-4F2D-9CDE-7C614FACC55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59169CD-65E7-4B0D-B1B6-4313874857C6}"/>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CBFDD24-6F61-430D-AD8C-BA4229BC78D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6CF1F2-E143-4ACF-A888-18538BB4DEF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A5CC745D-BD4D-42CC-86B6-E71A4D8B4E51}"/>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1018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6790ECC-3C88-4A6C-BE75-685A073F60D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BACC22B-1862-4E35-8AA3-A41A1C2BF595}"/>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058AE13-4610-47F5-BAFC-AF1556389C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4CF82D24-117B-4B97-A17A-35D0D61B7E13}"/>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145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a16="http://schemas.microsoft.com/office/drawing/2014/main" xmlns=""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xmlns=""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a16="http://schemas.microsoft.com/office/drawing/2014/main" xmlns="" id="{3A9A580C-226B-434D-9AE5-7E25F5033F47}"/>
              </a:ext>
            </a:extLst>
          </p:cNvPr>
          <p:cNvSpPr/>
          <p:nvPr userDrawn="1"/>
        </p:nvSpPr>
        <p:spPr>
          <a:xfrm>
            <a:off x="0" y="-16820"/>
            <a:ext cx="9144000" cy="516032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spTree>
    <p:extLst>
      <p:ext uri="{BB962C8B-B14F-4D97-AF65-F5344CB8AC3E}">
        <p14:creationId xmlns:p14="http://schemas.microsoft.com/office/powerpoint/2010/main" val="36842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a:extLst>
              <a:ext uri="{FF2B5EF4-FFF2-40B4-BE49-F238E27FC236}">
                <a16:creationId xmlns:a16="http://schemas.microsoft.com/office/drawing/2014/main" xmlns=""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a16="http://schemas.microsoft.com/office/drawing/2014/main" xmlns=""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9" name="矩形 8">
            <a:extLst>
              <a:ext uri="{FF2B5EF4-FFF2-40B4-BE49-F238E27FC236}">
                <a16:creationId xmlns:a16="http://schemas.microsoft.com/office/drawing/2014/main" xmlns="" id="{3A9A580C-226B-434D-9AE5-7E25F5033F47}"/>
              </a:ext>
            </a:extLst>
          </p:cNvPr>
          <p:cNvSpPr/>
          <p:nvPr userDrawn="1"/>
        </p:nvSpPr>
        <p:spPr>
          <a:xfrm>
            <a:off x="565485" y="538413"/>
            <a:ext cx="8013032" cy="4066674"/>
          </a:xfrm>
          <a:prstGeom prst="rect">
            <a:avLst/>
          </a:prstGeom>
          <a:solidFill>
            <a:schemeClr val="bg1">
              <a:alpha val="88000"/>
            </a:schemeClr>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13">
              <a:solidFill>
                <a:prstClr val="white"/>
              </a:solidFill>
            </a:endParaRPr>
          </a:p>
        </p:txBody>
      </p:sp>
      <p:cxnSp>
        <p:nvCxnSpPr>
          <p:cNvPr id="4" name="直接连接符 3">
            <a:extLst>
              <a:ext uri="{FF2B5EF4-FFF2-40B4-BE49-F238E27FC236}">
                <a16:creationId xmlns:a16="http://schemas.microsoft.com/office/drawing/2014/main" xmlns="" id="{807E8CA0-5710-4882-A075-77CE67D0C26F}"/>
              </a:ext>
            </a:extLst>
          </p:cNvPr>
          <p:cNvCxnSpPr>
            <a:cxnSpLocks/>
          </p:cNvCxnSpPr>
          <p:nvPr userDrawn="1"/>
        </p:nvCxnSpPr>
        <p:spPr>
          <a:xfrm>
            <a:off x="599775" y="685800"/>
            <a:ext cx="71226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7E02D817-A4A2-4E66-8EE5-C87910B00BA3}"/>
              </a:ext>
            </a:extLst>
          </p:cNvPr>
          <p:cNvCxnSpPr>
            <a:cxnSpLocks/>
          </p:cNvCxnSpPr>
          <p:nvPr userDrawn="1"/>
        </p:nvCxnSpPr>
        <p:spPr>
          <a:xfrm>
            <a:off x="1323594" y="765810"/>
            <a:ext cx="71131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xmlns="" id="{705F66AA-B10C-4A66-AD86-7CD196D2B5C2}"/>
              </a:ext>
            </a:extLst>
          </p:cNvPr>
          <p:cNvCxnSpPr>
            <a:cxnSpLocks/>
          </p:cNvCxnSpPr>
          <p:nvPr userDrawn="1"/>
        </p:nvCxnSpPr>
        <p:spPr>
          <a:xfrm>
            <a:off x="1419606" y="4448556"/>
            <a:ext cx="62685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xmlns="" id="{53A70A57-079C-42C3-AB7E-9F5480B0EA8F}"/>
              </a:ext>
            </a:extLst>
          </p:cNvPr>
          <p:cNvCxnSpPr>
            <a:cxnSpLocks/>
          </p:cNvCxnSpPr>
          <p:nvPr userDrawn="1"/>
        </p:nvCxnSpPr>
        <p:spPr>
          <a:xfrm>
            <a:off x="699516" y="4528566"/>
            <a:ext cx="77372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xmlns="" id="{7DF24472-02CD-4571-AB9B-626D01A9ADC8}"/>
              </a:ext>
            </a:extLst>
          </p:cNvPr>
          <p:cNvCxnSpPr>
            <a:cxnSpLocks/>
          </p:cNvCxnSpPr>
          <p:nvPr userDrawn="1"/>
        </p:nvCxnSpPr>
        <p:spPr>
          <a:xfrm flipV="1">
            <a:off x="649224"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xmlns="" id="{509F77F9-FA72-48BC-AA6E-A2D2A60E5848}"/>
              </a:ext>
            </a:extLst>
          </p:cNvPr>
          <p:cNvCxnSpPr>
            <a:cxnSpLocks/>
          </p:cNvCxnSpPr>
          <p:nvPr userDrawn="1"/>
        </p:nvCxnSpPr>
        <p:spPr>
          <a:xfrm flipV="1">
            <a:off x="8499348" y="603504"/>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791C63EA-8084-4254-893F-BB11CD07768D}"/>
              </a:ext>
            </a:extLst>
          </p:cNvPr>
          <p:cNvCxnSpPr>
            <a:cxnSpLocks/>
          </p:cNvCxnSpPr>
          <p:nvPr userDrawn="1"/>
        </p:nvCxnSpPr>
        <p:spPr>
          <a:xfrm flipV="1">
            <a:off x="8436784" y="970347"/>
            <a:ext cx="0" cy="3634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xmlns="" id="{811C9887-8886-408F-9E59-DE59E3CEDE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317" r="62863" b="65186"/>
          <a:stretch/>
        </p:blipFill>
        <p:spPr>
          <a:xfrm>
            <a:off x="379639" y="2697874"/>
            <a:ext cx="504817" cy="1790688"/>
          </a:xfrm>
          <a:prstGeom prst="rect">
            <a:avLst/>
          </a:prstGeom>
        </p:spPr>
      </p:pic>
      <p:pic>
        <p:nvPicPr>
          <p:cNvPr id="27" name="图片 26">
            <a:extLst>
              <a:ext uri="{FF2B5EF4-FFF2-40B4-BE49-F238E27FC236}">
                <a16:creationId xmlns:a16="http://schemas.microsoft.com/office/drawing/2014/main" xmlns="" id="{02399EF0-80F2-4DFF-9992-0754C01AA33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8297" t="66408" r="26883" b="-1222"/>
          <a:stretch/>
        </p:blipFill>
        <p:spPr>
          <a:xfrm>
            <a:off x="710674" y="3241936"/>
            <a:ext cx="384289" cy="1363151"/>
          </a:xfrm>
          <a:prstGeom prst="rect">
            <a:avLst/>
          </a:prstGeom>
        </p:spPr>
      </p:pic>
      <p:pic>
        <p:nvPicPr>
          <p:cNvPr id="28" name="图片 27">
            <a:extLst>
              <a:ext uri="{FF2B5EF4-FFF2-40B4-BE49-F238E27FC236}">
                <a16:creationId xmlns:a16="http://schemas.microsoft.com/office/drawing/2014/main" xmlns="" id="{A06DD602-E0E5-433F-9A25-6FC94DAE61C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3002" t="248" r="21655" b="63917"/>
          <a:stretch/>
        </p:blipFill>
        <p:spPr>
          <a:xfrm rot="447877">
            <a:off x="887571" y="3278676"/>
            <a:ext cx="657129" cy="1403156"/>
          </a:xfrm>
          <a:prstGeom prst="rect">
            <a:avLst/>
          </a:prstGeom>
        </p:spPr>
      </p:pic>
    </p:spTree>
    <p:extLst>
      <p:ext uri="{BB962C8B-B14F-4D97-AF65-F5344CB8AC3E}">
        <p14:creationId xmlns:p14="http://schemas.microsoft.com/office/powerpoint/2010/main" val="3970161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A37369-7D56-4854-B29E-6491AD326ED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909347-AF79-4ADF-930F-FE0A677242A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43B9B28-8418-48FD-87AA-77368E734E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51C5C0B-6789-4E84-A627-F18BC46CBE9B}"/>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1C65FA4-745A-4E17-9C74-365C4C4067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9B5114A-6ED5-44B1-B94E-6624C254FC2F}"/>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255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E790D4-7D59-4F98-B72C-446FDD553B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00953D8-F2DA-468C-B4DA-612C2F6855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3A22EE8E-0457-4700-A0B1-32CA76EDD4E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17741BA-0E3D-46B7-9FA1-0DCB407F2CBF}"/>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31DE3CE-6034-4637-B48D-2CCCCF4FCA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FBA9E94-481E-4BF4-96F1-01C74313F618}"/>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5215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D8BD72-5B62-44E5-93CD-9DB9E68CE55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D4EA0DB-37E3-467A-A58C-9A49946220D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9D6684-2DBE-409A-AF20-734866F2BA4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9B064F5-F308-465D-AA2A-C095C8F7F3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5B2883A-C328-4159-80CA-B00EFC39F6C2}"/>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2245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4E75D8-2533-42CF-A0C5-D0C07239C3DD}" type="datetimeFigureOut">
              <a:rPr lang="en-US" smtClean="0"/>
              <a:t>04/12/2021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663334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4E825A-C17F-46FB-AE80-49C8F2EB7C44}"/>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5968832-EE93-4CEB-B550-BC7BA7837E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383F80-2F95-4F6E-A7FC-8B2F3F1777B3}"/>
              </a:ext>
            </a:extLst>
          </p:cNvPr>
          <p:cNvSpPr>
            <a:spLocks noGrp="1"/>
          </p:cNvSpPr>
          <p:nvPr>
            <p:ph type="dt" sz="half" idx="10"/>
          </p:nvPr>
        </p:nvSpPr>
        <p:spPr/>
        <p:txBody>
          <a:bodyPr/>
          <a:lstStyle/>
          <a:p>
            <a:fld id="{DFBCC69D-704E-4A77-9445-E37B87BB6B50}" type="datetimeFigureOut">
              <a:rPr lang="zh-CN" altLang="en-US" smtClean="0">
                <a:solidFill>
                  <a:prstClr val="black">
                    <a:tint val="75000"/>
                  </a:prstClr>
                </a:solidFill>
              </a:rPr>
              <a:pPr/>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A5F3FF1-F7FB-4DA6-A5BB-AE62F4FAB1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7D041BA-56B5-47A2-9E17-FBBB19FBDD5B}"/>
              </a:ext>
            </a:extLst>
          </p:cNvPr>
          <p:cNvSpPr>
            <a:spLocks noGrp="1"/>
          </p:cNvSpPr>
          <p:nvPr>
            <p:ph type="sldNum" sz="quarter" idx="12"/>
          </p:nvPr>
        </p:nvSpPr>
        <p:spPr/>
        <p:txBody>
          <a:bodyPr/>
          <a:lstStyle/>
          <a:p>
            <a:fld id="{95B30726-FAA8-428B-8B50-3DA1F130900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9094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5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74673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978973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88594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68618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15094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980101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47833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2021/12/4</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504008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4E75D8-2533-42CF-A0C5-D0C07239C3DD}" type="datetimeFigureOut">
              <a:rPr lang="en-US" smtClean="0"/>
              <a:t>04/12/2021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298336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67732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2021/12/4</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78876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E75D8-2533-42CF-A0C5-D0C07239C3DD}"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210556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4E75D8-2533-42CF-A0C5-D0C07239C3DD}" type="datetimeFigureOut">
              <a:rPr lang="en-US" smtClean="0"/>
              <a:t>04/12/2021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A749F-C6CD-4F6E-A13E-D278EDD1F0F3}" type="slidenum">
              <a:rPr lang="en-US" smtClean="0"/>
              <a:t>‹#›</a:t>
            </a:fld>
            <a:endParaRPr lang="en-US"/>
          </a:p>
        </p:txBody>
      </p:sp>
    </p:spTree>
    <p:extLst>
      <p:ext uri="{BB962C8B-B14F-4D97-AF65-F5344CB8AC3E}">
        <p14:creationId xmlns:p14="http://schemas.microsoft.com/office/powerpoint/2010/main" val="1682502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ags" Target="../tags/tag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C4E75D8-2533-42CF-A0C5-D0C07239C3DD}" type="datetimeFigureOut">
              <a:rPr lang="en-US" smtClean="0"/>
              <a:t>04/12/2021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FA749F-C6CD-4F6E-A13E-D278EDD1F0F3}" type="slidenum">
              <a:rPr lang="en-US" smtClean="0"/>
              <a:t>‹#›</a:t>
            </a:fld>
            <a:endParaRPr lang="en-US"/>
          </a:p>
        </p:txBody>
      </p:sp>
    </p:spTree>
    <p:extLst>
      <p:ext uri="{BB962C8B-B14F-4D97-AF65-F5344CB8AC3E}">
        <p14:creationId xmlns:p14="http://schemas.microsoft.com/office/powerpoint/2010/main" val="883108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FD099A0D-D3BD-4AD7-8D92-73265E469FE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44E4B6A-1E24-47EE-9F72-22170EA21F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ACEB252-3AA3-49AD-B82D-DEC9207511C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FBCC69D-704E-4A77-9445-E37B87BB6B50}"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C57EF97-39F6-4C41-A27F-5621FAC3E7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E4AC3B6-C114-4D07-B515-13C48E1FDDB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5B30726-FAA8-428B-8B50-3DA1F130900E}"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943119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83ABBAF-4327-475C-9152-6409F93791B7}"/>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2AC7621-7AD8-44C7-9C81-458A58D3BE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2F8E6E-652B-49C9-90A5-330E3C4EC1C1}"/>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86C63777-D55C-433B-BDB7-5B988ABD35B4}"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EC06620-889C-421D-9365-78D583EBCF0A}"/>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256628B-0A0B-4A53-AEAD-F2C7636190A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E41756-1028-422C-BFF9-8B936BE8D2B2}"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77884"/>
            <a:ext cx="533400" cy="184666"/>
          </a:xfrm>
          <a:prstGeom prst="rect">
            <a:avLst/>
          </a:prstGeom>
          <a:noFill/>
        </p:spPr>
        <p:txBody>
          <a:bodyPr wrap="square" rtlCol="0">
            <a:spAutoFit/>
          </a:bodyPr>
          <a:lstStyle/>
          <a:p>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771087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83ABBAF-4327-475C-9152-6409F93791B7}"/>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2AC7621-7AD8-44C7-9C81-458A58D3BE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62F8E6E-652B-49C9-90A5-330E3C4EC1C1}"/>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86C63777-D55C-433B-BDB7-5B988ABD35B4}"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EC06620-889C-421D-9365-78D583EBCF0A}"/>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256628B-0A0B-4A53-AEAD-F2C7636190A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8E41756-1028-422C-BFF9-8B936BE8D2B2}"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77884"/>
            <a:ext cx="533400" cy="184666"/>
          </a:xfrm>
          <a:prstGeom prst="rect">
            <a:avLst/>
          </a:prstGeom>
          <a:noFill/>
        </p:spPr>
        <p:txBody>
          <a:bodyPr wrap="square" rtlCol="0">
            <a:spAutoFit/>
          </a:bodyPr>
          <a:lstStyle/>
          <a:p>
            <a:r>
              <a:rPr lang="en-US" sz="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674339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D099A0D-D3BD-4AD7-8D92-73265E469FE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44E4B6A-1E24-47EE-9F72-22170EA21F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ACEB252-3AA3-49AD-B82D-DEC9207511C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FBCC69D-704E-4A77-9445-E37B87BB6B50}" type="datetimeFigureOut">
              <a:rPr lang="zh-CN" altLang="en-US" smtClean="0">
                <a:solidFill>
                  <a:prstClr val="black">
                    <a:tint val="75000"/>
                  </a:prstClr>
                </a:solidFill>
              </a:rPr>
              <a:pPr defTabSz="685800"/>
              <a:t>2021/12/4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C57EF97-39F6-4C41-A27F-5621FAC3E7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E4AC3B6-C114-4D07-B515-13C48E1FDDB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5B30726-FAA8-428B-8B50-3DA1F130900E}"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1330198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77277860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25.gi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8.gif"/><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6.xml"/><Relationship Id="rId5" Type="http://schemas.microsoft.com/office/2007/relationships/hdphoto" Target="../media/hdphoto7.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9.wdp"/><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C12C8DA-570E-4C50-AECD-2E3A4657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a:extLst>
              <a:ext uri="{FF2B5EF4-FFF2-40B4-BE49-F238E27FC236}">
                <a16:creationId xmlns="" xmlns:a16="http://schemas.microsoft.com/office/drawing/2014/main" id="{306209E8-663B-42B2-9ABE-C9CF22BB8DAC}"/>
              </a:ext>
            </a:extLst>
          </p:cNvPr>
          <p:cNvPicPr>
            <a:picLocks noChangeAspect="1"/>
          </p:cNvPicPr>
          <p:nvPr/>
        </p:nvPicPr>
        <p:blipFill rotWithShape="1">
          <a:blip r:embed="rId4">
            <a:extLst>
              <a:ext uri="{28A0092B-C50C-407E-A947-70E740481C1C}">
                <a14:useLocalDpi xmlns:a14="http://schemas.microsoft.com/office/drawing/2010/main" val="0"/>
              </a:ext>
            </a:extLst>
          </a:blip>
          <a:srcRect t="6730" b="30098"/>
          <a:stretch/>
        </p:blipFill>
        <p:spPr>
          <a:xfrm>
            <a:off x="0" y="-16819"/>
            <a:ext cx="9144000" cy="5160319"/>
          </a:xfrm>
          <a:prstGeom prst="rect">
            <a:avLst/>
          </a:prstGeom>
        </p:spPr>
      </p:pic>
      <p:pic>
        <p:nvPicPr>
          <p:cNvPr id="7" name="图片 6">
            <a:extLst>
              <a:ext uri="{FF2B5EF4-FFF2-40B4-BE49-F238E27FC236}">
                <a16:creationId xmlns="" xmlns:a16="http://schemas.microsoft.com/office/drawing/2014/main" id="{EC0C944D-FF2E-420E-8961-D18C3C38DE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03"/>
            <a:ext cx="9144000" cy="5151908"/>
          </a:xfrm>
          <a:prstGeom prst="rect">
            <a:avLst/>
          </a:prstGeom>
        </p:spPr>
      </p:pic>
      <p:sp>
        <p:nvSpPr>
          <p:cNvPr id="6" name="文本框 17">
            <a:extLst>
              <a:ext uri="{FF2B5EF4-FFF2-40B4-BE49-F238E27FC236}">
                <a16:creationId xmlns="" xmlns:a16="http://schemas.microsoft.com/office/drawing/2014/main" id="{E98F4A8D-460D-4BA6-8069-DB703E9C73AB}"/>
              </a:ext>
            </a:extLst>
          </p:cNvPr>
          <p:cNvSpPr txBox="1"/>
          <p:nvPr/>
        </p:nvSpPr>
        <p:spPr>
          <a:xfrm>
            <a:off x="2561665" y="542588"/>
            <a:ext cx="5956565" cy="1221487"/>
          </a:xfrm>
          <a:prstGeom prst="rect">
            <a:avLst/>
          </a:prstGeom>
          <a:noFill/>
        </p:spPr>
        <p:txBody>
          <a:bodyPr wrap="square" lIns="51423" tIns="25717" rIns="51423" bIns="2571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210">
              <a:lnSpc>
                <a:spcPct val="100000"/>
              </a:lnSpc>
              <a:defRPr/>
            </a:pP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0070C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0070C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239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50" autoRev="1" fill="hold">
                                          <p:stCondLst>
                                            <p:cond delay="0"/>
                                          </p:stCondLst>
                                        </p:cTn>
                                        <p:tgtEl>
                                          <p:spTgt spid="6"/>
                                        </p:tgtEl>
                                        <p:attrNameLst>
                                          <p:attrName>ppt_w</p:attrName>
                                        </p:attrNameLst>
                                      </p:cBhvr>
                                    </p:anim>
                                    <p:anim by="(#ppt_w*0.50)" calcmode="lin" valueType="num">
                                      <p:cBhvr>
                                        <p:cTn id="21" dur="250" decel="50000" autoRev="1" fill="hold">
                                          <p:stCondLst>
                                            <p:cond delay="0"/>
                                          </p:stCondLst>
                                        </p:cTn>
                                        <p:tgtEl>
                                          <p:spTgt spid="6"/>
                                        </p:tgtEl>
                                        <p:attrNameLst>
                                          <p:attrName>ppt_x</p:attrName>
                                        </p:attrNameLst>
                                      </p:cBhvr>
                                    </p:anim>
                                    <p:anim from="(-#ppt_h/2)" to="(#ppt_y)" calcmode="lin" valueType="num">
                                      <p:cBhvr>
                                        <p:cTn id="22" dur="500" fill="hold">
                                          <p:stCondLst>
                                            <p:cond delay="0"/>
                                          </p:stCondLst>
                                        </p:cTn>
                                        <p:tgtEl>
                                          <p:spTgt spid="6"/>
                                        </p:tgtEl>
                                        <p:attrNameLst>
                                          <p:attrName>ppt_y</p:attrName>
                                        </p:attrNameLst>
                                      </p:cBhvr>
                                    </p:anim>
                                    <p:animRot by="21600000">
                                      <p:cBhvr>
                                        <p:cTn id="23"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 xmlns:a16="http://schemas.microsoft.com/office/drawing/2014/main" id="{11589E71-D03E-4EEE-8CC4-B7F7C89FE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8187">
            <a:off x="6331818" y="132159"/>
            <a:ext cx="1857314" cy="916781"/>
          </a:xfrm>
          <a:prstGeom prst="rect">
            <a:avLst/>
          </a:prstGeom>
        </p:spPr>
      </p:pic>
      <p:sp>
        <p:nvSpPr>
          <p:cNvPr id="9" name="Title 1"/>
          <p:cNvSpPr txBox="1">
            <a:spLocks/>
          </p:cNvSpPr>
          <p:nvPr/>
        </p:nvSpPr>
        <p:spPr bwMode="auto">
          <a:xfrm>
            <a:off x="381000" y="158129"/>
            <a:ext cx="2743200" cy="567903"/>
          </a:xfrm>
          <a:prstGeom prst="rect">
            <a:avLst/>
          </a:prstGeom>
          <a:noFill/>
          <a:ln w="19050">
            <a:solidFill>
              <a:srgbClr val="FF3300"/>
            </a:solidFill>
            <a:prstDash val="lgDashDot"/>
            <a:miter lim="800000"/>
            <a:headEnd/>
            <a:tailEnd/>
          </a:ln>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VIẾT TỪ KHÓ</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p:cNvGrpSpPr/>
          <p:nvPr/>
        </p:nvGrpSpPr>
        <p:grpSpPr>
          <a:xfrm>
            <a:off x="3344924" y="2586877"/>
            <a:ext cx="2133600" cy="756910"/>
            <a:chOff x="838200" y="1123951"/>
            <a:chExt cx="2133600" cy="756910"/>
          </a:xfrm>
        </p:grpSpPr>
        <p:pic>
          <p:nvPicPr>
            <p:cNvPr id="8" name="图片 1">
              <a:extLst>
                <a:ext uri="{FF2B5EF4-FFF2-40B4-BE49-F238E27FC236}">
                  <a16:creationId xmlns="" xmlns:a16="http://schemas.microsoft.com/office/drawing/2014/main" id="{21917DAE-42BB-4114-BA4A-1F98F16E8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123951"/>
              <a:ext cx="2133600" cy="756910"/>
            </a:xfrm>
            <a:prstGeom prst="rect">
              <a:avLst/>
            </a:prstGeom>
          </p:spPr>
        </p:pic>
        <p:sp>
          <p:nvSpPr>
            <p:cNvPr id="11" name="TextBox 10"/>
            <p:cNvSpPr txBox="1"/>
            <p:nvPr/>
          </p:nvSpPr>
          <p:spPr>
            <a:xfrm>
              <a:off x="1002561" y="1240796"/>
              <a:ext cx="1871627" cy="523220"/>
            </a:xfrm>
            <a:prstGeom prst="rect">
              <a:avLst/>
            </a:prstGeom>
            <a:noFill/>
          </p:spPr>
          <p:txBody>
            <a:bodyPr wrap="square" rtlCol="0">
              <a:spAutoFit/>
            </a:bodyPr>
            <a:lstStyle/>
            <a:p>
              <a:pPr algn="ctr"/>
              <a:r>
                <a:rPr lang="vi-VN" sz="2800" b="1" dirty="0">
                  <a:latin typeface="HP001 4 hàng" panose="020B0603050302020204" pitchFamily="34" charset="0"/>
                </a:rPr>
                <a:t>ươ</a:t>
              </a:r>
              <a:r>
                <a:rPr lang="en-US" sz="2800" b="1" dirty="0">
                  <a:latin typeface="HP001 4 hàng" panose="020B0603050302020204" pitchFamily="34" charset="0"/>
                </a:rPr>
                <a:t>m </a:t>
              </a:r>
              <a:r>
                <a:rPr lang="en-US" sz="2800" b="1" dirty="0" err="1">
                  <a:latin typeface="HP001 4 hàng" panose="020B0603050302020204" pitchFamily="34" charset="0"/>
                </a:rPr>
                <a:t>mầm</a:t>
              </a:r>
              <a:endParaRPr lang="en-US" sz="2800" b="1" dirty="0">
                <a:latin typeface="HP001 4 hàng" panose="020B0603050302020204" pitchFamily="34" charset="0"/>
              </a:endParaRPr>
            </a:p>
          </p:txBody>
        </p:sp>
      </p:grpSp>
      <p:grpSp>
        <p:nvGrpSpPr>
          <p:cNvPr id="13" name="Group 12"/>
          <p:cNvGrpSpPr/>
          <p:nvPr/>
        </p:nvGrpSpPr>
        <p:grpSpPr>
          <a:xfrm>
            <a:off x="712087" y="2475231"/>
            <a:ext cx="2133600" cy="756910"/>
            <a:chOff x="838200" y="1123951"/>
            <a:chExt cx="2133600" cy="756910"/>
          </a:xfrm>
        </p:grpSpPr>
        <p:pic>
          <p:nvPicPr>
            <p:cNvPr id="14" name="图片 1">
              <a:extLst>
                <a:ext uri="{FF2B5EF4-FFF2-40B4-BE49-F238E27FC236}">
                  <a16:creationId xmlns="" xmlns:a16="http://schemas.microsoft.com/office/drawing/2014/main" id="{21917DAE-42BB-4114-BA4A-1F98F16E8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123951"/>
              <a:ext cx="2133600" cy="756910"/>
            </a:xfrm>
            <a:prstGeom prst="rect">
              <a:avLst/>
            </a:prstGeom>
          </p:spPr>
        </p:pic>
        <p:sp>
          <p:nvSpPr>
            <p:cNvPr id="15" name="TextBox 14"/>
            <p:cNvSpPr txBox="1"/>
            <p:nvPr/>
          </p:nvSpPr>
          <p:spPr>
            <a:xfrm>
              <a:off x="1002561" y="1240796"/>
              <a:ext cx="1871627" cy="523220"/>
            </a:xfrm>
            <a:prstGeom prst="rect">
              <a:avLst/>
            </a:prstGeom>
            <a:noFill/>
          </p:spPr>
          <p:txBody>
            <a:bodyPr wrap="square" rtlCol="0">
              <a:spAutoFit/>
            </a:bodyPr>
            <a:lstStyle/>
            <a:p>
              <a:pPr algn="ctr"/>
              <a:r>
                <a:rPr lang="en-US" sz="2800" b="1" dirty="0" err="1" smtClean="0">
                  <a:latin typeface="HP001 4 hàng" panose="020B0603050302020204" pitchFamily="34" charset="0"/>
                </a:rPr>
                <a:t>thu</a:t>
              </a:r>
              <a:r>
                <a:rPr lang="en-US" sz="2800" b="1" dirty="0" smtClean="0">
                  <a:latin typeface="HP001 4 hàng" panose="020B0603050302020204" pitchFamily="34" charset="0"/>
                </a:rPr>
                <a:t> </a:t>
              </a:r>
              <a:r>
                <a:rPr lang="en-US" sz="2800" b="1" dirty="0" err="1">
                  <a:latin typeface="HP001 4 hàng" panose="020B0603050302020204" pitchFamily="34" charset="0"/>
                </a:rPr>
                <a:t>hoạch</a:t>
              </a:r>
              <a:endParaRPr lang="en-US" sz="2800" b="1" dirty="0">
                <a:latin typeface="HP001 4 hàng" panose="020B0603050302020204" pitchFamily="34" charset="0"/>
              </a:endParaRPr>
            </a:p>
          </p:txBody>
        </p:sp>
      </p:grpSp>
      <p:grpSp>
        <p:nvGrpSpPr>
          <p:cNvPr id="16" name="Group 15"/>
          <p:cNvGrpSpPr/>
          <p:nvPr/>
        </p:nvGrpSpPr>
        <p:grpSpPr>
          <a:xfrm>
            <a:off x="3344924" y="1376799"/>
            <a:ext cx="2133600" cy="756910"/>
            <a:chOff x="838200" y="1123951"/>
            <a:chExt cx="2133600" cy="756910"/>
          </a:xfrm>
        </p:grpSpPr>
        <p:pic>
          <p:nvPicPr>
            <p:cNvPr id="17" name="图片 1">
              <a:extLst>
                <a:ext uri="{FF2B5EF4-FFF2-40B4-BE49-F238E27FC236}">
                  <a16:creationId xmlns="" xmlns:a16="http://schemas.microsoft.com/office/drawing/2014/main" id="{21917DAE-42BB-4114-BA4A-1F98F16E8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123951"/>
              <a:ext cx="2133600" cy="756910"/>
            </a:xfrm>
            <a:prstGeom prst="rect">
              <a:avLst/>
            </a:prstGeom>
          </p:spPr>
        </p:pic>
        <p:sp>
          <p:nvSpPr>
            <p:cNvPr id="18" name="TextBox 17"/>
            <p:cNvSpPr txBox="1"/>
            <p:nvPr/>
          </p:nvSpPr>
          <p:spPr>
            <a:xfrm>
              <a:off x="1002561" y="1240796"/>
              <a:ext cx="1871627" cy="523220"/>
            </a:xfrm>
            <a:prstGeom prst="rect">
              <a:avLst/>
            </a:prstGeom>
            <a:noFill/>
          </p:spPr>
          <p:txBody>
            <a:bodyPr wrap="square" rtlCol="0">
              <a:spAutoFit/>
            </a:bodyPr>
            <a:lstStyle/>
            <a:p>
              <a:pPr algn="ctr"/>
              <a:r>
                <a:rPr lang="en-US" sz="2800" b="1" dirty="0" err="1">
                  <a:latin typeface="HP001 4 hàng" panose="020B0603050302020204" pitchFamily="34" charset="0"/>
                </a:rPr>
                <a:t>g</a:t>
              </a:r>
              <a:r>
                <a:rPr lang="en-US" sz="2800" b="1" dirty="0" err="1" smtClean="0">
                  <a:latin typeface="HP001 4 hàng" panose="020B0603050302020204" pitchFamily="34" charset="0"/>
                </a:rPr>
                <a:t>ieo</a:t>
              </a:r>
              <a:r>
                <a:rPr lang="en-US" sz="2800" b="1" dirty="0" smtClean="0">
                  <a:latin typeface="HP001 4 hàng" panose="020B0603050302020204" pitchFamily="34" charset="0"/>
                </a:rPr>
                <a:t> </a:t>
              </a:r>
              <a:r>
                <a:rPr lang="en-US" sz="2800" b="1" dirty="0" err="1" smtClean="0">
                  <a:latin typeface="HP001 4 hàng" panose="020B0603050302020204" pitchFamily="34" charset="0"/>
                </a:rPr>
                <a:t>hạt</a:t>
              </a:r>
              <a:endParaRPr lang="en-US" sz="2800" b="1" dirty="0">
                <a:latin typeface="HP001 4 hàng" panose="020B0603050302020204" pitchFamily="34" charset="0"/>
              </a:endParaRPr>
            </a:p>
          </p:txBody>
        </p:sp>
      </p:grpSp>
      <p:grpSp>
        <p:nvGrpSpPr>
          <p:cNvPr id="19" name="Group 18"/>
          <p:cNvGrpSpPr/>
          <p:nvPr/>
        </p:nvGrpSpPr>
        <p:grpSpPr>
          <a:xfrm>
            <a:off x="5867475" y="2585499"/>
            <a:ext cx="2133600" cy="756910"/>
            <a:chOff x="838200" y="1123951"/>
            <a:chExt cx="2133600" cy="756910"/>
          </a:xfrm>
        </p:grpSpPr>
        <p:pic>
          <p:nvPicPr>
            <p:cNvPr id="20" name="图片 1">
              <a:extLst>
                <a:ext uri="{FF2B5EF4-FFF2-40B4-BE49-F238E27FC236}">
                  <a16:creationId xmlns="" xmlns:a16="http://schemas.microsoft.com/office/drawing/2014/main" id="{21917DAE-42BB-4114-BA4A-1F98F16E8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123951"/>
              <a:ext cx="2133600" cy="756910"/>
            </a:xfrm>
            <a:prstGeom prst="rect">
              <a:avLst/>
            </a:prstGeom>
          </p:spPr>
        </p:pic>
        <p:sp>
          <p:nvSpPr>
            <p:cNvPr id="21" name="TextBox 20"/>
            <p:cNvSpPr txBox="1"/>
            <p:nvPr/>
          </p:nvSpPr>
          <p:spPr>
            <a:xfrm>
              <a:off x="1002561" y="1240796"/>
              <a:ext cx="1871627" cy="523220"/>
            </a:xfrm>
            <a:prstGeom prst="rect">
              <a:avLst/>
            </a:prstGeom>
            <a:noFill/>
          </p:spPr>
          <p:txBody>
            <a:bodyPr wrap="square" rtlCol="0">
              <a:spAutoFit/>
            </a:bodyPr>
            <a:lstStyle/>
            <a:p>
              <a:pPr algn="ctr"/>
              <a:r>
                <a:rPr lang="en-US" sz="2800" b="1" dirty="0" err="1" smtClean="0">
                  <a:latin typeface="HP001 4 hàng" panose="020B0603050302020204" pitchFamily="34" charset="0"/>
                </a:rPr>
                <a:t>hạn</a:t>
              </a:r>
              <a:r>
                <a:rPr lang="en-US" sz="2800" b="1" dirty="0" smtClean="0">
                  <a:latin typeface="HP001 4 hàng" panose="020B0603050302020204" pitchFamily="34" charset="0"/>
                </a:rPr>
                <a:t> </a:t>
              </a:r>
              <a:r>
                <a:rPr lang="en-US" sz="2800" b="1" dirty="0" err="1" smtClean="0">
                  <a:latin typeface="HP001 4 hàng" panose="020B0603050302020204" pitchFamily="34" charset="0"/>
                </a:rPr>
                <a:t>hán</a:t>
              </a:r>
              <a:endParaRPr lang="en-US" sz="2800" b="1" dirty="0">
                <a:latin typeface="HP001 4 hàng" panose="020B0603050302020204" pitchFamily="34" charset="0"/>
              </a:endParaRPr>
            </a:p>
          </p:txBody>
        </p:sp>
      </p:grpSp>
      <p:grpSp>
        <p:nvGrpSpPr>
          <p:cNvPr id="22" name="Group 21"/>
          <p:cNvGrpSpPr/>
          <p:nvPr/>
        </p:nvGrpSpPr>
        <p:grpSpPr>
          <a:xfrm>
            <a:off x="5900774" y="1376799"/>
            <a:ext cx="2133600" cy="756910"/>
            <a:chOff x="838200" y="1123951"/>
            <a:chExt cx="2133600" cy="756910"/>
          </a:xfrm>
        </p:grpSpPr>
        <p:pic>
          <p:nvPicPr>
            <p:cNvPr id="23" name="图片 1">
              <a:extLst>
                <a:ext uri="{FF2B5EF4-FFF2-40B4-BE49-F238E27FC236}">
                  <a16:creationId xmlns="" xmlns:a16="http://schemas.microsoft.com/office/drawing/2014/main" id="{21917DAE-42BB-4114-BA4A-1F98F16E8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123951"/>
              <a:ext cx="2133600" cy="756910"/>
            </a:xfrm>
            <a:prstGeom prst="rect">
              <a:avLst/>
            </a:prstGeom>
          </p:spPr>
        </p:pic>
        <p:sp>
          <p:nvSpPr>
            <p:cNvPr id="24" name="TextBox 23"/>
            <p:cNvSpPr txBox="1"/>
            <p:nvPr/>
          </p:nvSpPr>
          <p:spPr>
            <a:xfrm>
              <a:off x="1002561" y="1240796"/>
              <a:ext cx="1871627" cy="523220"/>
            </a:xfrm>
            <a:prstGeom prst="rect">
              <a:avLst/>
            </a:prstGeom>
            <a:noFill/>
          </p:spPr>
          <p:txBody>
            <a:bodyPr wrap="square" rtlCol="0">
              <a:spAutoFit/>
            </a:bodyPr>
            <a:lstStyle/>
            <a:p>
              <a:pPr algn="ctr"/>
              <a:r>
                <a:rPr lang="en-US" sz="2800" b="1" dirty="0" err="1">
                  <a:latin typeface="HP001 4 hàng" panose="020B0603050302020204" pitchFamily="34" charset="0"/>
                </a:rPr>
                <a:t>k</a:t>
              </a:r>
              <a:r>
                <a:rPr lang="en-US" sz="2800" b="1" dirty="0" err="1" smtClean="0">
                  <a:latin typeface="HP001 4 hàng" panose="020B0603050302020204" pitchFamily="34" charset="0"/>
                </a:rPr>
                <a:t>ết</a:t>
              </a:r>
              <a:r>
                <a:rPr lang="en-US" sz="2800" b="1" dirty="0" smtClean="0">
                  <a:latin typeface="HP001 4 hàng" panose="020B0603050302020204" pitchFamily="34" charset="0"/>
                </a:rPr>
                <a:t> </a:t>
              </a:r>
              <a:r>
                <a:rPr lang="en-US" sz="2800" b="1" dirty="0" err="1">
                  <a:latin typeface="HP001 4 hàng" panose="020B0603050302020204" pitchFamily="34" charset="0"/>
                </a:rPr>
                <a:t>trái</a:t>
              </a:r>
              <a:endParaRPr lang="en-US" sz="2800" b="1" dirty="0">
                <a:latin typeface="HP001 4 hàng" panose="020B0603050302020204" pitchFamily="34" charset="0"/>
              </a:endParaRPr>
            </a:p>
          </p:txBody>
        </p:sp>
      </p:grpSp>
      <p:pic>
        <p:nvPicPr>
          <p:cNvPr id="2050" name="Picture 2" descr="Cute Paragraph Pictur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6300" y="726032"/>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89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par>
                          <p:cTn id="32" fill="hold">
                            <p:stCondLst>
                              <p:cond delay="2000"/>
                            </p:stCondLst>
                            <p:childTnLst>
                              <p:par>
                                <p:cTn id="33" presetID="14" presetClass="entr" presetSubtype="1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1"/>
          <p:cNvSpPr/>
          <p:nvPr/>
        </p:nvSpPr>
        <p:spPr>
          <a:xfrm>
            <a:off x="1933353" y="2954035"/>
            <a:ext cx="5562600" cy="1190521"/>
          </a:xfrm>
          <a:prstGeom prst="roundRect">
            <a:avLst>
              <a:gd name="adj" fmla="val 12230"/>
            </a:avLst>
          </a:prstGeom>
          <a:solidFill>
            <a:schemeClr val="bg1"/>
          </a:solidFill>
          <a:ln w="76200">
            <a:solidFill>
              <a:srgbClr val="89FFD8"/>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zh-CN" altLang="en-US"/>
          </a:p>
        </p:txBody>
      </p:sp>
      <p:sp>
        <p:nvSpPr>
          <p:cNvPr id="7" name="Pentagon 6"/>
          <p:cNvSpPr/>
          <p:nvPr/>
        </p:nvSpPr>
        <p:spPr>
          <a:xfrm>
            <a:off x="2427171" y="3163133"/>
            <a:ext cx="4852088" cy="670540"/>
          </a:xfrm>
          <a:prstGeom prst="homePlate">
            <a:avLst/>
          </a:prstGeom>
          <a:solidFill>
            <a:schemeClr val="bg1"/>
          </a:solidFill>
          <a:ln w="31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4" name="组合 1"/>
          <p:cNvGrpSpPr/>
          <p:nvPr/>
        </p:nvGrpSpPr>
        <p:grpSpPr>
          <a:xfrm>
            <a:off x="2182310" y="3093046"/>
            <a:ext cx="629027" cy="905222"/>
            <a:chOff x="4145199" y="1151719"/>
            <a:chExt cx="4006342" cy="5389062"/>
          </a:xfrm>
        </p:grpSpPr>
        <p:pic>
          <p:nvPicPr>
            <p:cNvPr id="5" name="图片 31"/>
            <p:cNvPicPr>
              <a:picLocks noChangeAspect="1"/>
            </p:cNvPicPr>
            <p:nvPr/>
          </p:nvPicPr>
          <p:blipFill>
            <a:blip r:embed="rId3"/>
            <a:stretch>
              <a:fillRect/>
            </a:stretch>
          </p:blipFill>
          <p:spPr>
            <a:xfrm>
              <a:off x="4145199" y="1151719"/>
              <a:ext cx="4006342" cy="5389062"/>
            </a:xfrm>
            <a:prstGeom prst="rect">
              <a:avLst/>
            </a:prstGeom>
          </p:spPr>
        </p:pic>
        <p:pic>
          <p:nvPicPr>
            <p:cNvPr id="6" name="图片 32"/>
            <p:cNvPicPr>
              <a:picLocks noChangeAspect="1"/>
            </p:cNvPicPr>
            <p:nvPr/>
          </p:nvPicPr>
          <p:blipFill>
            <a:blip r:embed="rId4"/>
            <a:stretch>
              <a:fillRect/>
            </a:stretch>
          </p:blipFill>
          <p:spPr>
            <a:xfrm>
              <a:off x="5091849" y="2545015"/>
              <a:ext cx="2068037" cy="883984"/>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600" y="515635"/>
            <a:ext cx="2438400" cy="2438400"/>
          </a:xfrm>
          <a:prstGeom prst="rect">
            <a:avLst/>
          </a:prstGeom>
        </p:spPr>
      </p:pic>
    </p:spTree>
    <p:extLst>
      <p:ext uri="{BB962C8B-B14F-4D97-AF65-F5344CB8AC3E}">
        <p14:creationId xmlns:p14="http://schemas.microsoft.com/office/powerpoint/2010/main" val="215847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3"/>
          <p:cNvGrpSpPr/>
          <p:nvPr/>
        </p:nvGrpSpPr>
        <p:grpSpPr>
          <a:xfrm>
            <a:off x="1090570" y="1103891"/>
            <a:ext cx="2632552" cy="1902853"/>
            <a:chOff x="1860522" y="1446509"/>
            <a:chExt cx="3277481" cy="2309600"/>
          </a:xfrm>
        </p:grpSpPr>
        <p:grpSp>
          <p:nvGrpSpPr>
            <p:cNvPr id="4" name="组合 24"/>
            <p:cNvGrpSpPr/>
            <p:nvPr/>
          </p:nvGrpSpPr>
          <p:grpSpPr>
            <a:xfrm>
              <a:off x="1866512" y="1446509"/>
              <a:ext cx="3271491" cy="2309600"/>
              <a:chOff x="3246438" y="1068388"/>
              <a:chExt cx="5711825" cy="4678363"/>
            </a:xfrm>
            <a:solidFill>
              <a:schemeClr val="tx1">
                <a:lumMod val="65000"/>
                <a:lumOff val="35000"/>
              </a:schemeClr>
            </a:solidFill>
          </p:grpSpPr>
          <p:sp>
            <p:nvSpPr>
              <p:cNvPr id="6"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3" name="组合 33"/>
              <p:cNvGrpSpPr/>
              <p:nvPr/>
            </p:nvGrpSpPr>
            <p:grpSpPr>
              <a:xfrm>
                <a:off x="3517901" y="1225551"/>
                <a:ext cx="5260975" cy="4090987"/>
                <a:chOff x="3517901" y="1225551"/>
                <a:chExt cx="5260975" cy="4090987"/>
              </a:xfrm>
              <a:grpFill/>
            </p:grpSpPr>
            <p:sp>
              <p:nvSpPr>
                <p:cNvPr id="14"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9"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2"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4"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5"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6"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7"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0"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2"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3"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4"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5"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6"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7"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8"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9"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0"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1"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2"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3"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4"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5"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6"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7"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8"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9"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0"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1"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2"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3"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4"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5"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6"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7"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8"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9"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0"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1"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2"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3"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4"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5"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6"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7"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8"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9"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0"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1"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2"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3"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4"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5"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6"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7"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8"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9"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0"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1"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2"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3"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4"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5"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6"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7"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8"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9"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0"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1"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2"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3"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4"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1800" noProof="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sp>
          <p:nvSpPr>
            <p:cNvPr id="5" name="文本框 49"/>
            <p:cNvSpPr txBox="1">
              <a:spLocks noChangeArrowheads="1"/>
            </p:cNvSpPr>
            <p:nvPr/>
          </p:nvSpPr>
          <p:spPr bwMode="auto">
            <a:xfrm>
              <a:off x="1860522" y="2024238"/>
              <a:ext cx="3011454" cy="113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lnSpc>
                  <a:spcPct val="114000"/>
                </a:lnSpc>
              </a:pPr>
              <a:r>
                <a:rPr lang="en-US" altLang="zh-C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mn-lt"/>
                </a:rPr>
                <a:t>CHÉP BÀI VÀO VỞ LUYỆN VIẾT 2</a:t>
              </a:r>
            </a:p>
          </p:txBody>
        </p:sp>
      </p:grpSp>
      <p:pic>
        <p:nvPicPr>
          <p:cNvPr id="95" name="Picture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648605"/>
            <a:ext cx="4038602" cy="3607817"/>
          </a:xfrm>
          <a:prstGeom prst="rect">
            <a:avLst/>
          </a:prstGeom>
        </p:spPr>
      </p:pic>
    </p:spTree>
    <p:extLst>
      <p:ext uri="{BB962C8B-B14F-4D97-AF65-F5344CB8AC3E}">
        <p14:creationId xmlns:p14="http://schemas.microsoft.com/office/powerpoint/2010/main" val="897478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anim calcmode="lin" valueType="num">
                                      <p:cBhvr>
                                        <p:cTn id="8" dur="500" fill="hold"/>
                                        <p:tgtEl>
                                          <p:spTgt spid="95"/>
                                        </p:tgtEl>
                                        <p:attrNameLst>
                                          <p:attrName>ppt_x</p:attrName>
                                        </p:attrNameLst>
                                      </p:cBhvr>
                                      <p:tavLst>
                                        <p:tav tm="0">
                                          <p:val>
                                            <p:strVal val="#ppt_x"/>
                                          </p:val>
                                        </p:tav>
                                        <p:tav tm="100000">
                                          <p:val>
                                            <p:strVal val="#ppt_x"/>
                                          </p:val>
                                        </p:tav>
                                      </p:tavLst>
                                    </p:anim>
                                    <p:anim calcmode="lin" valueType="num">
                                      <p:cBhvr>
                                        <p:cTn id="9" dur="500" fill="hold"/>
                                        <p:tgtEl>
                                          <p:spTgt spid="9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a:spLocks noChangeArrowheads="1"/>
          </p:cNvSpPr>
          <p:nvPr/>
        </p:nvSpPr>
        <p:spPr bwMode="auto">
          <a:xfrm>
            <a:off x="1977503" y="0"/>
            <a:ext cx="71855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algn="ctr" eaLnBrk="1" hangingPunct="1">
              <a:lnSpc>
                <a:spcPct val="150000"/>
              </a:lnSpc>
            </a:pPr>
            <a:r>
              <a:rPr lang="en-US" sz="2500" dirty="0" err="1">
                <a:latin typeface="HP001 4 hàng" panose="020B0603050302020204" pitchFamily="34" charset="0"/>
                <a:cs typeface="Times New Roman" panose="02020603050405020304" pitchFamily="18" charset="0"/>
              </a:rPr>
              <a:t>Thứ</a:t>
            </a:r>
            <a:r>
              <a:rPr lang="en-US" sz="2500" dirty="0">
                <a:latin typeface="HP001 4 hàng" panose="020B0603050302020204" pitchFamily="34" charset="0"/>
                <a:cs typeface="Times New Roman" panose="02020603050405020304" pitchFamily="18" charset="0"/>
              </a:rPr>
              <a:t>    </a:t>
            </a:r>
            <a:r>
              <a:rPr lang="en-US" sz="2500" dirty="0" err="1">
                <a:latin typeface="HP001 4 hàng" panose="020B0603050302020204" pitchFamily="34" charset="0"/>
                <a:cs typeface="Times New Roman" panose="02020603050405020304" pitchFamily="18" charset="0"/>
              </a:rPr>
              <a:t>ngày</a:t>
            </a:r>
            <a:r>
              <a:rPr lang="en-US" sz="2500" dirty="0">
                <a:latin typeface="HP001 4 hàng" panose="020B0603050302020204" pitchFamily="34" charset="0"/>
                <a:cs typeface="Times New Roman" panose="02020603050405020304" pitchFamily="18" charset="0"/>
              </a:rPr>
              <a:t>   </a:t>
            </a:r>
            <a:r>
              <a:rPr lang="en-US" sz="2500" dirty="0" err="1">
                <a:latin typeface="HP001 4 hàng" panose="020B0603050302020204" pitchFamily="34" charset="0"/>
                <a:cs typeface="Times New Roman" panose="02020603050405020304" pitchFamily="18" charset="0"/>
              </a:rPr>
              <a:t>tháng</a:t>
            </a:r>
            <a:r>
              <a:rPr lang="en-US" sz="2500" dirty="0">
                <a:latin typeface="HP001 4 hàng" panose="020B0603050302020204" pitchFamily="34" charset="0"/>
                <a:cs typeface="Times New Roman" panose="02020603050405020304" pitchFamily="18" charset="0"/>
              </a:rPr>
              <a:t>   </a:t>
            </a:r>
            <a:r>
              <a:rPr lang="en-US" sz="2500" dirty="0" err="1">
                <a:latin typeface="HP001 4 hàng" panose="020B0603050302020204" pitchFamily="34" charset="0"/>
                <a:cs typeface="Times New Roman" panose="02020603050405020304" pitchFamily="18" charset="0"/>
              </a:rPr>
              <a:t>năm</a:t>
            </a:r>
            <a:r>
              <a:rPr lang="en-US" sz="2500" dirty="0">
                <a:latin typeface="HP001 4 hàng" panose="020B0603050302020204" pitchFamily="34" charset="0"/>
                <a:cs typeface="Times New Roman" panose="02020603050405020304" pitchFamily="18" charset="0"/>
              </a:rPr>
              <a:t> 2021</a:t>
            </a:r>
          </a:p>
        </p:txBody>
      </p:sp>
      <p:sp>
        <p:nvSpPr>
          <p:cNvPr id="7" name="TextBox 6"/>
          <p:cNvSpPr txBox="1">
            <a:spLocks noChangeArrowheads="1"/>
          </p:cNvSpPr>
          <p:nvPr/>
        </p:nvSpPr>
        <p:spPr bwMode="auto">
          <a:xfrm>
            <a:off x="2057400" y="610917"/>
            <a:ext cx="5408520" cy="8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algn="ctr">
              <a:lnSpc>
                <a:spcPct val="150000"/>
              </a:lnSpc>
            </a:pPr>
            <a:r>
              <a:rPr lang="en-GB" sz="3200" dirty="0" err="1" smtClean="0">
                <a:solidFill>
                  <a:srgbClr val="FF3300"/>
                </a:solidFill>
                <a:latin typeface="HP001 4 hàng" panose="020B0603050302020204" pitchFamily="34" charset="0"/>
                <a:cs typeface="Times New Roman" panose="02020603050405020304" pitchFamily="18" charset="0"/>
              </a:rPr>
              <a:t>Nghe</a:t>
            </a:r>
            <a:r>
              <a:rPr lang="en-GB" sz="3200" dirty="0" smtClean="0">
                <a:solidFill>
                  <a:srgbClr val="FF3300"/>
                </a:solidFill>
                <a:latin typeface="HP001 4 hàng" panose="020B0603050302020204" pitchFamily="34" charset="0"/>
                <a:cs typeface="Times New Roman" panose="02020603050405020304" pitchFamily="18" charset="0"/>
              </a:rPr>
              <a:t> </a:t>
            </a:r>
            <a:r>
              <a:rPr lang="en-GB" sz="3200" dirty="0" err="1" smtClean="0">
                <a:solidFill>
                  <a:srgbClr val="FF3300"/>
                </a:solidFill>
                <a:latin typeface="HP001 4 hàng" panose="020B0603050302020204" pitchFamily="34" charset="0"/>
                <a:cs typeface="Times New Roman" panose="02020603050405020304" pitchFamily="18" charset="0"/>
              </a:rPr>
              <a:t>viết</a:t>
            </a:r>
            <a:r>
              <a:rPr lang="en-GB" sz="3200" dirty="0" smtClean="0">
                <a:solidFill>
                  <a:srgbClr val="FF3300"/>
                </a:solidFill>
                <a:latin typeface="HP001 4 hàng" panose="020B0603050302020204" pitchFamily="34" charset="0"/>
                <a:cs typeface="Times New Roman" panose="02020603050405020304" pitchFamily="18" charset="0"/>
              </a:rPr>
              <a:t>: </a:t>
            </a:r>
            <a:r>
              <a:rPr lang="en-GB" sz="3200" dirty="0" err="1" smtClean="0">
                <a:solidFill>
                  <a:srgbClr val="FF3300"/>
                </a:solidFill>
                <a:latin typeface="HP001 4 hàng" panose="020B0603050302020204" pitchFamily="34" charset="0"/>
                <a:cs typeface="Times New Roman" panose="02020603050405020304" pitchFamily="18" charset="0"/>
              </a:rPr>
              <a:t>Mùa</a:t>
            </a:r>
            <a:r>
              <a:rPr lang="en-GB" sz="3200" dirty="0" smtClean="0">
                <a:solidFill>
                  <a:srgbClr val="FF3300"/>
                </a:solidFill>
                <a:latin typeface="HP001 4 hàng" panose="020B0603050302020204" pitchFamily="34" charset="0"/>
                <a:cs typeface="Times New Roman" panose="02020603050405020304" pitchFamily="18" charset="0"/>
              </a:rPr>
              <a:t> </a:t>
            </a:r>
            <a:r>
              <a:rPr lang="en-US" sz="3200" dirty="0" err="1">
                <a:solidFill>
                  <a:srgbClr val="FF3300"/>
                </a:solidFill>
                <a:latin typeface="HP001 4 hàng" panose="020B0603050302020204" pitchFamily="34" charset="0"/>
                <a:cs typeface="Times New Roman" panose="02020603050405020304" pitchFamily="18" charset="0"/>
              </a:rPr>
              <a:t>vàng</a:t>
            </a:r>
            <a:endParaRPr lang="en-US" sz="3200" dirty="0">
              <a:solidFill>
                <a:srgbClr val="FF3300"/>
              </a:solidFill>
              <a:latin typeface="HP001 4 hàng" panose="020B0603050302020204" pitchFamily="34" charset="0"/>
              <a:cs typeface="Times New Roman" panose="02020603050405020304" pitchFamily="18" charset="0"/>
            </a:endParaRPr>
          </a:p>
        </p:txBody>
      </p:sp>
      <p:grpSp>
        <p:nvGrpSpPr>
          <p:cNvPr id="24" name="Group 23"/>
          <p:cNvGrpSpPr/>
          <p:nvPr/>
        </p:nvGrpSpPr>
        <p:grpSpPr>
          <a:xfrm>
            <a:off x="961016" y="1657349"/>
            <a:ext cx="8335384" cy="3352801"/>
            <a:chOff x="961016" y="1657349"/>
            <a:chExt cx="8335384" cy="3352801"/>
          </a:xfrm>
        </p:grpSpPr>
        <p:sp>
          <p:nvSpPr>
            <p:cNvPr id="10" name="TextBox 9"/>
            <p:cNvSpPr txBox="1"/>
            <p:nvPr/>
          </p:nvSpPr>
          <p:spPr>
            <a:xfrm>
              <a:off x="1327899" y="1857404"/>
              <a:ext cx="7968501" cy="523220"/>
            </a:xfrm>
            <a:prstGeom prst="rect">
              <a:avLst/>
            </a:prstGeom>
            <a:noFill/>
          </p:spPr>
          <p:txBody>
            <a:bodyPr wrap="square" rtlCol="0">
              <a:spAutoFit/>
            </a:bodyPr>
            <a:lstStyle/>
            <a:p>
              <a:r>
                <a:rPr lang="en-US" sz="2800" b="1" dirty="0" err="1" smtClean="0">
                  <a:latin typeface="HP001 4 hàng" panose="020B0603050302020204" pitchFamily="34" charset="0"/>
                </a:rPr>
                <a:t>Để</a:t>
              </a:r>
              <a:r>
                <a:rPr lang="en-US" sz="2800" b="1" dirty="0">
                  <a:latin typeface="HP001 4 hàng" panose="020B0603050302020204" pitchFamily="34" charset="0"/>
                </a:rPr>
                <a:t> </a:t>
              </a:r>
              <a:r>
                <a:rPr lang="en-US" sz="2800" b="1" dirty="0" err="1" smtClean="0">
                  <a:latin typeface="HP001 4 hàng" panose="020B0603050302020204" pitchFamily="34" charset="0"/>
                </a:rPr>
                <a:t>có</a:t>
              </a:r>
              <a:r>
                <a:rPr lang="en-US" sz="2800" b="1" dirty="0">
                  <a:latin typeface="HP001 4 hàng" panose="020B0603050302020204" pitchFamily="34" charset="0"/>
                </a:rPr>
                <a:t> </a:t>
              </a:r>
              <a:r>
                <a:rPr lang="en-US" sz="2800" b="1" dirty="0" err="1" smtClean="0">
                  <a:latin typeface="HP001 4 hàng" panose="020B0603050302020204" pitchFamily="34" charset="0"/>
                </a:rPr>
                <a:t>cái</a:t>
              </a:r>
              <a:r>
                <a:rPr lang="en-US" sz="2800" b="1" dirty="0" smtClean="0">
                  <a:latin typeface="HP001 4 hàng" panose="020B0603050302020204" pitchFamily="34" charset="0"/>
                </a:rPr>
                <a:t> </a:t>
              </a:r>
              <a:r>
                <a:rPr lang="en-US" sz="2800" b="1" dirty="0" err="1" smtClean="0">
                  <a:latin typeface="HP001 4 hàng" panose="020B0603050302020204" pitchFamily="34" charset="0"/>
                </a:rPr>
                <a:t>thu</a:t>
              </a:r>
              <a:r>
                <a:rPr lang="en-US" sz="2800" b="1" dirty="0">
                  <a:latin typeface="HP001 4 hàng" panose="020B0603050302020204" pitchFamily="34" charset="0"/>
                </a:rPr>
                <a:t> </a:t>
              </a:r>
              <a:r>
                <a:rPr lang="en-US" sz="2800" b="1" dirty="0" err="1" smtClean="0">
                  <a:latin typeface="HP001 4 hàng" panose="020B0603050302020204" pitchFamily="34" charset="0"/>
                </a:rPr>
                <a:t>hoạch</a:t>
              </a:r>
              <a:r>
                <a:rPr lang="en-US" sz="2800" b="1" dirty="0" smtClean="0">
                  <a:latin typeface="HP001 4 hàng" panose="020B0603050302020204" pitchFamily="34" charset="0"/>
                </a:rPr>
                <a:t>, ng</a:t>
              </a:r>
              <a:r>
                <a:rPr lang="vi-VN" sz="2800" b="1" dirty="0" smtClean="0">
                  <a:latin typeface="HP001 4 hàng" panose="020B0603050302020204" pitchFamily="34" charset="0"/>
                </a:rPr>
                <a:t>ười</a:t>
              </a:r>
              <a:r>
                <a:rPr lang="en-US" sz="2800" b="1" dirty="0">
                  <a:latin typeface="HP001 4 hàng" panose="020B0603050302020204" pitchFamily="34" charset="0"/>
                </a:rPr>
                <a:t> </a:t>
              </a:r>
              <a:r>
                <a:rPr lang="en-US" sz="2800" b="1" dirty="0" err="1" smtClean="0">
                  <a:latin typeface="HP001 4 hàng" panose="020B0603050302020204" pitchFamily="34" charset="0"/>
                </a:rPr>
                <a:t>nông</a:t>
              </a:r>
              <a:r>
                <a:rPr lang="en-US" sz="2800" b="1" dirty="0">
                  <a:latin typeface="HP001 4 hàng" panose="020B0603050302020204" pitchFamily="34" charset="0"/>
                </a:rPr>
                <a:t> </a:t>
              </a:r>
              <a:r>
                <a:rPr lang="en-US" sz="2800" b="1" dirty="0" err="1" smtClean="0">
                  <a:latin typeface="HP001 4 hàng" panose="020B0603050302020204" pitchFamily="34" charset="0"/>
                </a:rPr>
                <a:t>dân</a:t>
              </a:r>
              <a:r>
                <a:rPr lang="en-US" sz="2800" b="1" dirty="0">
                  <a:latin typeface="HP001 4 hàng" panose="020B0603050302020204" pitchFamily="34" charset="0"/>
                </a:rPr>
                <a:t> </a:t>
              </a:r>
              <a:r>
                <a:rPr lang="en-US" sz="2800" b="1" dirty="0" err="1" smtClean="0">
                  <a:latin typeface="HP001 4 hàng" panose="020B0603050302020204" pitchFamily="34" charset="0"/>
                </a:rPr>
                <a:t>phải</a:t>
              </a:r>
              <a:r>
                <a:rPr lang="en-US" sz="2800" b="1" dirty="0">
                  <a:latin typeface="HP001 4 hàng" panose="020B0603050302020204" pitchFamily="34" charset="0"/>
                </a:rPr>
                <a:t> </a:t>
              </a:r>
              <a:r>
                <a:rPr lang="en-US" sz="2800" b="1" dirty="0" err="1" smtClean="0">
                  <a:latin typeface="HP001 4 hàng" panose="020B0603050302020204" pitchFamily="34" charset="0"/>
                </a:rPr>
                <a:t>làm</a:t>
              </a:r>
              <a:r>
                <a:rPr lang="en-US" sz="2800" b="1" dirty="0" smtClean="0">
                  <a:latin typeface="HP001 4 hàng" panose="020B0603050302020204" pitchFamily="34" charset="0"/>
                </a:rPr>
                <a:t> </a:t>
              </a:r>
              <a:endParaRPr lang="en-US" sz="2800" b="1" dirty="0">
                <a:latin typeface="HP001 4 hàng" panose="020B0603050302020204" pitchFamily="34" charset="0"/>
              </a:endParaRPr>
            </a:p>
          </p:txBody>
        </p:sp>
        <p:grpSp>
          <p:nvGrpSpPr>
            <p:cNvPr id="23" name="Group 22"/>
            <p:cNvGrpSpPr/>
            <p:nvPr/>
          </p:nvGrpSpPr>
          <p:grpSpPr>
            <a:xfrm>
              <a:off x="961016" y="1657349"/>
              <a:ext cx="8015362" cy="3352801"/>
              <a:chOff x="729177" y="1657349"/>
              <a:chExt cx="8015362" cy="3352801"/>
            </a:xfrm>
          </p:grpSpPr>
          <p:sp>
            <p:nvSpPr>
              <p:cNvPr id="13" name="TextBox 12"/>
              <p:cNvSpPr txBox="1"/>
              <p:nvPr/>
            </p:nvSpPr>
            <p:spPr>
              <a:xfrm>
                <a:off x="754399" y="2429530"/>
                <a:ext cx="7968501" cy="523220"/>
              </a:xfrm>
              <a:prstGeom prst="rect">
                <a:avLst/>
              </a:prstGeom>
              <a:noFill/>
            </p:spPr>
            <p:txBody>
              <a:bodyPr wrap="square" rtlCol="0">
                <a:spAutoFit/>
              </a:bodyPr>
              <a:lstStyle/>
              <a:p>
                <a:r>
                  <a:rPr lang="en-US" sz="2800" b="1" dirty="0" err="1">
                    <a:latin typeface="HP001 4 hàng" panose="020B0603050302020204" pitchFamily="34" charset="0"/>
                  </a:rPr>
                  <a:t>r</a:t>
                </a:r>
                <a:r>
                  <a:rPr lang="en-US" sz="2800" b="1" dirty="0" err="1" smtClean="0">
                    <a:latin typeface="HP001 4 hàng" panose="020B0603050302020204" pitchFamily="34" charset="0"/>
                  </a:rPr>
                  <a:t>ất</a:t>
                </a:r>
                <a:r>
                  <a:rPr lang="en-US" sz="2800" b="1" dirty="0" smtClean="0">
                    <a:latin typeface="HP001 4 hàng" panose="020B0603050302020204" pitchFamily="34" charset="0"/>
                  </a:rPr>
                  <a:t> </a:t>
                </a:r>
                <a:r>
                  <a:rPr lang="en-US" sz="2800" b="1" dirty="0" err="1" smtClean="0">
                    <a:latin typeface="HP001 4 hàng" panose="020B0603050302020204" pitchFamily="34" charset="0"/>
                  </a:rPr>
                  <a:t>nhiều</a:t>
                </a:r>
                <a:r>
                  <a:rPr lang="en-US" sz="2800" b="1" dirty="0">
                    <a:latin typeface="HP001 4 hàng" panose="020B0603050302020204" pitchFamily="34" charset="0"/>
                  </a:rPr>
                  <a:t> </a:t>
                </a:r>
                <a:r>
                  <a:rPr lang="en-US" sz="2800" b="1" dirty="0" err="1" smtClean="0">
                    <a:latin typeface="HP001 4 hàng" panose="020B0603050302020204" pitchFamily="34" charset="0"/>
                  </a:rPr>
                  <a:t>việc</a:t>
                </a:r>
                <a:r>
                  <a:rPr lang="en-US" sz="2800" b="1" dirty="0">
                    <a:latin typeface="HP001 4 hàng" panose="020B0603050302020204" pitchFamily="34" charset="0"/>
                  </a:rPr>
                  <a:t>. </a:t>
                </a:r>
                <a:r>
                  <a:rPr lang="en-US" sz="2800" b="1" dirty="0" err="1" smtClean="0">
                    <a:latin typeface="HP001 4 hàng" panose="020B0603050302020204" pitchFamily="34" charset="0"/>
                  </a:rPr>
                  <a:t>Họ</a:t>
                </a:r>
                <a:r>
                  <a:rPr lang="en-US" sz="2800" b="1" dirty="0">
                    <a:latin typeface="HP001 4 hàng" panose="020B0603050302020204" pitchFamily="34" charset="0"/>
                  </a:rPr>
                  <a:t> </a:t>
                </a:r>
                <a:r>
                  <a:rPr lang="en-US" sz="2800" b="1" dirty="0" err="1" smtClean="0">
                    <a:latin typeface="HP001 4 hàng" panose="020B0603050302020204" pitchFamily="34" charset="0"/>
                  </a:rPr>
                  <a:t>phải</a:t>
                </a:r>
                <a:r>
                  <a:rPr lang="en-US" sz="2800" b="1" dirty="0">
                    <a:latin typeface="HP001 4 hàng" panose="020B0603050302020204" pitchFamily="34" charset="0"/>
                  </a:rPr>
                  <a:t> </a:t>
                </a:r>
                <a:r>
                  <a:rPr lang="en-US" sz="2800" b="1" dirty="0" err="1" smtClean="0">
                    <a:latin typeface="HP001 4 hàng" panose="020B0603050302020204" pitchFamily="34" charset="0"/>
                  </a:rPr>
                  <a:t>cày</a:t>
                </a:r>
                <a:r>
                  <a:rPr lang="en-US" sz="2800" b="1" dirty="0">
                    <a:latin typeface="HP001 4 hàng" panose="020B0603050302020204" pitchFamily="34" charset="0"/>
                  </a:rPr>
                  <a:t> </a:t>
                </a:r>
                <a:r>
                  <a:rPr lang="en-US" sz="2800" b="1" dirty="0" err="1" smtClean="0">
                    <a:latin typeface="HP001 4 hàng" panose="020B0603050302020204" pitchFamily="34" charset="0"/>
                  </a:rPr>
                  <a:t>bừa</a:t>
                </a:r>
                <a:r>
                  <a:rPr lang="en-US" sz="2800" b="1" dirty="0" smtClean="0">
                    <a:latin typeface="HP001 4 hàng" panose="020B0603050302020204" pitchFamily="34" charset="0"/>
                  </a:rPr>
                  <a:t>, </a:t>
                </a:r>
                <a:r>
                  <a:rPr lang="en-US" sz="2800" b="1" dirty="0" err="1" smtClean="0">
                    <a:latin typeface="HP001 4 hàng" panose="020B0603050302020204" pitchFamily="34" charset="0"/>
                  </a:rPr>
                  <a:t>gieo</a:t>
                </a:r>
                <a:r>
                  <a:rPr lang="en-US" sz="2800" b="1" dirty="0">
                    <a:latin typeface="HP001 4 hàng" panose="020B0603050302020204" pitchFamily="34" charset="0"/>
                  </a:rPr>
                  <a:t> </a:t>
                </a:r>
                <a:r>
                  <a:rPr lang="en-US" sz="2800" b="1" dirty="0" err="1" smtClean="0">
                    <a:latin typeface="HP001 4 hàng" panose="020B0603050302020204" pitchFamily="34" charset="0"/>
                  </a:rPr>
                  <a:t>hạt</a:t>
                </a:r>
                <a:r>
                  <a:rPr lang="en-US" sz="2800" b="1" dirty="0">
                    <a:latin typeface="HP001 4 hàng" panose="020B0603050302020204" pitchFamily="34" charset="0"/>
                  </a:rPr>
                  <a:t> </a:t>
                </a:r>
                <a:r>
                  <a:rPr lang="en-US" sz="2800" b="1" dirty="0" err="1" smtClean="0">
                    <a:latin typeface="HP001 4 hàng" panose="020B0603050302020204" pitchFamily="34" charset="0"/>
                  </a:rPr>
                  <a:t>và</a:t>
                </a:r>
                <a:r>
                  <a:rPr lang="en-US" sz="2800" b="1" dirty="0" smtClean="0">
                    <a:latin typeface="HP001 4 hàng" panose="020B0603050302020204" pitchFamily="34" charset="0"/>
                  </a:rPr>
                  <a:t> </a:t>
                </a:r>
                <a:r>
                  <a:rPr lang="vi-VN" sz="2800" b="1" dirty="0" smtClean="0">
                    <a:latin typeface="HP001 4 hàng" panose="020B0603050302020204" pitchFamily="34" charset="0"/>
                  </a:rPr>
                  <a:t>ươ</a:t>
                </a:r>
                <a:r>
                  <a:rPr lang="en-US" sz="2800" b="1" dirty="0" smtClean="0">
                    <a:latin typeface="HP001 4 hàng" panose="020B0603050302020204" pitchFamily="34" charset="0"/>
                  </a:rPr>
                  <a:t>m </a:t>
                </a:r>
                <a:endParaRPr lang="en-US" sz="2800" b="1" dirty="0">
                  <a:latin typeface="HP001 4 hàng" panose="020B0603050302020204" pitchFamily="34" charset="0"/>
                </a:endParaRPr>
              </a:p>
            </p:txBody>
          </p:sp>
          <p:grpSp>
            <p:nvGrpSpPr>
              <p:cNvPr id="22" name="Group 21"/>
              <p:cNvGrpSpPr/>
              <p:nvPr/>
            </p:nvGrpSpPr>
            <p:grpSpPr>
              <a:xfrm>
                <a:off x="729177" y="1657349"/>
                <a:ext cx="8015362" cy="3352801"/>
                <a:chOff x="729177" y="1657349"/>
                <a:chExt cx="8015362" cy="3352801"/>
              </a:xfrm>
            </p:grpSpPr>
            <p:sp>
              <p:nvSpPr>
                <p:cNvPr id="15" name="TextBox 14"/>
                <p:cNvSpPr txBox="1"/>
                <p:nvPr/>
              </p:nvSpPr>
              <p:spPr>
                <a:xfrm>
                  <a:off x="736202" y="3372475"/>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6" name="TextBox 15"/>
                <p:cNvSpPr txBox="1"/>
                <p:nvPr/>
              </p:nvSpPr>
              <p:spPr>
                <a:xfrm>
                  <a:off x="734478" y="3943350"/>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grpSp>
              <p:nvGrpSpPr>
                <p:cNvPr id="21" name="Group 20"/>
                <p:cNvGrpSpPr/>
                <p:nvPr/>
              </p:nvGrpSpPr>
              <p:grpSpPr>
                <a:xfrm>
                  <a:off x="729177" y="1657349"/>
                  <a:ext cx="8015362" cy="3352801"/>
                  <a:chOff x="729177" y="1657349"/>
                  <a:chExt cx="8015362" cy="3352801"/>
                </a:xfrm>
              </p:grpSpPr>
              <p:sp>
                <p:nvSpPr>
                  <p:cNvPr id="14" name="TextBox 13"/>
                  <p:cNvSpPr txBox="1"/>
                  <p:nvPr/>
                </p:nvSpPr>
                <p:spPr>
                  <a:xfrm>
                    <a:off x="734479" y="2800350"/>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grpSp>
                <p:nvGrpSpPr>
                  <p:cNvPr id="11" name="Group 10"/>
                  <p:cNvGrpSpPr/>
                  <p:nvPr/>
                </p:nvGrpSpPr>
                <p:grpSpPr>
                  <a:xfrm>
                    <a:off x="729177" y="1657349"/>
                    <a:ext cx="8015362" cy="3352801"/>
                    <a:chOff x="729177" y="1657349"/>
                    <a:chExt cx="8015362" cy="3352801"/>
                  </a:xfrm>
                </p:grpSpPr>
                <p:sp>
                  <p:nvSpPr>
                    <p:cNvPr id="8" name="TextBox 7"/>
                    <p:cNvSpPr txBox="1"/>
                    <p:nvPr/>
                  </p:nvSpPr>
                  <p:spPr>
                    <a:xfrm>
                      <a:off x="736202" y="1657349"/>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2" name="TextBox 11"/>
                    <p:cNvSpPr txBox="1"/>
                    <p:nvPr/>
                  </p:nvSpPr>
                  <p:spPr>
                    <a:xfrm>
                      <a:off x="736202" y="2229475"/>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7" name="TextBox 16"/>
                    <p:cNvSpPr txBox="1"/>
                    <p:nvPr/>
                  </p:nvSpPr>
                  <p:spPr>
                    <a:xfrm>
                      <a:off x="729177" y="4548485"/>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8" name="TextBox 17"/>
                    <p:cNvSpPr txBox="1"/>
                    <p:nvPr/>
                  </p:nvSpPr>
                  <p:spPr>
                    <a:xfrm>
                      <a:off x="756743" y="3000405"/>
                      <a:ext cx="7968501" cy="523220"/>
                    </a:xfrm>
                    <a:prstGeom prst="rect">
                      <a:avLst/>
                    </a:prstGeom>
                    <a:noFill/>
                  </p:spPr>
                  <p:txBody>
                    <a:bodyPr wrap="square" rtlCol="0">
                      <a:spAutoFit/>
                    </a:bodyPr>
                    <a:lstStyle/>
                    <a:p>
                      <a:r>
                        <a:rPr lang="en-US" sz="2800" b="1" dirty="0" err="1">
                          <a:latin typeface="HP001 4 hàng" panose="020B0603050302020204" pitchFamily="34" charset="0"/>
                        </a:rPr>
                        <a:t>m</a:t>
                      </a:r>
                      <a:r>
                        <a:rPr lang="en-US" sz="2800" b="1" dirty="0" err="1" smtClean="0">
                          <a:latin typeface="HP001 4 hàng" panose="020B0603050302020204" pitchFamily="34" charset="0"/>
                        </a:rPr>
                        <a:t>ầm</a:t>
                      </a:r>
                      <a:r>
                        <a:rPr lang="en-US" sz="2800" b="1" dirty="0">
                          <a:latin typeface="HP001 4 hàng" panose="020B0603050302020204" pitchFamily="34" charset="0"/>
                        </a:rPr>
                        <a:t>. </a:t>
                      </a:r>
                      <a:r>
                        <a:rPr lang="en-US" sz="2800" b="1" dirty="0" err="1" smtClean="0">
                          <a:latin typeface="HP001 4 hàng" panose="020B0603050302020204" pitchFamily="34" charset="0"/>
                        </a:rPr>
                        <a:t>Rē</a:t>
                      </a:r>
                      <a:r>
                        <a:rPr lang="en-US" sz="2800" b="1" dirty="0" smtClean="0">
                          <a:latin typeface="HP001 4 hàng" panose="020B0603050302020204" pitchFamily="34" charset="0"/>
                        </a:rPr>
                        <a:t> </a:t>
                      </a:r>
                      <a:r>
                        <a:rPr lang="en-US" sz="2800" b="1" dirty="0" smtClean="0">
                          <a:latin typeface="HP001 4 hàng" panose="020B0603050302020204" pitchFamily="34" charset="0"/>
                        </a:rPr>
                        <a:t>m</a:t>
                      </a:r>
                      <a:r>
                        <a:rPr lang="vi-VN" sz="2800" b="1" dirty="0" smtClean="0">
                          <a:latin typeface="HP001 4 hàng" panose="020B0603050302020204" pitchFamily="34" charset="0"/>
                        </a:rPr>
                        <a:t>ư</a:t>
                      </a:r>
                      <a:r>
                        <a:rPr lang="en-US" sz="2800" b="1" dirty="0">
                          <a:latin typeface="HP001 4 hàng" panose="020B0603050302020204" pitchFamily="34" charset="0"/>
                        </a:rPr>
                        <a:t>a </a:t>
                      </a:r>
                      <a:r>
                        <a:rPr lang="en-US" sz="2800" b="1" dirty="0" err="1" smtClean="0">
                          <a:latin typeface="HP001 4 hàng" panose="020B0603050302020204" pitchFamily="34" charset="0"/>
                        </a:rPr>
                        <a:t>nắng</a:t>
                      </a:r>
                      <a:r>
                        <a:rPr lang="en-US" sz="2800" b="1" dirty="0">
                          <a:latin typeface="HP001 4 hàng" panose="020B0603050302020204" pitchFamily="34" charset="0"/>
                        </a:rPr>
                        <a:t>, </a:t>
                      </a:r>
                      <a:r>
                        <a:rPr lang="en-US" sz="2800" b="1" dirty="0" err="1" smtClean="0">
                          <a:latin typeface="HP001 4 hàng" panose="020B0603050302020204" pitchFamily="34" charset="0"/>
                        </a:rPr>
                        <a:t>hạn</a:t>
                      </a:r>
                      <a:r>
                        <a:rPr lang="en-US" sz="2800" b="1" dirty="0">
                          <a:latin typeface="HP001 4 hàng" panose="020B0603050302020204" pitchFamily="34" charset="0"/>
                        </a:rPr>
                        <a:t> </a:t>
                      </a:r>
                      <a:r>
                        <a:rPr lang="en-US" sz="2800" b="1" dirty="0" err="1" smtClean="0">
                          <a:latin typeface="HP001 4 hàng" panose="020B0603050302020204" pitchFamily="34" charset="0"/>
                        </a:rPr>
                        <a:t>hán</a:t>
                      </a:r>
                      <a:r>
                        <a:rPr lang="en-US" sz="2800" b="1" dirty="0">
                          <a:latin typeface="HP001 4 hàng" panose="020B0603050302020204" pitchFamily="34" charset="0"/>
                        </a:rPr>
                        <a:t>, </a:t>
                      </a:r>
                      <a:r>
                        <a:rPr lang="en-US" sz="2800" b="1" dirty="0" err="1" smtClean="0">
                          <a:latin typeface="HP001 4 hàng" panose="020B0603050302020204" pitchFamily="34" charset="0"/>
                        </a:rPr>
                        <a:t>họ</a:t>
                      </a:r>
                      <a:r>
                        <a:rPr lang="en-US" sz="2800" b="1" dirty="0">
                          <a:latin typeface="HP001 4 hàng" panose="020B0603050302020204" pitchFamily="34" charset="0"/>
                        </a:rPr>
                        <a:t> </a:t>
                      </a:r>
                      <a:r>
                        <a:rPr lang="en-US" sz="2800" b="1" dirty="0" err="1" smtClean="0">
                          <a:latin typeface="HP001 4 hàng" panose="020B0603050302020204" pitchFamily="34" charset="0"/>
                        </a:rPr>
                        <a:t>phải</a:t>
                      </a:r>
                      <a:r>
                        <a:rPr lang="en-US" sz="2800" b="1" dirty="0" smtClean="0">
                          <a:latin typeface="HP001 4 hàng" panose="020B0603050302020204" pitchFamily="34" charset="0"/>
                        </a:rPr>
                        <a:t> </a:t>
                      </a:r>
                      <a:r>
                        <a:rPr lang="vi-VN" sz="2800" b="1" dirty="0" smtClean="0">
                          <a:latin typeface="HP001 4 hàng" panose="020B0603050302020204" pitchFamily="34" charset="0"/>
                        </a:rPr>
                        <a:t>đổ</a:t>
                      </a:r>
                      <a:r>
                        <a:rPr lang="en-US" sz="2800" b="1" dirty="0">
                          <a:latin typeface="HP001 4 hàng" panose="020B0603050302020204" pitchFamily="34" charset="0"/>
                        </a:rPr>
                        <a:t> </a:t>
                      </a:r>
                      <a:r>
                        <a:rPr lang="en-US" sz="2800" b="1" dirty="0" err="1" smtClean="0">
                          <a:latin typeface="HP001 4 hàng" panose="020B0603050302020204" pitchFamily="34" charset="0"/>
                        </a:rPr>
                        <a:t>mồ</a:t>
                      </a:r>
                      <a:r>
                        <a:rPr lang="en-US" sz="2800" b="1" dirty="0" smtClean="0">
                          <a:latin typeface="HP001 4 hàng" panose="020B0603050302020204" pitchFamily="34" charset="0"/>
                        </a:rPr>
                        <a:t> </a:t>
                      </a:r>
                      <a:endParaRPr lang="en-US" sz="2800" b="1" dirty="0">
                        <a:latin typeface="HP001 4 hàng" panose="020B0603050302020204" pitchFamily="34" charset="0"/>
                      </a:endParaRPr>
                    </a:p>
                  </p:txBody>
                </p:sp>
                <p:sp>
                  <p:nvSpPr>
                    <p:cNvPr id="19" name="TextBox 18"/>
                    <p:cNvSpPr txBox="1"/>
                    <p:nvPr/>
                  </p:nvSpPr>
                  <p:spPr>
                    <a:xfrm>
                      <a:off x="734479" y="3572530"/>
                      <a:ext cx="7968501" cy="523220"/>
                    </a:xfrm>
                    <a:prstGeom prst="rect">
                      <a:avLst/>
                    </a:prstGeom>
                    <a:noFill/>
                  </p:spPr>
                  <p:txBody>
                    <a:bodyPr wrap="square" rtlCol="0">
                      <a:spAutoFit/>
                    </a:bodyPr>
                    <a:lstStyle/>
                    <a:p>
                      <a:r>
                        <a:rPr lang="en-US" sz="2800" b="1" dirty="0" err="1" smtClean="0">
                          <a:latin typeface="HP001 4 hàng" panose="020B0603050302020204" pitchFamily="34" charset="0"/>
                        </a:rPr>
                        <a:t>hċ</a:t>
                      </a:r>
                      <a:r>
                        <a:rPr lang="en-US" sz="2800" b="1" dirty="0" smtClean="0">
                          <a:latin typeface="HP001 4 hàng" panose="020B0603050302020204" pitchFamily="34" charset="0"/>
                        </a:rPr>
                        <a:t> </a:t>
                      </a:r>
                      <a:r>
                        <a:rPr lang="en-US" sz="2800" b="1" dirty="0" err="1" smtClean="0">
                          <a:latin typeface="HP001 4 hàng" panose="020B0603050302020204" pitchFamily="34" charset="0"/>
                        </a:rPr>
                        <a:t>ch</a:t>
                      </a:r>
                      <a:r>
                        <a:rPr lang="vi-VN" sz="2800" b="1" dirty="0" smtClean="0">
                          <a:latin typeface="HP001 4 hàng" panose="020B0603050302020204" pitchFamily="34" charset="0"/>
                        </a:rPr>
                        <a:t>ă</a:t>
                      </a:r>
                      <a:r>
                        <a:rPr lang="en-US" sz="2800" b="1" dirty="0">
                          <a:latin typeface="HP001 4 hàng" panose="020B0603050302020204" pitchFamily="34" charset="0"/>
                        </a:rPr>
                        <a:t>m </a:t>
                      </a:r>
                      <a:r>
                        <a:rPr lang="en-US" sz="2800" b="1" dirty="0" err="1" smtClean="0">
                          <a:latin typeface="HP001 4 hàng" panose="020B0603050302020204" pitchFamily="34" charset="0"/>
                        </a:rPr>
                        <a:t>sóc</a:t>
                      </a:r>
                      <a:r>
                        <a:rPr lang="en-US" sz="2800" b="1" dirty="0" smtClean="0">
                          <a:latin typeface="HP001 4 hàng" panose="020B0603050302020204" pitchFamily="34" charset="0"/>
                        </a:rPr>
                        <a:t> v</a:t>
                      </a:r>
                      <a:r>
                        <a:rPr lang="vi-VN" sz="2800" b="1" dirty="0" smtClean="0">
                          <a:latin typeface="HP001 4 hàng" panose="020B0603050302020204" pitchFamily="34" charset="0"/>
                        </a:rPr>
                        <a:t>ườn</a:t>
                      </a:r>
                      <a:r>
                        <a:rPr lang="en-US" sz="2800" b="1" dirty="0">
                          <a:latin typeface="HP001 4 hàng" panose="020B0603050302020204" pitchFamily="34" charset="0"/>
                        </a:rPr>
                        <a:t> </a:t>
                      </a:r>
                      <a:r>
                        <a:rPr lang="en-US" sz="2800" b="1" dirty="0" err="1" smtClean="0">
                          <a:latin typeface="HP001 4 hàng" panose="020B0603050302020204" pitchFamily="34" charset="0"/>
                        </a:rPr>
                        <a:t>cây</a:t>
                      </a:r>
                      <a:r>
                        <a:rPr lang="en-US" sz="2800" b="1" dirty="0">
                          <a:latin typeface="HP001 4 hàng" panose="020B0603050302020204" pitchFamily="34" charset="0"/>
                        </a:rPr>
                        <a:t>, </a:t>
                      </a:r>
                      <a:r>
                        <a:rPr lang="en-US" sz="2800" b="1" dirty="0" err="1" smtClean="0">
                          <a:latin typeface="HP001 4 hàng" panose="020B0603050302020204" pitchFamily="34" charset="0"/>
                        </a:rPr>
                        <a:t>ruộng</a:t>
                      </a:r>
                      <a:r>
                        <a:rPr lang="en-US" sz="2800" b="1" dirty="0" smtClean="0">
                          <a:latin typeface="HP001 4 hàng" panose="020B0603050302020204" pitchFamily="34" charset="0"/>
                        </a:rPr>
                        <a:t> </a:t>
                      </a:r>
                      <a:r>
                        <a:rPr lang="vi-VN" sz="2800" b="1" dirty="0" smtClean="0">
                          <a:latin typeface="HP001 4 hàng" panose="020B0603050302020204" pitchFamily="34" charset="0"/>
                        </a:rPr>
                        <a:t>đồng</a:t>
                      </a:r>
                      <a:r>
                        <a:rPr lang="en-US" sz="2800" b="1" dirty="0">
                          <a:latin typeface="HP001 4 hàng" panose="020B0603050302020204" pitchFamily="34" charset="0"/>
                        </a:rPr>
                        <a:t>. </a:t>
                      </a:r>
                      <a:r>
                        <a:rPr lang="en-US" sz="2800" b="1" dirty="0" err="1" smtClean="0">
                          <a:latin typeface="HP001 4 hàng" panose="020B0603050302020204" pitchFamily="34" charset="0"/>
                        </a:rPr>
                        <a:t>Nhờ</a:t>
                      </a:r>
                      <a:r>
                        <a:rPr lang="en-US" sz="2800" b="1" dirty="0">
                          <a:latin typeface="HP001 4 hàng" panose="020B0603050302020204" pitchFamily="34" charset="0"/>
                        </a:rPr>
                        <a:t> </a:t>
                      </a:r>
                      <a:r>
                        <a:rPr lang="en-US" sz="2800" b="1" dirty="0" err="1" smtClean="0">
                          <a:latin typeface="HP001 4 hàng" panose="020B0603050302020204" pitchFamily="34" charset="0"/>
                        </a:rPr>
                        <a:t>thế</a:t>
                      </a:r>
                      <a:r>
                        <a:rPr lang="en-US" sz="2800" b="1" dirty="0">
                          <a:latin typeface="HP001 4 hàng" panose="020B0603050302020204" pitchFamily="34" charset="0"/>
                        </a:rPr>
                        <a:t> </a:t>
                      </a:r>
                      <a:r>
                        <a:rPr lang="en-US" sz="2800" b="1" dirty="0" err="1" smtClean="0">
                          <a:latin typeface="HP001 4 hàng" panose="020B0603050302020204" pitchFamily="34" charset="0"/>
                        </a:rPr>
                        <a:t>mà</a:t>
                      </a:r>
                      <a:r>
                        <a:rPr lang="en-US" sz="2800" b="1" dirty="0">
                          <a:latin typeface="HP001 4 hàng" panose="020B0603050302020204" pitchFamily="34" charset="0"/>
                        </a:rPr>
                        <a:t> </a:t>
                      </a:r>
                    </a:p>
                  </p:txBody>
                </p:sp>
                <p:sp>
                  <p:nvSpPr>
                    <p:cNvPr id="20" name="TextBox 19"/>
                    <p:cNvSpPr txBox="1"/>
                    <p:nvPr/>
                  </p:nvSpPr>
                  <p:spPr>
                    <a:xfrm>
                      <a:off x="756743" y="4143405"/>
                      <a:ext cx="7968501" cy="523220"/>
                    </a:xfrm>
                    <a:prstGeom prst="rect">
                      <a:avLst/>
                    </a:prstGeom>
                    <a:noFill/>
                  </p:spPr>
                  <p:txBody>
                    <a:bodyPr wrap="square" rtlCol="0">
                      <a:spAutoFit/>
                    </a:bodyPr>
                    <a:lstStyle/>
                    <a:p>
                      <a:r>
                        <a:rPr lang="en-US" sz="2800" b="1" dirty="0" err="1" smtClean="0">
                          <a:latin typeface="HP001 4 hàng" panose="020B0603050302020204" pitchFamily="34" charset="0"/>
                        </a:rPr>
                        <a:t>cây</a:t>
                      </a:r>
                      <a:r>
                        <a:rPr lang="en-US" sz="2800" b="1" dirty="0" smtClean="0">
                          <a:latin typeface="HP001 4 hàng" panose="020B0603050302020204" pitchFamily="34" charset="0"/>
                        </a:rPr>
                        <a:t> </a:t>
                      </a:r>
                      <a:r>
                        <a:rPr lang="en-US" sz="2800" b="1" dirty="0" err="1" smtClean="0">
                          <a:latin typeface="HP001 4 hàng" panose="020B0603050302020204" pitchFamily="34" charset="0"/>
                        </a:rPr>
                        <a:t>lớn</a:t>
                      </a:r>
                      <a:r>
                        <a:rPr lang="en-US" sz="2800" b="1" dirty="0">
                          <a:latin typeface="HP001 4 hàng" panose="020B0603050302020204" pitchFamily="34" charset="0"/>
                        </a:rPr>
                        <a:t> </a:t>
                      </a:r>
                      <a:r>
                        <a:rPr lang="en-US" sz="2800" b="1" dirty="0" err="1" smtClean="0">
                          <a:latin typeface="HP001 4 hàng" panose="020B0603050302020204" pitchFamily="34" charset="0"/>
                        </a:rPr>
                        <a:t>dần</a:t>
                      </a:r>
                      <a:r>
                        <a:rPr lang="en-US" sz="2800" b="1" dirty="0" smtClean="0">
                          <a:latin typeface="HP001 4 hàng" panose="020B0603050302020204" pitchFamily="34" charset="0"/>
                        </a:rPr>
                        <a:t>, </a:t>
                      </a:r>
                      <a:r>
                        <a:rPr lang="en-US" sz="2800" b="1" dirty="0" err="1" smtClean="0">
                          <a:latin typeface="HP001 4 hàng" panose="020B0603050302020204" pitchFamily="34" charset="0"/>
                        </a:rPr>
                        <a:t>ra</a:t>
                      </a:r>
                      <a:r>
                        <a:rPr lang="en-US" sz="2800" b="1" dirty="0" smtClean="0">
                          <a:latin typeface="HP001 4 hàng" panose="020B0603050302020204" pitchFamily="34" charset="0"/>
                        </a:rPr>
                        <a:t> </a:t>
                      </a:r>
                      <a:r>
                        <a:rPr lang="en-US" sz="2800" b="1" dirty="0" smtClean="0">
                          <a:latin typeface="HP001 4 hàng" panose="020B0603050302020204" pitchFamily="34" charset="0"/>
                        </a:rPr>
                        <a:t>h</a:t>
                      </a:r>
                      <a:r>
                        <a:rPr lang="el-GR" sz="2800" b="1" dirty="0" smtClean="0">
                          <a:latin typeface="HP001 4 hàng" panose="020B0603050302020204" pitchFamily="34" charset="0"/>
                        </a:rPr>
                        <a:t>Ξ</a:t>
                      </a:r>
                      <a:r>
                        <a:rPr lang="en-US" sz="2800" b="1" dirty="0" smtClean="0">
                          <a:latin typeface="HP001 4 hàng" panose="020B0603050302020204" pitchFamily="34" charset="0"/>
                        </a:rPr>
                        <a:t> </a:t>
                      </a:r>
                      <a:r>
                        <a:rPr lang="en-US" sz="2800" b="1" dirty="0" err="1" smtClean="0">
                          <a:latin typeface="HP001 4 hàng" panose="020B0603050302020204" pitchFamily="34" charset="0"/>
                        </a:rPr>
                        <a:t>kết</a:t>
                      </a:r>
                      <a:r>
                        <a:rPr lang="en-US" sz="2800" b="1" dirty="0">
                          <a:latin typeface="HP001 4 hàng" panose="020B0603050302020204" pitchFamily="34" charset="0"/>
                        </a:rPr>
                        <a:t> </a:t>
                      </a:r>
                      <a:r>
                        <a:rPr lang="en-US" sz="2800" b="1" dirty="0" err="1" smtClean="0">
                          <a:latin typeface="HP001 4 hàng" panose="020B0603050302020204" pitchFamily="34" charset="0"/>
                        </a:rPr>
                        <a:t>trái</a:t>
                      </a:r>
                      <a:r>
                        <a:rPr lang="en-US" sz="2800" b="1" dirty="0">
                          <a:latin typeface="HP001 4 hàng" panose="020B0603050302020204" pitchFamily="34" charset="0"/>
                        </a:rPr>
                        <a:t> </a:t>
                      </a:r>
                      <a:r>
                        <a:rPr lang="en-US" sz="2800" b="1" dirty="0" err="1" smtClean="0">
                          <a:latin typeface="HP001 4 hàng" panose="020B0603050302020204" pitchFamily="34" charset="0"/>
                        </a:rPr>
                        <a:t>và</a:t>
                      </a:r>
                      <a:r>
                        <a:rPr lang="en-US" sz="2800" b="1" dirty="0">
                          <a:latin typeface="HP001 4 hàng" panose="020B0603050302020204" pitchFamily="34" charset="0"/>
                        </a:rPr>
                        <a:t> </a:t>
                      </a:r>
                      <a:r>
                        <a:rPr lang="en-US" sz="2800" b="1" dirty="0" err="1" smtClean="0">
                          <a:latin typeface="HP001 4 hàng" panose="020B0603050302020204" pitchFamily="34" charset="0"/>
                        </a:rPr>
                        <a:t>chín</a:t>
                      </a:r>
                      <a:r>
                        <a:rPr lang="en-US" sz="2800" b="1" dirty="0">
                          <a:latin typeface="HP001 4 hàng" panose="020B0603050302020204" pitchFamily="34" charset="0"/>
                        </a:rPr>
                        <a:t> </a:t>
                      </a:r>
                      <a:r>
                        <a:rPr lang="en-US" sz="2800" b="1" dirty="0" err="1" smtClean="0">
                          <a:latin typeface="HP001 4 hàng" panose="020B0603050302020204" pitchFamily="34" charset="0"/>
                        </a:rPr>
                        <a:t>rộ</a:t>
                      </a:r>
                      <a:r>
                        <a:rPr lang="en-US" sz="2800" b="1" dirty="0" smtClean="0">
                          <a:latin typeface="HP001 4 hàng" panose="020B0603050302020204" pitchFamily="34" charset="0"/>
                        </a:rPr>
                        <a:t>.</a:t>
                      </a:r>
                      <a:endParaRPr lang="en-US" sz="2800" b="1" dirty="0">
                        <a:latin typeface="HP001 4 hàng" panose="020B0603050302020204" pitchFamily="34" charset="0"/>
                      </a:endParaRPr>
                    </a:p>
                  </p:txBody>
                </p:sp>
              </p:grpSp>
            </p:grpSp>
          </p:grpSp>
        </p:grpSp>
      </p:grpSp>
      <p:cxnSp>
        <p:nvCxnSpPr>
          <p:cNvPr id="29" name="Straight Connector 28"/>
          <p:cNvCxnSpPr/>
          <p:nvPr/>
        </p:nvCxnSpPr>
        <p:spPr>
          <a:xfrm>
            <a:off x="4761660" y="1276350"/>
            <a:ext cx="3562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89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19600" y="1611741"/>
            <a:ext cx="3809363" cy="1598392"/>
            <a:chOff x="2744315" y="1595348"/>
            <a:chExt cx="4326579" cy="1598392"/>
          </a:xfrm>
          <a:solidFill>
            <a:schemeClr val="accent1">
              <a:lumMod val="40000"/>
              <a:lumOff val="60000"/>
            </a:schemeClr>
          </a:solidFill>
        </p:grpSpPr>
        <p:sp>
          <p:nvSpPr>
            <p:cNvPr id="3" name="Right Arrow 2"/>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3368761" y="2017470"/>
              <a:ext cx="2454518" cy="707886"/>
            </a:xfrm>
            <a:prstGeom prst="rect">
              <a:avLst/>
            </a:prstGeom>
            <a:grpFill/>
          </p:spPr>
          <p:txBody>
            <a:bodyPr wrap="none" rtlCol="0">
              <a:spAutoFit/>
            </a:bodyPr>
            <a:lstStyle/>
            <a:p>
              <a:r>
                <a:rPr lang="en-GB" sz="40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rPr>
                <a:t>LUYỆN TẬP</a:t>
              </a:r>
              <a:endParaRPr lang="en-US" sz="40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p:cNvGrpSpPr/>
          <p:nvPr/>
        </p:nvGrpSpPr>
        <p:grpSpPr>
          <a:xfrm>
            <a:off x="3622839" y="1798381"/>
            <a:ext cx="1175787" cy="122511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descr="Hình ảnh Vẽ Tay Phim Hoạt Hình Nông Dân Ngày Lao động Thất Bại, Minh Họa,  Vẽ, Dân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19083" y1="64333" x2="31583" y2="74000"/>
                        <a14:foregroundMark x1="24083" y1="35750" x2="21750" y2="65917"/>
                        <a14:foregroundMark x1="25667" y1="36000" x2="30000" y2="64167"/>
                        <a14:foregroundMark x1="75917" y1="34250" x2="72583" y2="65667"/>
                        <a14:foregroundMark x1="76333" y1="34417" x2="84167" y2="58500"/>
                        <a14:foregroundMark x1="76333" y1="42500" x2="78250" y2="61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200" y="536059"/>
            <a:ext cx="4106579" cy="410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77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childTnLst>
                          </p:cTn>
                        </p:par>
                        <p:par>
                          <p:cTn id="8" fill="hold">
                            <p:stCondLst>
                              <p:cond delay="125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3350"/>
            <a:ext cx="8305800" cy="412934"/>
          </a:xfrm>
          <a:prstGeom prst="rect">
            <a:avLst/>
          </a:prstGeom>
        </p:spPr>
        <p:txBody>
          <a:bodyPr wrap="square">
            <a:spAutoFit/>
          </a:bodyPr>
          <a:lstStyle/>
          <a:p>
            <a:pPr>
              <a:lnSpc>
                <a:spcPts val="2500"/>
              </a:lnSpc>
            </a:pPr>
            <a:r>
              <a:rPr lang="en-US" sz="2500" b="1"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rPr>
              <a:t>2.</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Tìm </a:t>
            </a:r>
            <a:r>
              <a:rPr lang="vi-VN" sz="2500" dirty="0">
                <a:latin typeface="Arial-Rounded" panose="020B0500000000000000" pitchFamily="34" charset="0"/>
                <a:ea typeface="Arial-Rounded" panose="020B0500000000000000" pitchFamily="34" charset="0"/>
                <a:cs typeface="Arial-Rounded" panose="020B0500000000000000" pitchFamily="34" charset="0"/>
              </a:rPr>
              <a:t>tiếng bắt đầu bằng </a:t>
            </a:r>
            <a:r>
              <a:rPr lang="vi-VN" sz="2500" b="1" i="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ng</a:t>
            </a:r>
            <a:r>
              <a:rPr lang="vi-VN" sz="2500" dirty="0">
                <a:latin typeface="Arial-Rounded" panose="020B0500000000000000" pitchFamily="34" charset="0"/>
                <a:ea typeface="Arial-Rounded" panose="020B0500000000000000" pitchFamily="34" charset="0"/>
                <a:cs typeface="Arial-Rounded" panose="020B0500000000000000" pitchFamily="34" charset="0"/>
              </a:rPr>
              <a:t> hoặc </a:t>
            </a:r>
            <a:r>
              <a:rPr lang="vi-VN" sz="2500" b="1" i="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ngh</a:t>
            </a:r>
            <a:r>
              <a:rPr lang="vi-VN" sz="2500" dirty="0">
                <a:latin typeface="Arial-Rounded" panose="020B0500000000000000" pitchFamily="34" charset="0"/>
                <a:ea typeface="Arial-Rounded" panose="020B0500000000000000" pitchFamily="34" charset="0"/>
                <a:cs typeface="Arial-Rounded" panose="020B0500000000000000" pitchFamily="34" charset="0"/>
              </a:rPr>
              <a:t> thay cho ô vuông:</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676400" y="777610"/>
            <a:ext cx="4572000" cy="2400657"/>
          </a:xfrm>
          <a:prstGeom prst="rect">
            <a:avLst/>
          </a:prstGeom>
        </p:spPr>
        <p:txBody>
          <a:bodyPr>
            <a:spAutoFit/>
          </a:bodyPr>
          <a:lstStyle/>
          <a:p>
            <a:pPr>
              <a:lnSpc>
                <a:spcPts val="3500"/>
              </a:lnSpc>
              <a:spcBef>
                <a:spcPts val="500"/>
              </a:spcBef>
            </a:pPr>
            <a:r>
              <a:rPr lang="vi-VN" sz="2800" dirty="0">
                <a:latin typeface="Arial-Rounded" panose="020B0500000000000000" pitchFamily="34" charset="0"/>
                <a:ea typeface="Arial-Rounded" panose="020B0500000000000000" pitchFamily="34" charset="0"/>
                <a:cs typeface="Arial-Rounded" panose="020B0500000000000000" pitchFamily="34" charset="0"/>
              </a:rPr>
              <a:t>Cuốc con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vi-VN" sz="2800" dirty="0">
                <a:latin typeface="Arial-Rounded" panose="020B0500000000000000" pitchFamily="34" charset="0"/>
                <a:ea typeface="Arial-Rounded" panose="020B0500000000000000" pitchFamily="34" charset="0"/>
                <a:cs typeface="Arial-Rounded" panose="020B0500000000000000" pitchFamily="34" charset="0"/>
              </a:rPr>
              <a:t> hè</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Trong đầm sen bát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r>
            <a:b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Lá xanh xòe ô che</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Hoa đưa hương ngào ngạt.</a:t>
            </a:r>
          </a:p>
          <a:p>
            <a:pPr algn="r">
              <a:lnSpc>
                <a:spcPts val="3500"/>
              </a:lnSpc>
              <a:spcBef>
                <a:spcPts val="500"/>
              </a:spcBef>
            </a:pP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vi-VN" sz="2400" i="1" dirty="0">
                <a:latin typeface="Arial-Rounded" panose="020B0500000000000000" pitchFamily="34" charset="0"/>
                <a:ea typeface="Arial-Rounded" panose="020B0500000000000000" pitchFamily="34" charset="0"/>
                <a:cs typeface="Arial-Rounded" panose="020B0500000000000000" pitchFamily="34" charset="0"/>
              </a:rPr>
              <a:t>Theo</a:t>
            </a:r>
            <a:r>
              <a:rPr lang="vi-VN" sz="2400" dirty="0">
                <a:latin typeface="Arial-Rounded" panose="020B0500000000000000" pitchFamily="34" charset="0"/>
                <a:ea typeface="Arial-Rounded" panose="020B0500000000000000" pitchFamily="34" charset="0"/>
                <a:cs typeface="Arial-Rounded" panose="020B0500000000000000" pitchFamily="34" charset="0"/>
              </a:rPr>
              <a:t> Nguyễn Văn Chương)</a:t>
            </a:r>
          </a:p>
        </p:txBody>
      </p:sp>
      <p:sp>
        <p:nvSpPr>
          <p:cNvPr id="4" name="Rectangle 3"/>
          <p:cNvSpPr/>
          <p:nvPr/>
        </p:nvSpPr>
        <p:spPr>
          <a:xfrm>
            <a:off x="3657600" y="777610"/>
            <a:ext cx="762000"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48200" y="1234810"/>
            <a:ext cx="762000"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NE Official Stickers - Chip &amp;#39;n&amp;#39; Dale Fluffy Moves Example with GIF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37571" y="752253"/>
            <a:ext cx="2706429" cy="2278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72 GIF Chip &amp;#39;n&amp;#39; Dale ideas in 20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272785"/>
            <a:ext cx="31623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905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46284"/>
            <a:ext cx="5486400" cy="477054"/>
          </a:xfrm>
          <a:prstGeom prst="rect">
            <a:avLst/>
          </a:prstGeom>
        </p:spPr>
        <p:txBody>
          <a:bodyPr wrap="square">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b="1" i="1" dirty="0">
                <a:latin typeface="Arial-Rounded" panose="020B0500000000000000" pitchFamily="34" charset="0"/>
                <a:ea typeface="Arial-Rounded" panose="020B0500000000000000" pitchFamily="34" charset="0"/>
                <a:cs typeface="Arial-Rounded" panose="020B0500000000000000" pitchFamily="34" charset="0"/>
              </a:rPr>
              <a:t>r</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b="1" i="1" dirty="0">
                <a:latin typeface="Arial-Rounded" panose="020B0500000000000000" pitchFamily="34" charset="0"/>
                <a:ea typeface="Arial-Rounded" panose="020B0500000000000000" pitchFamily="34" charset="0"/>
                <a:cs typeface="Arial-Rounded" panose="020B0500000000000000" pitchFamily="34" charset="0"/>
              </a:rPr>
              <a:t>d</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hoặc</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b="1" i="1" dirty="0" err="1">
                <a:latin typeface="Arial-Rounded" panose="020B0500000000000000" pitchFamily="34" charset="0"/>
                <a:ea typeface="Arial-Rounded" panose="020B0500000000000000" pitchFamily="34" charset="0"/>
                <a:cs typeface="Arial-Rounded" panose="020B0500000000000000" pitchFamily="34" charset="0"/>
              </a:rPr>
              <a:t>gi</a:t>
            </a:r>
            <a:r>
              <a:rPr lang="en-US" sz="2500" i="1" dirty="0">
                <a:latin typeface="Arial-Rounded" panose="020B0500000000000000" pitchFamily="34" charset="0"/>
                <a:ea typeface="Arial-Rounded" panose="020B0500000000000000" pitchFamily="34" charset="0"/>
                <a:cs typeface="Arial-Rounded" panose="020B0500000000000000" pitchFamily="34" charset="0"/>
              </a:rPr>
              <a:t> </a:t>
            </a:r>
            <a:r>
              <a:rPr lang="en-US" sz="2500"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thay</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cho</a:t>
            </a:r>
            <a:r>
              <a:rPr lang="en-US" sz="2500" dirty="0">
                <a:latin typeface="Arial-Rounded" panose="020B0500000000000000" pitchFamily="34" charset="0"/>
                <a:ea typeface="Arial-Rounded" panose="020B0500000000000000" pitchFamily="34" charset="0"/>
                <a:cs typeface="Arial-Rounded" panose="020B0500000000000000" pitchFamily="34" charset="0"/>
              </a:rPr>
              <a:t> ô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vuông</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2"/>
          <p:cNvSpPr/>
          <p:nvPr/>
        </p:nvSpPr>
        <p:spPr>
          <a:xfrm>
            <a:off x="2895600" y="1123950"/>
            <a:ext cx="4724400" cy="2262158"/>
          </a:xfrm>
          <a:prstGeom prst="rect">
            <a:avLst/>
          </a:prstGeom>
        </p:spPr>
        <p:txBody>
          <a:bodyPr wrap="squar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Mưa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ăng </a:t>
            </a:r>
            <a:r>
              <a:rPr lang="vi-VN" sz="2800" dirty="0">
                <a:latin typeface="Arial-Rounded" panose="020B0500000000000000" pitchFamily="34" charset="0"/>
                <a:ea typeface="Arial-Rounded" panose="020B0500000000000000" pitchFamily="34" charset="0"/>
                <a:cs typeface="Arial-Rounded" panose="020B0500000000000000" pitchFamily="34" charset="0"/>
              </a:rPr>
              <a:t>trên đồng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Uốn mềm ngọn lúa</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Hoa xoan theo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ó</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ải </a:t>
            </a:r>
            <a:r>
              <a:rPr lang="vi-VN" sz="2800" dirty="0">
                <a:latin typeface="Arial-Rounded" panose="020B0500000000000000" pitchFamily="34" charset="0"/>
                <a:ea typeface="Arial-Rounded" panose="020B0500000000000000" pitchFamily="34" charset="0"/>
                <a:cs typeface="Arial-Rounded" panose="020B0500000000000000" pitchFamily="34" charset="0"/>
              </a:rPr>
              <a:t>tím mặt đường</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vi-VN" sz="5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vi-VN" sz="2400" i="1" dirty="0">
                <a:latin typeface="Arial-Rounded" panose="020B0500000000000000" pitchFamily="34" charset="0"/>
                <a:ea typeface="Arial-Rounded" panose="020B0500000000000000" pitchFamily="34" charset="0"/>
                <a:cs typeface="Arial-Rounded" panose="020B0500000000000000" pitchFamily="34" charset="0"/>
              </a:rPr>
              <a:t>Theo</a:t>
            </a:r>
            <a:r>
              <a:rPr lang="vi-VN" sz="2400" dirty="0">
                <a:latin typeface="Arial-Rounded" panose="020B0500000000000000" pitchFamily="34" charset="0"/>
                <a:ea typeface="Arial-Rounded" panose="020B0500000000000000" pitchFamily="34" charset="0"/>
                <a:cs typeface="Arial-Rounded" panose="020B0500000000000000" pitchFamily="34" charset="0"/>
              </a:rPr>
              <a:t> Nguyễn Bao)</a:t>
            </a:r>
          </a:p>
        </p:txBody>
      </p:sp>
      <p:sp>
        <p:nvSpPr>
          <p:cNvPr id="4" name="Rectangle 3"/>
          <p:cNvSpPr/>
          <p:nvPr/>
        </p:nvSpPr>
        <p:spPr>
          <a:xfrm>
            <a:off x="228600" y="133350"/>
            <a:ext cx="2667000" cy="412934"/>
          </a:xfrm>
          <a:prstGeom prst="rect">
            <a:avLst/>
          </a:prstGeom>
        </p:spPr>
        <p:txBody>
          <a:bodyPr wrap="square">
            <a:spAutoFit/>
          </a:bodyPr>
          <a:lstStyle/>
          <a:p>
            <a:pPr>
              <a:lnSpc>
                <a:spcPts val="2500"/>
              </a:lnSpc>
            </a:pPr>
            <a:r>
              <a:rPr lang="en-US" sz="2500" b="1"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rPr>
              <a:t>3.</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Chọn </a:t>
            </a:r>
            <a:r>
              <a:rPr lang="en-US" sz="2500" dirty="0">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hoặc</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b</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4"/>
          <p:cNvSpPr/>
          <p:nvPr/>
        </p:nvSpPr>
        <p:spPr>
          <a:xfrm>
            <a:off x="3733800" y="1123950"/>
            <a:ext cx="304800" cy="4816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2002052"/>
            <a:ext cx="304800" cy="4816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72563" y="2483664"/>
            <a:ext cx="304800" cy="4816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LINE Official Stickers - Chip &amp;#39;n&amp;#39; Dale Fluffy Moves Example with GIF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37571" y="752253"/>
            <a:ext cx="2706429" cy="2278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72 GIF Chip &amp;#39;n&amp;#39; Dale ideas in 20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272785"/>
            <a:ext cx="31623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28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5" grpId="1" animBg="1"/>
      <p:bldP spid="6" grpId="0" animBg="1"/>
      <p:bldP spid="6" grpId="1" animBg="1"/>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924" y="366518"/>
            <a:ext cx="8786039" cy="3323987"/>
          </a:xfrm>
          <a:prstGeom prst="rect">
            <a:avLst/>
          </a:prstGeom>
        </p:spPr>
        <p:txBody>
          <a:bodyPr wrap="square">
            <a:spAutoFit/>
          </a:bodyPr>
          <a:lstStyle/>
          <a:p>
            <a:pPr>
              <a:lnSpc>
                <a:spcPct val="150000"/>
              </a:lnSpc>
            </a:pPr>
            <a:r>
              <a:rPr lang="vi-VN"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Vườn cây tươi tốt nhờ công (sức/sứt)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vi-VN" sz="2800" dirty="0">
                <a:latin typeface="Arial-Rounded" panose="020B0500000000000000" pitchFamily="34" charset="0"/>
                <a:ea typeface="Arial-Rounded" panose="020B0500000000000000" pitchFamily="34" charset="0"/>
                <a:cs typeface="Arial-Rounded" panose="020B0500000000000000" pitchFamily="34" charset="0"/>
              </a:rPr>
              <a:t> lao động của các cô bác nông dân.</a:t>
            </a:r>
          </a:p>
          <a:p>
            <a:pP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Đầu xuân dân làng nô (nức/nứt)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nức</a:t>
            </a:r>
            <a:r>
              <a:rPr lang="vi-VN" sz="2800" dirty="0">
                <a:latin typeface="Arial-Rounded" panose="020B0500000000000000" pitchFamily="34" charset="0"/>
                <a:ea typeface="Arial-Rounded" panose="020B0500000000000000" pitchFamily="34" charset="0"/>
                <a:cs typeface="Arial-Rounded" panose="020B0500000000000000" pitchFamily="34" charset="0"/>
              </a:rPr>
              <a:t> ra đồng để trồng cấy.</a:t>
            </a:r>
          </a:p>
          <a:p>
            <a:pP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Nhiều loại củ quả được dùng để làm (mứt/mức)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mứt</a:t>
            </a:r>
            <a:r>
              <a:rPr lang="vi-VN" sz="2800" dirty="0">
                <a:latin typeface="Arial-Rounded" panose="020B0500000000000000" pitchFamily="34" charset="0"/>
                <a:ea typeface="Arial-Rounded" panose="020B0500000000000000" pitchFamily="34" charset="0"/>
                <a:cs typeface="Arial-Rounded" panose="020B0500000000000000" pitchFamily="34" charset="0"/>
              </a:rPr>
              <a:t> Tết.</a:t>
            </a:r>
          </a:p>
        </p:txBody>
      </p:sp>
      <p:sp>
        <p:nvSpPr>
          <p:cNvPr id="3" name="Rectangle 2"/>
          <p:cNvSpPr/>
          <p:nvPr/>
        </p:nvSpPr>
        <p:spPr>
          <a:xfrm>
            <a:off x="304800" y="32472"/>
            <a:ext cx="7467600" cy="477054"/>
          </a:xfrm>
          <a:prstGeom prst="rect">
            <a:avLst/>
          </a:prstGeom>
        </p:spPr>
        <p:txBody>
          <a:bodyPr wrap="square">
            <a:spAutoFit/>
          </a:bodyPr>
          <a:lstStyle/>
          <a:p>
            <a:r>
              <a:rPr lang="vi-VN" sz="2500" dirty="0">
                <a:latin typeface="Arial-Rounded" panose="020B0500000000000000" pitchFamily="34" charset="0"/>
                <a:ea typeface="Arial-Rounded" panose="020B0500000000000000" pitchFamily="34" charset="0"/>
                <a:cs typeface="Arial-Rounded" panose="020B0500000000000000" pitchFamily="34" charset="0"/>
              </a:rPr>
              <a:t>b. Chọn tiếng trong ngoặc thay cho ô vuông:</a:t>
            </a:r>
          </a:p>
        </p:txBody>
      </p:sp>
      <p:sp>
        <p:nvSpPr>
          <p:cNvPr id="4" name="Rectangle 3"/>
          <p:cNvSpPr/>
          <p:nvPr/>
        </p:nvSpPr>
        <p:spPr>
          <a:xfrm>
            <a:off x="5920562" y="518918"/>
            <a:ext cx="609600"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5" name="Rectangle 4"/>
          <p:cNvSpPr/>
          <p:nvPr/>
        </p:nvSpPr>
        <p:spPr>
          <a:xfrm>
            <a:off x="5422857" y="1817075"/>
            <a:ext cx="57390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6" name="Rectangle 5"/>
          <p:cNvSpPr/>
          <p:nvPr/>
        </p:nvSpPr>
        <p:spPr>
          <a:xfrm>
            <a:off x="7719236" y="3121250"/>
            <a:ext cx="663607"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857" y="3367478"/>
            <a:ext cx="1776022" cy="1776022"/>
          </a:xfrm>
          <a:prstGeom prst="rect">
            <a:avLst/>
          </a:prstGeom>
        </p:spPr>
      </p:pic>
      <p:pic>
        <p:nvPicPr>
          <p:cNvPr id="2050" name="Picture 2" descr="440 Mickey ideas in 2021 | mickey, mickey mouse, mickey mouse and friend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30700" y="2424222"/>
            <a:ext cx="2188536" cy="273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468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5" grpId="1"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DE76CE3-0012-44F9-859F-479EAFEE5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98801">
            <a:off x="5195727" y="1543189"/>
            <a:ext cx="3245225" cy="3245225"/>
          </a:xfrm>
          <a:prstGeom prst="rect">
            <a:avLst/>
          </a:prstGeom>
        </p:spPr>
      </p:pic>
      <p:sp>
        <p:nvSpPr>
          <p:cNvPr id="10" name="矩形 19">
            <a:extLst>
              <a:ext uri="{FF2B5EF4-FFF2-40B4-BE49-F238E27FC236}">
                <a16:creationId xmlns:a16="http://schemas.microsoft.com/office/drawing/2014/main" xmlns="" id="{53CC25EA-7E47-4BC7-8307-8DF68AB7B502}"/>
              </a:ext>
            </a:extLst>
          </p:cNvPr>
          <p:cNvSpPr>
            <a:spLocks noChangeArrowheads="1"/>
          </p:cNvSpPr>
          <p:nvPr/>
        </p:nvSpPr>
        <p:spPr bwMode="auto">
          <a:xfrm>
            <a:off x="1833395" y="884592"/>
            <a:ext cx="5573712" cy="9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50000"/>
              </a:lnSpc>
            </a:pP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500"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4500"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pic>
        <p:nvPicPr>
          <p:cNvPr id="1026" name="Picture 2" descr="Hình ảnh Thu Hoạch Lúa Mì Nông Dân Vẽ Minh Họa Cho Tài Liệu Hoạt Hình, Mang  Chủng, Lúa Mì, Nông Dân miễn phí tải tập tin PNG PSDComment và Vector">
            <a:extLst>
              <a:ext uri="{FF2B5EF4-FFF2-40B4-BE49-F238E27FC236}">
                <a16:creationId xmlns:a16="http://schemas.microsoft.com/office/drawing/2014/main" xmlns="" id="{101EC90F-77D3-4525-B8EB-3042765B26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844" l="156" r="98438">
                        <a14:foregroundMark x1="313" y1="56250" x2="16406" y2="62344"/>
                        <a14:foregroundMark x1="11094" y1="46563" x2="16094" y2="53906"/>
                        <a14:foregroundMark x1="49844" y1="36250" x2="55781" y2="61250"/>
                        <a14:foregroundMark x1="41250" y1="35469" x2="50000" y2="61094"/>
                        <a14:foregroundMark x1="60625" y1="33594" x2="59062" y2="53438"/>
                        <a14:foregroundMark x1="59062" y1="53438" x2="55781" y2="59375"/>
                        <a14:foregroundMark x1="45313" y1="37344" x2="59375" y2="34219"/>
                        <a14:foregroundMark x1="90781" y1="48594" x2="83281" y2="65469"/>
                        <a14:foregroundMark x1="96094" y1="54375" x2="89844" y2="70938"/>
                        <a14:foregroundMark x1="89844" y1="70938" x2="84531" y2="77500"/>
                        <a14:foregroundMark x1="34063" y1="88594" x2="43594" y2="96719"/>
                        <a14:foregroundMark x1="27813" y1="85781" x2="38750" y2="94844"/>
                        <a14:foregroundMark x1="66563" y1="95625" x2="67031" y2="99531"/>
                        <a14:foregroundMark x1="85781" y1="83281" x2="83215" y2="97622"/>
                        <a14:foregroundMark x1="81305" y1="99303" x2="80469" y2="99844"/>
                        <a14:foregroundMark x1="87813" y1="47344" x2="86719" y2="53594"/>
                        <a14:foregroundMark x1="86094" y1="45938" x2="85000" y2="55000"/>
                        <a14:foregroundMark x1="88750" y1="44688" x2="84375" y2="55000"/>
                        <a14:foregroundMark x1="14844" y1="45625" x2="25313" y2="56250"/>
                        <a14:foregroundMark x1="25313" y1="56250" x2="25625" y2="56250"/>
                        <a14:foregroundMark x1="19219" y1="46406" x2="24063" y2="49688"/>
                        <a14:foregroundMark x1="72188" y1="55625" x2="72344" y2="65156"/>
                        <a14:foregroundMark x1="72500" y1="55469" x2="76250" y2="61875"/>
                        <a14:foregroundMark x1="91406" y1="47813" x2="92031" y2="56094"/>
                        <a14:foregroundMark x1="98438" y1="50469" x2="98438" y2="55625"/>
                        <a14:foregroundMark x1="781" y1="61875" x2="4844" y2="65625"/>
                        <a14:foregroundMark x1="156" y1="52812" x2="7344" y2="57188"/>
                        <a14:foregroundMark x1="10313" y1="51406" x2="18281" y2="57500"/>
                        <a14:foregroundMark x1="78750" y1="51563" x2="78594" y2="55937"/>
                        <a14:backgroundMark x1="7500" y1="82031" x2="12344" y2="86719"/>
                        <a14:backgroundMark x1="90625" y1="80938" x2="93438" y2="90469"/>
                        <a14:backgroundMark x1="83281" y1="97656" x2="82656" y2="98750"/>
                        <a14:backgroundMark x1="82344" y1="98281" x2="81406" y2="99375"/>
                      </a14:backgroundRemoval>
                    </a14:imgEffect>
                  </a14:imgLayer>
                </a14:imgProps>
              </a:ext>
              <a:ext uri="{28A0092B-C50C-407E-A947-70E740481C1C}">
                <a14:useLocalDpi xmlns:a14="http://schemas.microsoft.com/office/drawing/2010/main" val="0"/>
              </a:ext>
            </a:extLst>
          </a:blip>
          <a:srcRect/>
          <a:stretch>
            <a:fillRect/>
          </a:stretch>
        </p:blipFill>
        <p:spPr bwMode="auto">
          <a:xfrm>
            <a:off x="510637" y="1210235"/>
            <a:ext cx="3247465" cy="324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12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7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Phim Hoạt Hình Trẻ Em Phim Hoạt Hình Cậu Bé Dễ Thương Thu Hoạch Lúa  Mì Mùa Thu, Thương, Cậu Bé Dễ Thương Thu Hoạch Lúa Mì, Phim Hoạt Hình">
            <a:extLst>
              <a:ext uri="{FF2B5EF4-FFF2-40B4-BE49-F238E27FC236}">
                <a16:creationId xmlns:a16="http://schemas.microsoft.com/office/drawing/2014/main" xmlns="" id="{493BC7D7-B764-44DB-A26F-94D9B7E4EB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33" b="90000" l="5750" r="93000">
                        <a14:foregroundMark x1="9250" y1="37583" x2="14167" y2="36083"/>
                        <a14:foregroundMark x1="8250" y1="52833" x2="20500" y2="42500"/>
                        <a14:foregroundMark x1="20500" y1="42500" x2="20500" y2="42500"/>
                        <a14:foregroundMark x1="27917" y1="13500" x2="59750" y2="60750"/>
                        <a14:foregroundMark x1="59750" y1="60750" x2="65000" y2="65083"/>
                        <a14:foregroundMark x1="86083" y1="19917" x2="55917" y2="83167"/>
                        <a14:foregroundMark x1="55917" y1="83167" x2="55667" y2="83333"/>
                        <a14:foregroundMark x1="25667" y1="19417" x2="20500" y2="33917"/>
                        <a14:foregroundMark x1="20500" y1="33917" x2="21167" y2="52917"/>
                        <a14:foregroundMark x1="21167" y1="52917" x2="30083" y2="64833"/>
                        <a14:foregroundMark x1="74833" y1="24333" x2="77250" y2="40667"/>
                        <a14:foregroundMark x1="77250" y1="40667" x2="71667" y2="63500"/>
                        <a14:foregroundMark x1="71667" y1="63500" x2="67417" y2="67333"/>
                        <a14:foregroundMark x1="84667" y1="29750" x2="84333" y2="49500"/>
                        <a14:foregroundMark x1="84333" y1="49500" x2="72167" y2="63833"/>
                        <a14:foregroundMark x1="72167" y1="63833" x2="68167" y2="64833"/>
                        <a14:foregroundMark x1="23750" y1="11583" x2="11500" y2="42917"/>
                        <a14:foregroundMark x1="11500" y1="42917" x2="14167" y2="59250"/>
                        <a14:foregroundMark x1="14167" y1="59250" x2="7750" y2="66083"/>
                        <a14:foregroundMark x1="5750" y1="72750" x2="12917" y2="74167"/>
                        <a14:foregroundMark x1="89833" y1="21417" x2="93000" y2="40417"/>
                        <a14:foregroundMark x1="93000" y1="40417" x2="90500" y2="53333"/>
                        <a14:foregroundMark x1="47583" y1="49917" x2="58833" y2="60417"/>
                        <a14:foregroundMark x1="31833" y1="52083" x2="44500" y2="62417"/>
                        <a14:foregroundMark x1="44500" y1="62417" x2="44833" y2="62417"/>
                        <a14:foregroundMark x1="63750" y1="35167" x2="59083" y2="61667"/>
                        <a14:foregroundMark x1="42667" y1="57750" x2="53167" y2="59250"/>
                        <a14:foregroundMark x1="26417" y1="9833" x2="32833" y2="11333"/>
                      </a14:backgroundRemoval>
                    </a14:imgEffect>
                  </a14:imgLayer>
                </a14:imgProps>
              </a:ext>
              <a:ext uri="{28A0092B-C50C-407E-A947-70E740481C1C}">
                <a14:useLocalDpi xmlns:a14="http://schemas.microsoft.com/office/drawing/2010/main" val="0"/>
              </a:ext>
            </a:extLst>
          </a:blip>
          <a:srcRect/>
          <a:stretch>
            <a:fillRect/>
          </a:stretch>
        </p:blipFill>
        <p:spPr bwMode="auto">
          <a:xfrm>
            <a:off x="5589270" y="1915369"/>
            <a:ext cx="3101340" cy="310134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xmlns="" id="{DDE40E38-311A-4075-B631-034A3CE432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15350" y="-701579"/>
            <a:ext cx="3475260" cy="3475260"/>
          </a:xfrm>
          <a:prstGeom prst="rect">
            <a:avLst/>
          </a:prstGeom>
        </p:spPr>
      </p:pic>
      <p:pic>
        <p:nvPicPr>
          <p:cNvPr id="9" name="Picture 8">
            <a:extLst>
              <a:ext uri="{FF2B5EF4-FFF2-40B4-BE49-F238E27FC236}">
                <a16:creationId xmlns:a16="http://schemas.microsoft.com/office/drawing/2014/main" xmlns="" id="{95A7474B-21A1-4614-8064-2C48054D8F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938" l="1875" r="99063">
                        <a14:foregroundMark x1="7344" y1="22656" x2="11563" y2="26406"/>
                        <a14:foregroundMark x1="8750" y1="18281" x2="12188" y2="26719"/>
                        <a14:foregroundMark x1="12344" y1="20938" x2="12812" y2="34844"/>
                        <a14:foregroundMark x1="1875" y1="48438" x2="8906" y2="49688"/>
                        <a14:foregroundMark x1="5938" y1="36563" x2="10156" y2="37656"/>
                        <a14:foregroundMark x1="48125" y1="89531" x2="70938" y2="73906"/>
                        <a14:foregroundMark x1="70938" y1="73906" x2="84844" y2="71094"/>
                        <a14:foregroundMark x1="84844" y1="71094" x2="96719" y2="61563"/>
                        <a14:foregroundMark x1="96719" y1="61563" x2="99063" y2="53750"/>
                        <a14:foregroundMark x1="49844" y1="87813" x2="58438" y2="91875"/>
                        <a14:foregroundMark x1="62187" y1="93750" x2="71719" y2="95938"/>
                      </a14:backgroundRemoval>
                    </a14:imgEffect>
                  </a14:imgLayer>
                </a14:imgProps>
              </a:ext>
              <a:ext uri="{28A0092B-C50C-407E-A947-70E740481C1C}">
                <a14:useLocalDpi xmlns:a14="http://schemas.microsoft.com/office/drawing/2010/main" val="0"/>
              </a:ext>
            </a:extLst>
          </a:blip>
          <a:stretch>
            <a:fillRect/>
          </a:stretch>
        </p:blipFill>
        <p:spPr>
          <a:xfrm>
            <a:off x="514355" y="-176321"/>
            <a:ext cx="3018581" cy="3018581"/>
          </a:xfrm>
          <a:prstGeom prst="rect">
            <a:avLst/>
          </a:prstGeom>
        </p:spPr>
      </p:pic>
      <p:sp>
        <p:nvSpPr>
          <p:cNvPr id="11" name="文本框 34">
            <a:extLst>
              <a:ext uri="{FF2B5EF4-FFF2-40B4-BE49-F238E27FC236}">
                <a16:creationId xmlns:a16="http://schemas.microsoft.com/office/drawing/2014/main" xmlns="" id="{850FFA21-EE5A-4E20-8605-0DD11A1CFC86}"/>
              </a:ext>
            </a:extLst>
          </p:cNvPr>
          <p:cNvSpPr txBox="1">
            <a:spLocks noChangeArrowheads="1"/>
          </p:cNvSpPr>
          <p:nvPr/>
        </p:nvSpPr>
        <p:spPr bwMode="auto">
          <a:xfrm>
            <a:off x="1559766" y="2804319"/>
            <a:ext cx="4051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800"/>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000" b="1" dirty="0">
              <a:solidFill>
                <a:srgbClr val="ED7D31"/>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380342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anim calcmode="lin" valueType="num">
                                      <p:cBhvr>
                                        <p:cTn id="19" dur="500" fill="hold"/>
                                        <p:tgtEl>
                                          <p:spTgt spid="6146"/>
                                        </p:tgtEl>
                                        <p:attrNameLst>
                                          <p:attrName>ppt_x</p:attrName>
                                        </p:attrNameLst>
                                      </p:cBhvr>
                                      <p:tavLst>
                                        <p:tav tm="0">
                                          <p:val>
                                            <p:strVal val="#ppt_x"/>
                                          </p:val>
                                        </p:tav>
                                        <p:tav tm="100000">
                                          <p:val>
                                            <p:strVal val="#ppt_x"/>
                                          </p:val>
                                        </p:tav>
                                      </p:tavLst>
                                    </p:anim>
                                    <p:anim calcmode="lin" valueType="num">
                                      <p:cBhvr>
                                        <p:cTn id="20" dur="5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rctx="PPT">
                                        <p:cTn id="25" dur="250" autoRev="1" fill="hold">
                                          <p:stCondLst>
                                            <p:cond delay="0"/>
                                          </p:stCondLst>
                                        </p:cTn>
                                        <p:tgtEl>
                                          <p:spTgt spid="11"/>
                                        </p:tgtEl>
                                        <p:attrNameLst>
                                          <p:attrName>ppt_w</p:attrName>
                                        </p:attrNameLst>
                                      </p:cBhvr>
                                    </p:anim>
                                    <p:anim by="(#ppt_w*0.50)" calcmode="lin" valueType="num">
                                      <p:cBhvr>
                                        <p:cTn id="26" dur="250" decel="50000" autoRev="1" fill="hold">
                                          <p:stCondLst>
                                            <p:cond delay="0"/>
                                          </p:stCondLst>
                                        </p:cTn>
                                        <p:tgtEl>
                                          <p:spTgt spid="11"/>
                                        </p:tgtEl>
                                        <p:attrNameLst>
                                          <p:attrName>ppt_x</p:attrName>
                                        </p:attrNameLst>
                                      </p:cBhvr>
                                    </p:anim>
                                    <p:anim from="(-#ppt_h/2)" to="(#ppt_y)" calcmode="lin" valueType="num">
                                      <p:cBhvr>
                                        <p:cTn id="27" dur="500" fill="hold">
                                          <p:stCondLst>
                                            <p:cond delay="0"/>
                                          </p:stCondLst>
                                        </p:cTn>
                                        <p:tgtEl>
                                          <p:spTgt spid="11"/>
                                        </p:tgtEl>
                                        <p:attrNameLst>
                                          <p:attrName>ppt_y</p:attrName>
                                        </p:attrNameLst>
                                      </p:cBhvr>
                                    </p:anim>
                                    <p:animRot by="21600000">
                                      <p:cBhvr>
                                        <p:cTn id="28"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7FA3ED8-CDBD-4C06-B7F3-4E257F014943}"/>
              </a:ext>
            </a:extLst>
          </p:cNvPr>
          <p:cNvPicPr>
            <a:picLocks noChangeAspect="1"/>
          </p:cNvPicPr>
          <p:nvPr/>
        </p:nvPicPr>
        <p:blipFill rotWithShape="1">
          <a:blip r:embed="rId3"/>
          <a:srcRect t="36296"/>
          <a:stretch/>
        </p:blipFill>
        <p:spPr>
          <a:xfrm>
            <a:off x="711815" y="1514475"/>
            <a:ext cx="3622061" cy="3276600"/>
          </a:xfrm>
          <a:prstGeom prst="rect">
            <a:avLst/>
          </a:prstGeom>
        </p:spPr>
      </p:pic>
      <p:sp>
        <p:nvSpPr>
          <p:cNvPr id="5" name="TextBox 4">
            <a:extLst>
              <a:ext uri="{FF2B5EF4-FFF2-40B4-BE49-F238E27FC236}">
                <a16:creationId xmlns="" xmlns:a16="http://schemas.microsoft.com/office/drawing/2014/main" id="{E721EAD8-54A7-4085-BA3A-DB020B368F4A}"/>
              </a:ext>
            </a:extLst>
          </p:cNvPr>
          <p:cNvSpPr txBox="1"/>
          <p:nvPr/>
        </p:nvSpPr>
        <p:spPr>
          <a:xfrm>
            <a:off x="4572000" y="1514475"/>
            <a:ext cx="3257550" cy="2285237"/>
          </a:xfrm>
          <a:prstGeom prst="rect">
            <a:avLst/>
          </a:prstGeom>
          <a:noFill/>
        </p:spPr>
        <p:txBody>
          <a:bodyPr wrap="square" lIns="68576" tIns="34288" rIns="68576" bIns="34288" rtlCol="0">
            <a:spAutoFit/>
          </a:bodyPr>
          <a:lstStyle/>
          <a:p>
            <a:pPr algn="ctr" defTabSz="342704"/>
            <a:r>
              <a:rPr lang="en-US" sz="72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569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buổi tối VTV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0976" y="285750"/>
            <a:ext cx="7906341" cy="4443845"/>
          </a:xfrm>
          <a:prstGeom prst="rect">
            <a:avLst/>
          </a:prstGeom>
        </p:spPr>
      </p:pic>
      <p:sp>
        <p:nvSpPr>
          <p:cNvPr id="3" name="TextBox 2"/>
          <p:cNvSpPr txBox="1"/>
          <p:nvPr/>
        </p:nvSpPr>
        <p:spPr>
          <a:xfrm>
            <a:off x="0" y="2266950"/>
            <a:ext cx="990600" cy="707886"/>
          </a:xfrm>
          <a:prstGeom prst="rect">
            <a:avLst/>
          </a:prstGeom>
          <a:noFill/>
        </p:spPr>
        <p:txBody>
          <a:bodyPr wrap="square" rtlCol="0">
            <a:spAutoFit/>
          </a:bodyPr>
          <a:lstStyle/>
          <a:p>
            <a:pPr algn="ct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Xem</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video</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2651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8"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6" y="133350"/>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274618"/>
            <a:ext cx="2133600" cy="2862322"/>
          </a:xfrm>
          <a:prstGeom prst="rect">
            <a:avLst/>
          </a:prstGeom>
          <a:noFill/>
        </p:spPr>
        <p:txBody>
          <a:bodyPr wrap="square" rtlCol="0">
            <a:spAutoFit/>
          </a:bodyPr>
          <a:lstStyle/>
          <a:p>
            <a:pPr algn="ctr">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VẺ</a:t>
            </a:r>
          </a:p>
          <a:p>
            <a:pPr algn="ctr">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ĐẸP</a:t>
            </a:r>
          </a:p>
          <a:p>
            <a:pPr algn="ctr">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QUANH</a:t>
            </a:r>
          </a:p>
          <a:p>
            <a:pPr algn="ctr">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1" name="Picture 40">
            <a:extLst>
              <a:ext uri="{FF2B5EF4-FFF2-40B4-BE49-F238E27FC236}">
                <a16:creationId xmlns:a16="http://schemas.microsoft.com/office/drawing/2014/main" xmlns="" id="{C83487BF-D82D-3341-96DD-F8C157F107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453" t="1466"/>
          <a:stretch/>
        </p:blipFill>
        <p:spPr>
          <a:xfrm>
            <a:off x="3906471" y="308004"/>
            <a:ext cx="4512995" cy="4503390"/>
          </a:xfrm>
          <a:prstGeom prst="ellipse">
            <a:avLst/>
          </a:prstGeom>
          <a:ln>
            <a:noFill/>
          </a:ln>
          <a:effectLst>
            <a:softEdge rad="112500"/>
          </a:effectLst>
        </p:spPr>
      </p:pic>
    </p:spTree>
    <p:extLst>
      <p:ext uri="{BB962C8B-B14F-4D97-AF65-F5344CB8AC3E}">
        <p14:creationId xmlns:p14="http://schemas.microsoft.com/office/powerpoint/2010/main" val="2306112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9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B305156-7455-8F4C-AA31-731375F4FEB5}"/>
              </a:ext>
            </a:extLst>
          </p:cNvPr>
          <p:cNvSpPr txBox="1"/>
          <p:nvPr/>
        </p:nvSpPr>
        <p:spPr>
          <a:xfrm>
            <a:off x="3352800" y="261896"/>
            <a:ext cx="2576650" cy="523220"/>
          </a:xfrm>
          <a:prstGeom prst="rect">
            <a:avLst/>
          </a:prstGeom>
          <a:noFill/>
        </p:spPr>
        <p:txBody>
          <a:bodyPr wrap="square" rtlCol="0">
            <a:spAutoFit/>
          </a:bodyPr>
          <a:lstStyle/>
          <a:p>
            <a:pPr algn="ctr"/>
            <a:r>
              <a:rPr lang="vi-VN" sz="28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NGHE- VIẾT</a:t>
            </a:r>
            <a:endParaRPr lang="en-US" sz="2800"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F1BA6EFB-CB7A-094B-AC9D-B222BDD328B2}"/>
              </a:ext>
            </a:extLst>
          </p:cNvPr>
          <p:cNvSpPr txBox="1"/>
          <p:nvPr/>
        </p:nvSpPr>
        <p:spPr>
          <a:xfrm>
            <a:off x="3676758" y="840494"/>
            <a:ext cx="1928733" cy="523220"/>
          </a:xfrm>
          <a:prstGeom prst="rect">
            <a:avLst/>
          </a:prstGeom>
          <a:noFill/>
        </p:spPr>
        <p:txBody>
          <a:bodyPr wrap="none" rtlCol="0">
            <a:spAutoFit/>
          </a:bodyPr>
          <a:lstStyle/>
          <a:p>
            <a:r>
              <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MÙA VÀNG</a:t>
            </a:r>
            <a:endParaRPr lang="x-none"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 xmlns:a16="http://schemas.microsoft.com/office/drawing/2014/main" id="{9FA24853-01FC-A946-88A2-4E5CEA158308}"/>
              </a:ext>
            </a:extLst>
          </p:cNvPr>
          <p:cNvSpPr txBox="1"/>
          <p:nvPr/>
        </p:nvSpPr>
        <p:spPr>
          <a:xfrm>
            <a:off x="3110319" y="1643662"/>
            <a:ext cx="2218747" cy="738664"/>
          </a:xfrm>
          <a:prstGeom prst="rect">
            <a:avLst/>
          </a:prstGeom>
          <a:noFill/>
        </p:spPr>
        <p:txBody>
          <a:bodyPr wrap="square" rtlCol="0">
            <a:spAutoFit/>
          </a:bodyPr>
          <a:lstStyle/>
          <a:p>
            <a:pPr algn="just">
              <a:lnSpc>
                <a:spcPct val="150000"/>
              </a:lnSpc>
            </a:pPr>
            <a:r>
              <a:rPr lang="vi-VN" sz="28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Nghe - viết.</a:t>
            </a:r>
            <a:endParaRPr lang="vi-VN" sz="28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48A59E4D-45DE-054A-857C-47437CB55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816" y="1902325"/>
            <a:ext cx="304770" cy="288000"/>
          </a:xfrm>
          <a:prstGeom prst="rect">
            <a:avLst/>
          </a:prstGeom>
        </p:spPr>
      </p:pic>
      <p:pic>
        <p:nvPicPr>
          <p:cNvPr id="6" name="Picture 5">
            <a:extLst>
              <a:ext uri="{FF2B5EF4-FFF2-40B4-BE49-F238E27FC236}">
                <a16:creationId xmlns="" xmlns:a16="http://schemas.microsoft.com/office/drawing/2014/main" id="{E2AA5F57-8D3B-5343-A7FB-8D8509DE1F12}"/>
              </a:ext>
            </a:extLst>
          </p:cNvPr>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717586" y="2573178"/>
            <a:ext cx="288000" cy="288000"/>
          </a:xfrm>
          <a:prstGeom prst="rect">
            <a:avLst/>
          </a:prstGeom>
        </p:spPr>
      </p:pic>
      <p:sp>
        <p:nvSpPr>
          <p:cNvPr id="7" name="TextBox 6">
            <a:extLst>
              <a:ext uri="{FF2B5EF4-FFF2-40B4-BE49-F238E27FC236}">
                <a16:creationId xmlns="" xmlns:a16="http://schemas.microsoft.com/office/drawing/2014/main" id="{6743BCB4-7CDF-1743-B06E-85D66E7CF6B8}"/>
              </a:ext>
            </a:extLst>
          </p:cNvPr>
          <p:cNvSpPr txBox="1"/>
          <p:nvPr/>
        </p:nvSpPr>
        <p:spPr>
          <a:xfrm>
            <a:off x="3110319" y="2309874"/>
            <a:ext cx="4585882" cy="650499"/>
          </a:xfrm>
          <a:prstGeom prst="rect">
            <a:avLst/>
          </a:prstGeom>
          <a:noFill/>
        </p:spPr>
        <p:txBody>
          <a:bodyPr wrap="square" rtlCol="0">
            <a:spAutoFit/>
          </a:bodyPr>
          <a:lstStyle/>
          <a:p>
            <a:pPr algn="just">
              <a:lnSpc>
                <a:spcPct val="150000"/>
              </a:lnSpc>
            </a:pPr>
            <a:r>
              <a:rPr lang="en-US" sz="2800" b="1" dirty="0" err="1" smtClean="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lựa</a:t>
            </a:r>
            <a:r>
              <a:rPr lang="en-US" sz="28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b="1" dirty="0" smtClean="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704A1E3D-E4D2-8C42-B66F-F1851A550471}"/>
              </a:ext>
            </a:extLst>
          </p:cNvPr>
          <p:cNvSpPr txBox="1"/>
          <p:nvPr/>
        </p:nvSpPr>
        <p:spPr>
          <a:xfrm>
            <a:off x="3110319" y="2976086"/>
            <a:ext cx="4585882" cy="738664"/>
          </a:xfrm>
          <a:prstGeom prst="rect">
            <a:avLst/>
          </a:prstGeom>
          <a:noFill/>
        </p:spPr>
        <p:txBody>
          <a:bodyPr wrap="square" rtlCol="0">
            <a:spAutoFit/>
          </a:bodyPr>
          <a:lstStyle/>
          <a:p>
            <a:pPr algn="just">
              <a:lnSpc>
                <a:spcPct val="150000"/>
              </a:lnSpc>
            </a:pPr>
            <a:r>
              <a:rPr lang="vi-VN" sz="28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Bài tập lựa chọn.</a:t>
            </a:r>
            <a:endParaRPr lang="vi-VN" sz="28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 xmlns:a16="http://schemas.microsoft.com/office/drawing/2014/main" id="{DF4D9C22-4E90-3C46-94B3-C5F4245B40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9288" y="3234761"/>
            <a:ext cx="288000" cy="288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261896"/>
            <a:ext cx="3048000" cy="1456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0614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a:extLst>
              <a:ext uri="{FF2B5EF4-FFF2-40B4-BE49-F238E27FC236}">
                <a16:creationId xmlns="" xmlns:a16="http://schemas.microsoft.com/office/drawing/2014/main" id="{480AAEB0-2E61-42AB-9D42-63C4D94A4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9" y="-171450"/>
            <a:ext cx="2209800" cy="2209800"/>
          </a:xfrm>
          <a:prstGeom prst="rect">
            <a:avLst/>
          </a:prstGeom>
        </p:spPr>
      </p:pic>
      <p:pic>
        <p:nvPicPr>
          <p:cNvPr id="3" name="图片 44">
            <a:extLst>
              <a:ext uri="{FF2B5EF4-FFF2-40B4-BE49-F238E27FC236}">
                <a16:creationId xmlns:a16="http://schemas.microsoft.com/office/drawing/2014/main" xmlns="" id="{083C0960-6103-4FEB-BBD4-551F9C85CC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209550"/>
            <a:ext cx="1238250" cy="1828800"/>
          </a:xfrm>
          <a:prstGeom prst="rect">
            <a:avLst/>
          </a:prstGeom>
        </p:spPr>
      </p:pic>
      <p:sp>
        <p:nvSpPr>
          <p:cNvPr id="4" name="Rectangle 3">
            <a:extLst>
              <a:ext uri="{FF2B5EF4-FFF2-40B4-BE49-F238E27FC236}">
                <a16:creationId xmlns="" xmlns:a16="http://schemas.microsoft.com/office/drawing/2014/main" id="{61669130-F17F-44DC-BFD1-B05E3DA712B0}"/>
              </a:ext>
            </a:extLst>
          </p:cNvPr>
          <p:cNvSpPr/>
          <p:nvPr/>
        </p:nvSpPr>
        <p:spPr>
          <a:xfrm>
            <a:off x="2286000" y="47091"/>
            <a:ext cx="5372101" cy="646315"/>
          </a:xfrm>
          <a:prstGeom prst="rect">
            <a:avLst/>
          </a:prstGeom>
        </p:spPr>
        <p:txBody>
          <a:bodyPr wrap="square" lIns="68561" tIns="34282" rIns="68561" bIns="34282">
            <a:spAutoFit/>
          </a:bodyPr>
          <a:lstStyle/>
          <a:p>
            <a:pPr algn="ctr" defTabSz="342800">
              <a:lnSpc>
                <a:spcPct val="150000"/>
              </a:lnSpc>
            </a:pPr>
            <a:r>
              <a:rPr lang="en-US" sz="2500" b="1" dirty="0" err="1">
                <a:solidFill>
                  <a:prstClr val="black"/>
                </a:solidFill>
                <a:latin typeface="HP001 4 hàng" panose="020B0603050302020204" pitchFamily="34" charset="0"/>
                <a:cs typeface="Times New Roman" panose="02020603050405020304" pitchFamily="18" charset="0"/>
              </a:rPr>
              <a:t>Thứ</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ngày</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tháng</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năm</a:t>
            </a:r>
            <a:r>
              <a:rPr lang="en-US" sz="2500" b="1" dirty="0">
                <a:solidFill>
                  <a:prstClr val="black"/>
                </a:solidFill>
                <a:latin typeface="HP001 4 hàng" panose="020B0603050302020204" pitchFamily="34" charset="0"/>
                <a:cs typeface="Times New Roman" panose="02020603050405020304" pitchFamily="18" charset="0"/>
              </a:rPr>
              <a:t> 2022</a:t>
            </a:r>
          </a:p>
        </p:txBody>
      </p:sp>
      <p:sp>
        <p:nvSpPr>
          <p:cNvPr id="7" name="TextBox 6"/>
          <p:cNvSpPr txBox="1">
            <a:spLocks noChangeArrowheads="1"/>
          </p:cNvSpPr>
          <p:nvPr/>
        </p:nvSpPr>
        <p:spPr bwMode="auto">
          <a:xfrm>
            <a:off x="2050257" y="2018667"/>
            <a:ext cx="5402192" cy="8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algn="ctr">
              <a:lnSpc>
                <a:spcPct val="150000"/>
              </a:lnSpc>
            </a:pPr>
            <a:r>
              <a:rPr lang="en-GB" sz="3200" dirty="0" err="1" smtClean="0">
                <a:solidFill>
                  <a:srgbClr val="0000FF"/>
                </a:solidFill>
                <a:latin typeface="HP001 4 hàng" panose="020B0603050302020204" pitchFamily="34" charset="0"/>
                <a:cs typeface="Times New Roman" panose="02020603050405020304" pitchFamily="18" charset="0"/>
              </a:rPr>
              <a:t>Chính</a:t>
            </a:r>
            <a:r>
              <a:rPr lang="en-GB" sz="3200" dirty="0" smtClean="0">
                <a:solidFill>
                  <a:srgbClr val="0000FF"/>
                </a:solidFill>
                <a:latin typeface="HP001 4 hàng" panose="020B0603050302020204" pitchFamily="34" charset="0"/>
                <a:cs typeface="Times New Roman" panose="02020603050405020304" pitchFamily="18" charset="0"/>
              </a:rPr>
              <a:t> </a:t>
            </a:r>
            <a:r>
              <a:rPr lang="en-GB" sz="3200" dirty="0" err="1" smtClean="0">
                <a:solidFill>
                  <a:srgbClr val="0000FF"/>
                </a:solidFill>
                <a:latin typeface="HP001 4 hàng" panose="020B0603050302020204" pitchFamily="34" charset="0"/>
                <a:cs typeface="Times New Roman" panose="02020603050405020304" pitchFamily="18" charset="0"/>
              </a:rPr>
              <a:t>tả</a:t>
            </a:r>
            <a:r>
              <a:rPr lang="en-GB" sz="3200" dirty="0" smtClean="0">
                <a:solidFill>
                  <a:srgbClr val="0000FF"/>
                </a:solidFill>
                <a:latin typeface="HP001 4 hàng" panose="020B0603050302020204" pitchFamily="34" charset="0"/>
                <a:cs typeface="Times New Roman" panose="02020603050405020304" pitchFamily="18" charset="0"/>
              </a:rPr>
              <a:t>: </a:t>
            </a:r>
            <a:r>
              <a:rPr lang="en-GB" sz="3200" dirty="0" err="1" smtClean="0">
                <a:solidFill>
                  <a:srgbClr val="0000FF"/>
                </a:solidFill>
                <a:latin typeface="HP001 4 hàng" panose="020B0603050302020204" pitchFamily="34" charset="0"/>
                <a:cs typeface="Times New Roman" panose="02020603050405020304" pitchFamily="18" charset="0"/>
              </a:rPr>
              <a:t>Mùa</a:t>
            </a:r>
            <a:r>
              <a:rPr lang="en-GB" sz="3200" dirty="0" smtClean="0">
                <a:solidFill>
                  <a:srgbClr val="0000FF"/>
                </a:solidFill>
                <a:latin typeface="HP001 4 hàng" panose="020B0603050302020204" pitchFamily="34" charset="0"/>
                <a:cs typeface="Times New Roman" panose="02020603050405020304" pitchFamily="18" charset="0"/>
              </a:rPr>
              <a:t> </a:t>
            </a:r>
            <a:r>
              <a:rPr lang="en-US" sz="3200" dirty="0" err="1" smtClean="0">
                <a:solidFill>
                  <a:srgbClr val="0000FF"/>
                </a:solidFill>
                <a:latin typeface="HP001 4 hàng" panose="020B0603050302020204" pitchFamily="34" charset="0"/>
                <a:cs typeface="Times New Roman" panose="02020603050405020304" pitchFamily="18" charset="0"/>
              </a:rPr>
              <a:t>vàng</a:t>
            </a:r>
            <a:r>
              <a:rPr lang="en-GB" sz="3200" dirty="0" smtClean="0">
                <a:solidFill>
                  <a:srgbClr val="0000FF"/>
                </a:solidFill>
                <a:latin typeface="HP001 4 hàng" panose="020B0603050302020204" pitchFamily="34" charset="0"/>
                <a:cs typeface="Times New Roman" panose="02020603050405020304" pitchFamily="18" charset="0"/>
              </a:rPr>
              <a:t>.</a:t>
            </a:r>
            <a:endParaRPr lang="en-US" sz="3200" dirty="0">
              <a:solidFill>
                <a:srgbClr val="0000FF"/>
              </a:solidFill>
              <a:latin typeface="HP001 4 hàng" panose="020B0603050302020204" pitchFamily="34" charset="0"/>
              <a:cs typeface="Times New Roman" panose="02020603050405020304" pitchFamily="18" charset="0"/>
            </a:endParaRPr>
          </a:p>
        </p:txBody>
      </p:sp>
      <p:sp>
        <p:nvSpPr>
          <p:cNvPr id="8" name="TextBox 7"/>
          <p:cNvSpPr txBox="1">
            <a:spLocks noChangeArrowheads="1"/>
          </p:cNvSpPr>
          <p:nvPr/>
        </p:nvSpPr>
        <p:spPr bwMode="auto">
          <a:xfrm>
            <a:off x="2050257" y="1210762"/>
            <a:ext cx="5425031" cy="8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algn="ctr" eaLnBrk="1" hangingPunct="1">
              <a:lnSpc>
                <a:spcPct val="150000"/>
              </a:lnSpc>
            </a:pPr>
            <a:r>
              <a:rPr lang="en-GB" sz="3200" u="sng" dirty="0" err="1" smtClean="0">
                <a:solidFill>
                  <a:srgbClr val="0000FF"/>
                </a:solidFill>
                <a:latin typeface="HP001 4 hàng" panose="020B0603050302020204" pitchFamily="34" charset="0"/>
                <a:cs typeface="Times New Roman" panose="02020603050405020304" pitchFamily="18" charset="0"/>
              </a:rPr>
              <a:t>Tiếng</a:t>
            </a:r>
            <a:r>
              <a:rPr lang="en-GB" sz="3200" u="sng" dirty="0" smtClean="0">
                <a:solidFill>
                  <a:srgbClr val="0000FF"/>
                </a:solidFill>
                <a:latin typeface="HP001 4 hàng" panose="020B0603050302020204" pitchFamily="34" charset="0"/>
                <a:cs typeface="Times New Roman" panose="02020603050405020304" pitchFamily="18" charset="0"/>
              </a:rPr>
              <a:t> </a:t>
            </a:r>
            <a:r>
              <a:rPr lang="en-GB" sz="3200" u="sng" dirty="0" err="1" smtClean="0">
                <a:solidFill>
                  <a:srgbClr val="0000FF"/>
                </a:solidFill>
                <a:latin typeface="HP001 4 hàng" panose="020B0603050302020204" pitchFamily="34" charset="0"/>
                <a:cs typeface="Times New Roman" panose="02020603050405020304" pitchFamily="18" charset="0"/>
              </a:rPr>
              <a:t>Việt</a:t>
            </a:r>
            <a:r>
              <a:rPr lang="en-GB" sz="3200" dirty="0" smtClean="0">
                <a:solidFill>
                  <a:srgbClr val="0000FF"/>
                </a:solidFill>
                <a:latin typeface="HP001 4 hàng" panose="020B0603050302020204" pitchFamily="34" charset="0"/>
                <a:cs typeface="Times New Roman" panose="02020603050405020304" pitchFamily="18" charset="0"/>
              </a:rPr>
              <a:t>.</a:t>
            </a:r>
            <a:endParaRPr lang="en-US" sz="3200" dirty="0">
              <a:solidFill>
                <a:srgbClr val="0000FF"/>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476057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3"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9C93223-7797-4E56-B7AE-2063841D80CE}"/>
              </a:ext>
            </a:extLst>
          </p:cNvPr>
          <p:cNvSpPr txBox="1"/>
          <p:nvPr/>
        </p:nvSpPr>
        <p:spPr>
          <a:xfrm>
            <a:off x="1397577" y="1733550"/>
            <a:ext cx="2571750" cy="1423463"/>
          </a:xfrm>
          <a:prstGeom prst="rect">
            <a:avLst/>
          </a:prstGeom>
          <a:noFill/>
        </p:spPr>
        <p:txBody>
          <a:bodyPr wrap="square" lIns="68576" tIns="34288" rIns="68576" bIns="34288" rtlCol="0">
            <a:spAutoFit/>
          </a:bodyPr>
          <a:lstStyle/>
          <a:p>
            <a:pPr algn="ctr" defTabSz="342704"/>
            <a:r>
              <a:rPr lang="en-US" sz="8800" dirty="0" err="1" smtClean="0">
                <a:solidFill>
                  <a:srgbClr val="FFC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smtClean="0">
                <a:solidFill>
                  <a:srgbClr val="FFC000"/>
                </a:solidFill>
                <a:latin typeface="Arial-Rounded" panose="020B0500000000000000" pitchFamily="34" charset="0"/>
                <a:ea typeface="Arial-Rounded" panose="020B0500000000000000" pitchFamily="34" charset="0"/>
                <a:cs typeface="Arial-Rounded" panose="020B0500000000000000" pitchFamily="34" charset="0"/>
              </a:rPr>
              <a:t> 7 </a:t>
            </a:r>
            <a:endParaRPr lang="en-US" sz="88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13">
            <a:extLst>
              <a:ext uri="{FF2B5EF4-FFF2-40B4-BE49-F238E27FC236}">
                <a16:creationId xmlns:a16="http://schemas.microsoft.com/office/drawing/2014/main" xmlns="" id="{94F01D77-0101-4B25-8B9A-B6D2564964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97680" y="1047750"/>
            <a:ext cx="4365049" cy="3048000"/>
          </a:xfrm>
          <a:prstGeom prst="ellipse">
            <a:avLst/>
          </a:prstGeom>
          <a:ln>
            <a:noFill/>
          </a:ln>
          <a:effectLst>
            <a:softEdge rad="112500"/>
          </a:effectLst>
        </p:spPr>
      </p:pic>
    </p:spTree>
    <p:extLst>
      <p:ext uri="{BB962C8B-B14F-4D97-AF65-F5344CB8AC3E}">
        <p14:creationId xmlns:p14="http://schemas.microsoft.com/office/powerpoint/2010/main" val="1428174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ppy Cute Kid Boy Learning in School Stock Vector - Illustration of kids,  education: 16643064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40" b="100000" l="3063" r="98813">
                        <a14:foregroundMark x1="23563" y1="15148" x2="46813" y2="42980"/>
                        <a14:foregroundMark x1="24875" y1="12069" x2="27688" y2="12808"/>
                        <a14:foregroundMark x1="39375" y1="24631" x2="57188" y2="51108"/>
                        <a14:foregroundMark x1="86563" y1="18842" x2="92688" y2="41379"/>
                        <a14:foregroundMark x1="91750" y1="19335" x2="89375" y2="28571"/>
                        <a14:foregroundMark x1="86188" y1="14409" x2="86188" y2="14409"/>
                        <a14:foregroundMark x1="92438" y1="13916" x2="92438" y2="13916"/>
                        <a14:foregroundMark x1="12250" y1="32512" x2="17688" y2="37192"/>
                        <a14:foregroundMark x1="16250" y1="31650" x2="19813" y2="34852"/>
                        <a14:foregroundMark x1="86188" y1="17241" x2="84438" y2="21182"/>
                        <a14:foregroundMark x1="90813" y1="17857" x2="93375" y2="20197"/>
                        <a14:foregroundMark x1="89875" y1="16749" x2="92813" y2="16749"/>
                        <a14:foregroundMark x1="84063" y1="18103" x2="85125" y2="29310"/>
                        <a14:foregroundMark x1="19125" y1="26478" x2="21813" y2="28325"/>
                        <a14:foregroundMark x1="11000" y1="28325" x2="13375" y2="25739"/>
                        <a14:foregroundMark x1="10813" y1="27463" x2="11000" y2="31281"/>
                        <a14:foregroundMark x1="10188" y1="27217" x2="13875" y2="25246"/>
                      </a14:backgroundRemoval>
                    </a14:imgEffect>
                  </a14:imgLayer>
                </a14:imgProps>
              </a:ext>
              <a:ext uri="{28A0092B-C50C-407E-A947-70E740481C1C}">
                <a14:useLocalDpi xmlns:a14="http://schemas.microsoft.com/office/drawing/2010/main" val="0"/>
              </a:ext>
            </a:extLst>
          </a:blip>
          <a:srcRect/>
          <a:stretch>
            <a:fillRect/>
          </a:stretch>
        </p:blipFill>
        <p:spPr bwMode="auto">
          <a:xfrm>
            <a:off x="619125" y="1315421"/>
            <a:ext cx="7772400" cy="39444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427ADA6-213D-424A-8265-DDE2F08EB70B}"/>
              </a:ext>
            </a:extLst>
          </p:cNvPr>
          <p:cNvSpPr txBox="1"/>
          <p:nvPr/>
        </p:nvSpPr>
        <p:spPr>
          <a:xfrm>
            <a:off x="2445646" y="819150"/>
            <a:ext cx="4119357" cy="992543"/>
          </a:xfrm>
          <a:prstGeom prst="rect">
            <a:avLst/>
          </a:prstGeom>
          <a:noFill/>
        </p:spPr>
        <p:txBody>
          <a:bodyPr wrap="square" lIns="68537" tIns="34271" rIns="68537" bIns="34271" rtlCol="0">
            <a:spAutoFit/>
          </a:bodyPr>
          <a:lstStyle/>
          <a:p>
            <a:pPr algn="ctr" defTabSz="685732">
              <a:defRPr/>
            </a:pPr>
            <a:r>
              <a:rPr lang="en-US" sz="6000" dirty="0" err="1">
                <a:solidFill>
                  <a:prstClr val="black"/>
                </a:solidFill>
                <a:latin typeface="Arial-Rounded" pitchFamily="34" charset="0"/>
                <a:ea typeface="Arial-Rounded" pitchFamily="34" charset="0"/>
                <a:cs typeface="Arial-Rounded" pitchFamily="34" charset="0"/>
              </a:rPr>
              <a:t>Viết</a:t>
            </a:r>
            <a:endParaRPr lang="en-US" sz="6000"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9180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anim calcmode="lin" valueType="num">
                                      <p:cBhvr>
                                        <p:cTn id="8" dur="500" fill="hold"/>
                                        <p:tgtEl>
                                          <p:spTgt spid="1026"/>
                                        </p:tgtEl>
                                        <p:attrNameLst>
                                          <p:attrName>ppt_x</p:attrName>
                                        </p:attrNameLst>
                                      </p:cBhvr>
                                      <p:tavLst>
                                        <p:tav tm="0">
                                          <p:val>
                                            <p:strVal val="#ppt_x"/>
                                          </p:val>
                                        </p:tav>
                                        <p:tav tm="100000">
                                          <p:val>
                                            <p:strVal val="#ppt_x"/>
                                          </p:val>
                                        </p:tav>
                                      </p:tavLst>
                                    </p:anim>
                                    <p:anim calcmode="lin" valueType="num">
                                      <p:cBhvr>
                                        <p:cTn id="9" dur="5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1594837"/>
            <a:ext cx="828446" cy="2729513"/>
          </a:xfrm>
          <a:prstGeom prst="roundRect">
            <a:avLst/>
          </a:prstGeom>
          <a:solidFill>
            <a:srgbClr val="F9D3B9"/>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Chữ</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cái</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2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thế</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6"/>
          <p:cNvSpPr txBox="1">
            <a:spLocks noChangeArrowheads="1"/>
          </p:cNvSpPr>
          <p:nvPr/>
        </p:nvSpPr>
        <p:spPr bwMode="auto">
          <a:xfrm>
            <a:off x="1977503" y="0"/>
            <a:ext cx="71855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algn="ctr" eaLnBrk="1" hangingPunct="1">
              <a:lnSpc>
                <a:spcPct val="150000"/>
              </a:lnSpc>
            </a:pPr>
            <a:r>
              <a:rPr lang="en-US" sz="2500" dirty="0" err="1">
                <a:latin typeface="HP001 4 hàng" panose="020B0603050302020204" pitchFamily="34" charset="0"/>
                <a:cs typeface="Times New Roman" panose="02020603050405020304" pitchFamily="18" charset="0"/>
              </a:rPr>
              <a:t>Thứ</a:t>
            </a:r>
            <a:r>
              <a:rPr lang="en-US" sz="2500" dirty="0">
                <a:latin typeface="HP001 4 hàng" panose="020B0603050302020204" pitchFamily="34" charset="0"/>
                <a:cs typeface="Times New Roman" panose="02020603050405020304" pitchFamily="18" charset="0"/>
              </a:rPr>
              <a:t>    </a:t>
            </a:r>
            <a:r>
              <a:rPr lang="en-US" sz="2500" dirty="0" err="1">
                <a:latin typeface="HP001 4 hàng" panose="020B0603050302020204" pitchFamily="34" charset="0"/>
                <a:cs typeface="Times New Roman" panose="02020603050405020304" pitchFamily="18" charset="0"/>
              </a:rPr>
              <a:t>ngày</a:t>
            </a:r>
            <a:r>
              <a:rPr lang="en-US" sz="2500" dirty="0">
                <a:latin typeface="HP001 4 hàng" panose="020B0603050302020204" pitchFamily="34" charset="0"/>
                <a:cs typeface="Times New Roman" panose="02020603050405020304" pitchFamily="18" charset="0"/>
              </a:rPr>
              <a:t>   </a:t>
            </a:r>
            <a:r>
              <a:rPr lang="en-US" sz="2500" dirty="0" err="1">
                <a:latin typeface="HP001 4 hàng" panose="020B0603050302020204" pitchFamily="34" charset="0"/>
                <a:cs typeface="Times New Roman" panose="02020603050405020304" pitchFamily="18" charset="0"/>
              </a:rPr>
              <a:t>tháng</a:t>
            </a:r>
            <a:r>
              <a:rPr lang="en-US" sz="2500" dirty="0">
                <a:latin typeface="HP001 4 hàng" panose="020B0603050302020204" pitchFamily="34" charset="0"/>
                <a:cs typeface="Times New Roman" panose="02020603050405020304" pitchFamily="18" charset="0"/>
              </a:rPr>
              <a:t>   </a:t>
            </a:r>
            <a:r>
              <a:rPr lang="en-US" sz="2500" dirty="0" err="1">
                <a:latin typeface="HP001 4 hàng" panose="020B0603050302020204" pitchFamily="34" charset="0"/>
                <a:cs typeface="Times New Roman" panose="02020603050405020304" pitchFamily="18" charset="0"/>
              </a:rPr>
              <a:t>năm</a:t>
            </a:r>
            <a:r>
              <a:rPr lang="en-US" sz="2500" dirty="0">
                <a:latin typeface="HP001 4 hàng" panose="020B0603050302020204" pitchFamily="34" charset="0"/>
                <a:cs typeface="Times New Roman" panose="02020603050405020304" pitchFamily="18" charset="0"/>
              </a:rPr>
              <a:t> 2021</a:t>
            </a:r>
          </a:p>
        </p:txBody>
      </p:sp>
      <p:sp>
        <p:nvSpPr>
          <p:cNvPr id="7" name="TextBox 6"/>
          <p:cNvSpPr txBox="1">
            <a:spLocks noChangeArrowheads="1"/>
          </p:cNvSpPr>
          <p:nvPr/>
        </p:nvSpPr>
        <p:spPr bwMode="auto">
          <a:xfrm>
            <a:off x="2057400" y="610917"/>
            <a:ext cx="5408520" cy="8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7" tIns="34286" rIns="68567" bIns="34286">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algn="ctr">
              <a:lnSpc>
                <a:spcPct val="150000"/>
              </a:lnSpc>
            </a:pPr>
            <a:r>
              <a:rPr lang="en-GB" sz="3200" dirty="0" err="1" smtClean="0">
                <a:solidFill>
                  <a:srgbClr val="FF3300"/>
                </a:solidFill>
                <a:latin typeface="HP001 4 hàng" panose="020B0603050302020204" pitchFamily="34" charset="0"/>
                <a:cs typeface="Times New Roman" panose="02020603050405020304" pitchFamily="18" charset="0"/>
              </a:rPr>
              <a:t>Nghe</a:t>
            </a:r>
            <a:r>
              <a:rPr lang="en-GB" sz="3200" dirty="0" smtClean="0">
                <a:solidFill>
                  <a:srgbClr val="FF3300"/>
                </a:solidFill>
                <a:latin typeface="HP001 4 hàng" panose="020B0603050302020204" pitchFamily="34" charset="0"/>
                <a:cs typeface="Times New Roman" panose="02020603050405020304" pitchFamily="18" charset="0"/>
              </a:rPr>
              <a:t> </a:t>
            </a:r>
            <a:r>
              <a:rPr lang="en-GB" sz="3200" dirty="0" err="1" smtClean="0">
                <a:solidFill>
                  <a:srgbClr val="FF3300"/>
                </a:solidFill>
                <a:latin typeface="HP001 4 hàng" panose="020B0603050302020204" pitchFamily="34" charset="0"/>
                <a:cs typeface="Times New Roman" panose="02020603050405020304" pitchFamily="18" charset="0"/>
              </a:rPr>
              <a:t>viết</a:t>
            </a:r>
            <a:r>
              <a:rPr lang="en-GB" sz="3200" dirty="0" smtClean="0">
                <a:solidFill>
                  <a:srgbClr val="FF3300"/>
                </a:solidFill>
                <a:latin typeface="HP001 4 hàng" panose="020B0603050302020204" pitchFamily="34" charset="0"/>
                <a:cs typeface="Times New Roman" panose="02020603050405020304" pitchFamily="18" charset="0"/>
              </a:rPr>
              <a:t>: </a:t>
            </a:r>
            <a:r>
              <a:rPr lang="en-GB" sz="3200" dirty="0" err="1" smtClean="0">
                <a:solidFill>
                  <a:srgbClr val="FF3300"/>
                </a:solidFill>
                <a:latin typeface="HP001 4 hàng" panose="020B0603050302020204" pitchFamily="34" charset="0"/>
                <a:cs typeface="Times New Roman" panose="02020603050405020304" pitchFamily="18" charset="0"/>
              </a:rPr>
              <a:t>Mùa</a:t>
            </a:r>
            <a:r>
              <a:rPr lang="en-GB" sz="3200" dirty="0" smtClean="0">
                <a:solidFill>
                  <a:srgbClr val="FF3300"/>
                </a:solidFill>
                <a:latin typeface="HP001 4 hàng" panose="020B0603050302020204" pitchFamily="34" charset="0"/>
                <a:cs typeface="Times New Roman" panose="02020603050405020304" pitchFamily="18" charset="0"/>
              </a:rPr>
              <a:t> </a:t>
            </a:r>
            <a:r>
              <a:rPr lang="en-US" sz="3200" dirty="0" err="1">
                <a:solidFill>
                  <a:srgbClr val="FF3300"/>
                </a:solidFill>
                <a:latin typeface="HP001 4 hàng" panose="020B0603050302020204" pitchFamily="34" charset="0"/>
                <a:cs typeface="Times New Roman" panose="02020603050405020304" pitchFamily="18" charset="0"/>
              </a:rPr>
              <a:t>vàng</a:t>
            </a:r>
            <a:endParaRPr lang="en-US" sz="3200" dirty="0">
              <a:solidFill>
                <a:srgbClr val="FF3300"/>
              </a:solidFill>
              <a:latin typeface="HP001 4 hàng" panose="020B0603050302020204" pitchFamily="34" charset="0"/>
              <a:cs typeface="Times New Roman" panose="02020603050405020304" pitchFamily="18" charset="0"/>
            </a:endParaRPr>
          </a:p>
        </p:txBody>
      </p:sp>
      <p:grpSp>
        <p:nvGrpSpPr>
          <p:cNvPr id="24" name="Group 23"/>
          <p:cNvGrpSpPr/>
          <p:nvPr/>
        </p:nvGrpSpPr>
        <p:grpSpPr>
          <a:xfrm>
            <a:off x="961016" y="1657349"/>
            <a:ext cx="8335384" cy="3352801"/>
            <a:chOff x="961016" y="1657349"/>
            <a:chExt cx="8335384" cy="3352801"/>
          </a:xfrm>
        </p:grpSpPr>
        <p:sp>
          <p:nvSpPr>
            <p:cNvPr id="10" name="TextBox 9"/>
            <p:cNvSpPr txBox="1"/>
            <p:nvPr/>
          </p:nvSpPr>
          <p:spPr>
            <a:xfrm>
              <a:off x="1327899" y="1857404"/>
              <a:ext cx="7968501" cy="523220"/>
            </a:xfrm>
            <a:prstGeom prst="rect">
              <a:avLst/>
            </a:prstGeom>
            <a:noFill/>
          </p:spPr>
          <p:txBody>
            <a:bodyPr wrap="square" rtlCol="0">
              <a:spAutoFit/>
            </a:bodyPr>
            <a:lstStyle/>
            <a:p>
              <a:r>
                <a:rPr lang="en-US" sz="2800" b="1" dirty="0" err="1" smtClean="0">
                  <a:latin typeface="HP001 4 hàng" panose="020B0603050302020204" pitchFamily="34" charset="0"/>
                </a:rPr>
                <a:t>Để</a:t>
              </a:r>
              <a:r>
                <a:rPr lang="en-US" sz="2800" b="1" dirty="0">
                  <a:latin typeface="HP001 4 hàng" panose="020B0603050302020204" pitchFamily="34" charset="0"/>
                </a:rPr>
                <a:t> </a:t>
              </a:r>
              <a:r>
                <a:rPr lang="en-US" sz="2800" b="1" dirty="0" err="1" smtClean="0">
                  <a:latin typeface="HP001 4 hàng" panose="020B0603050302020204" pitchFamily="34" charset="0"/>
                </a:rPr>
                <a:t>có</a:t>
              </a:r>
              <a:r>
                <a:rPr lang="en-US" sz="2800" b="1" dirty="0">
                  <a:latin typeface="HP001 4 hàng" panose="020B0603050302020204" pitchFamily="34" charset="0"/>
                </a:rPr>
                <a:t> </a:t>
              </a:r>
              <a:r>
                <a:rPr lang="en-US" sz="2800" b="1" dirty="0" err="1" smtClean="0">
                  <a:latin typeface="HP001 4 hàng" panose="020B0603050302020204" pitchFamily="34" charset="0"/>
                </a:rPr>
                <a:t>cái</a:t>
              </a:r>
              <a:r>
                <a:rPr lang="en-US" sz="2800" b="1" dirty="0" smtClean="0">
                  <a:latin typeface="HP001 4 hàng" panose="020B0603050302020204" pitchFamily="34" charset="0"/>
                </a:rPr>
                <a:t> </a:t>
              </a:r>
              <a:r>
                <a:rPr lang="en-US" sz="2800" b="1" dirty="0" err="1" smtClean="0">
                  <a:latin typeface="HP001 4 hàng" panose="020B0603050302020204" pitchFamily="34" charset="0"/>
                </a:rPr>
                <a:t>thu</a:t>
              </a:r>
              <a:r>
                <a:rPr lang="en-US" sz="2800" b="1" dirty="0">
                  <a:latin typeface="HP001 4 hàng" panose="020B0603050302020204" pitchFamily="34" charset="0"/>
                </a:rPr>
                <a:t> </a:t>
              </a:r>
              <a:r>
                <a:rPr lang="en-US" sz="2800" b="1" dirty="0" err="1" smtClean="0">
                  <a:latin typeface="HP001 4 hàng" panose="020B0603050302020204" pitchFamily="34" charset="0"/>
                </a:rPr>
                <a:t>hoạch</a:t>
              </a:r>
              <a:r>
                <a:rPr lang="en-US" sz="2800" b="1" dirty="0" smtClean="0">
                  <a:latin typeface="HP001 4 hàng" panose="020B0603050302020204" pitchFamily="34" charset="0"/>
                </a:rPr>
                <a:t>, ng</a:t>
              </a:r>
              <a:r>
                <a:rPr lang="vi-VN" sz="2800" b="1" dirty="0" smtClean="0">
                  <a:latin typeface="HP001 4 hàng" panose="020B0603050302020204" pitchFamily="34" charset="0"/>
                </a:rPr>
                <a:t>ười</a:t>
              </a:r>
              <a:r>
                <a:rPr lang="en-US" sz="2800" b="1" dirty="0">
                  <a:latin typeface="HP001 4 hàng" panose="020B0603050302020204" pitchFamily="34" charset="0"/>
                </a:rPr>
                <a:t> </a:t>
              </a:r>
              <a:r>
                <a:rPr lang="en-US" sz="2800" b="1" dirty="0" err="1" smtClean="0">
                  <a:latin typeface="HP001 4 hàng" panose="020B0603050302020204" pitchFamily="34" charset="0"/>
                </a:rPr>
                <a:t>nông</a:t>
              </a:r>
              <a:r>
                <a:rPr lang="en-US" sz="2800" b="1" dirty="0">
                  <a:latin typeface="HP001 4 hàng" panose="020B0603050302020204" pitchFamily="34" charset="0"/>
                </a:rPr>
                <a:t> </a:t>
              </a:r>
              <a:r>
                <a:rPr lang="en-US" sz="2800" b="1" dirty="0" err="1" smtClean="0">
                  <a:latin typeface="HP001 4 hàng" panose="020B0603050302020204" pitchFamily="34" charset="0"/>
                </a:rPr>
                <a:t>dân</a:t>
              </a:r>
              <a:r>
                <a:rPr lang="en-US" sz="2800" b="1" dirty="0">
                  <a:latin typeface="HP001 4 hàng" panose="020B0603050302020204" pitchFamily="34" charset="0"/>
                </a:rPr>
                <a:t> </a:t>
              </a:r>
              <a:r>
                <a:rPr lang="en-US" sz="2800" b="1" dirty="0" err="1" smtClean="0">
                  <a:latin typeface="HP001 4 hàng" panose="020B0603050302020204" pitchFamily="34" charset="0"/>
                </a:rPr>
                <a:t>phải</a:t>
              </a:r>
              <a:r>
                <a:rPr lang="en-US" sz="2800" b="1" dirty="0">
                  <a:latin typeface="HP001 4 hàng" panose="020B0603050302020204" pitchFamily="34" charset="0"/>
                </a:rPr>
                <a:t> </a:t>
              </a:r>
              <a:r>
                <a:rPr lang="en-US" sz="2800" b="1" dirty="0" err="1" smtClean="0">
                  <a:latin typeface="HP001 4 hàng" panose="020B0603050302020204" pitchFamily="34" charset="0"/>
                </a:rPr>
                <a:t>làm</a:t>
              </a:r>
              <a:r>
                <a:rPr lang="en-US" sz="2800" b="1" dirty="0" smtClean="0">
                  <a:latin typeface="HP001 4 hàng" panose="020B0603050302020204" pitchFamily="34" charset="0"/>
                </a:rPr>
                <a:t> </a:t>
              </a:r>
              <a:endParaRPr lang="en-US" sz="2800" b="1" dirty="0">
                <a:latin typeface="HP001 4 hàng" panose="020B0603050302020204" pitchFamily="34" charset="0"/>
              </a:endParaRPr>
            </a:p>
          </p:txBody>
        </p:sp>
        <p:grpSp>
          <p:nvGrpSpPr>
            <p:cNvPr id="23" name="Group 22"/>
            <p:cNvGrpSpPr/>
            <p:nvPr/>
          </p:nvGrpSpPr>
          <p:grpSpPr>
            <a:xfrm>
              <a:off x="961016" y="1657349"/>
              <a:ext cx="8015362" cy="3352801"/>
              <a:chOff x="729177" y="1657349"/>
              <a:chExt cx="8015362" cy="3352801"/>
            </a:xfrm>
          </p:grpSpPr>
          <p:sp>
            <p:nvSpPr>
              <p:cNvPr id="13" name="TextBox 12"/>
              <p:cNvSpPr txBox="1"/>
              <p:nvPr/>
            </p:nvSpPr>
            <p:spPr>
              <a:xfrm>
                <a:off x="754399" y="2429530"/>
                <a:ext cx="7968501" cy="523220"/>
              </a:xfrm>
              <a:prstGeom prst="rect">
                <a:avLst/>
              </a:prstGeom>
              <a:noFill/>
            </p:spPr>
            <p:txBody>
              <a:bodyPr wrap="square" rtlCol="0">
                <a:spAutoFit/>
              </a:bodyPr>
              <a:lstStyle/>
              <a:p>
                <a:r>
                  <a:rPr lang="en-US" sz="2800" b="1" dirty="0" err="1">
                    <a:latin typeface="HP001 4 hàng" panose="020B0603050302020204" pitchFamily="34" charset="0"/>
                  </a:rPr>
                  <a:t>r</a:t>
                </a:r>
                <a:r>
                  <a:rPr lang="en-US" sz="2800" b="1" dirty="0" err="1" smtClean="0">
                    <a:latin typeface="HP001 4 hàng" panose="020B0603050302020204" pitchFamily="34" charset="0"/>
                  </a:rPr>
                  <a:t>ất</a:t>
                </a:r>
                <a:r>
                  <a:rPr lang="en-US" sz="2800" b="1" dirty="0" smtClean="0">
                    <a:latin typeface="HP001 4 hàng" panose="020B0603050302020204" pitchFamily="34" charset="0"/>
                  </a:rPr>
                  <a:t> </a:t>
                </a:r>
                <a:r>
                  <a:rPr lang="en-US" sz="2800" b="1" dirty="0" err="1" smtClean="0">
                    <a:latin typeface="HP001 4 hàng" panose="020B0603050302020204" pitchFamily="34" charset="0"/>
                  </a:rPr>
                  <a:t>nhiều</a:t>
                </a:r>
                <a:r>
                  <a:rPr lang="en-US" sz="2800" b="1" dirty="0">
                    <a:latin typeface="HP001 4 hàng" panose="020B0603050302020204" pitchFamily="34" charset="0"/>
                  </a:rPr>
                  <a:t> </a:t>
                </a:r>
                <a:r>
                  <a:rPr lang="en-US" sz="2800" b="1" dirty="0" err="1" smtClean="0">
                    <a:latin typeface="HP001 4 hàng" panose="020B0603050302020204" pitchFamily="34" charset="0"/>
                  </a:rPr>
                  <a:t>việc</a:t>
                </a:r>
                <a:r>
                  <a:rPr lang="en-US" sz="2800" b="1" dirty="0">
                    <a:latin typeface="HP001 4 hàng" panose="020B0603050302020204" pitchFamily="34" charset="0"/>
                  </a:rPr>
                  <a:t>. </a:t>
                </a:r>
                <a:r>
                  <a:rPr lang="en-US" sz="2800" b="1" dirty="0" err="1" smtClean="0">
                    <a:latin typeface="HP001 4 hàng" panose="020B0603050302020204" pitchFamily="34" charset="0"/>
                  </a:rPr>
                  <a:t>Họ</a:t>
                </a:r>
                <a:r>
                  <a:rPr lang="en-US" sz="2800" b="1" dirty="0">
                    <a:latin typeface="HP001 4 hàng" panose="020B0603050302020204" pitchFamily="34" charset="0"/>
                  </a:rPr>
                  <a:t> </a:t>
                </a:r>
                <a:r>
                  <a:rPr lang="en-US" sz="2800" b="1" dirty="0" err="1" smtClean="0">
                    <a:latin typeface="HP001 4 hàng" panose="020B0603050302020204" pitchFamily="34" charset="0"/>
                  </a:rPr>
                  <a:t>phải</a:t>
                </a:r>
                <a:r>
                  <a:rPr lang="en-US" sz="2800" b="1" dirty="0">
                    <a:latin typeface="HP001 4 hàng" panose="020B0603050302020204" pitchFamily="34" charset="0"/>
                  </a:rPr>
                  <a:t> </a:t>
                </a:r>
                <a:r>
                  <a:rPr lang="en-US" sz="2800" b="1" dirty="0" err="1" smtClean="0">
                    <a:latin typeface="HP001 4 hàng" panose="020B0603050302020204" pitchFamily="34" charset="0"/>
                  </a:rPr>
                  <a:t>cày</a:t>
                </a:r>
                <a:r>
                  <a:rPr lang="en-US" sz="2800" b="1" dirty="0">
                    <a:latin typeface="HP001 4 hàng" panose="020B0603050302020204" pitchFamily="34" charset="0"/>
                  </a:rPr>
                  <a:t> </a:t>
                </a:r>
                <a:r>
                  <a:rPr lang="en-US" sz="2800" b="1" dirty="0" err="1" smtClean="0">
                    <a:latin typeface="HP001 4 hàng" panose="020B0603050302020204" pitchFamily="34" charset="0"/>
                  </a:rPr>
                  <a:t>bừa</a:t>
                </a:r>
                <a:r>
                  <a:rPr lang="en-US" sz="2800" b="1" dirty="0" smtClean="0">
                    <a:latin typeface="HP001 4 hàng" panose="020B0603050302020204" pitchFamily="34" charset="0"/>
                  </a:rPr>
                  <a:t>, </a:t>
                </a:r>
                <a:r>
                  <a:rPr lang="en-US" sz="2800" b="1" dirty="0" err="1" smtClean="0">
                    <a:latin typeface="HP001 4 hàng" panose="020B0603050302020204" pitchFamily="34" charset="0"/>
                  </a:rPr>
                  <a:t>gieo</a:t>
                </a:r>
                <a:r>
                  <a:rPr lang="en-US" sz="2800" b="1" dirty="0">
                    <a:latin typeface="HP001 4 hàng" panose="020B0603050302020204" pitchFamily="34" charset="0"/>
                  </a:rPr>
                  <a:t> </a:t>
                </a:r>
                <a:r>
                  <a:rPr lang="en-US" sz="2800" b="1" dirty="0" err="1" smtClean="0">
                    <a:latin typeface="HP001 4 hàng" panose="020B0603050302020204" pitchFamily="34" charset="0"/>
                  </a:rPr>
                  <a:t>hạt</a:t>
                </a:r>
                <a:r>
                  <a:rPr lang="en-US" sz="2800" b="1" dirty="0">
                    <a:latin typeface="HP001 4 hàng" panose="020B0603050302020204" pitchFamily="34" charset="0"/>
                  </a:rPr>
                  <a:t> </a:t>
                </a:r>
                <a:r>
                  <a:rPr lang="en-US" sz="2800" b="1" dirty="0" err="1" smtClean="0">
                    <a:latin typeface="HP001 4 hàng" panose="020B0603050302020204" pitchFamily="34" charset="0"/>
                  </a:rPr>
                  <a:t>và</a:t>
                </a:r>
                <a:r>
                  <a:rPr lang="en-US" sz="2800" b="1" dirty="0" smtClean="0">
                    <a:latin typeface="HP001 4 hàng" panose="020B0603050302020204" pitchFamily="34" charset="0"/>
                  </a:rPr>
                  <a:t> </a:t>
                </a:r>
                <a:r>
                  <a:rPr lang="vi-VN" sz="2800" b="1" dirty="0" smtClean="0">
                    <a:latin typeface="HP001 4 hàng" panose="020B0603050302020204" pitchFamily="34" charset="0"/>
                  </a:rPr>
                  <a:t>ươ</a:t>
                </a:r>
                <a:r>
                  <a:rPr lang="en-US" sz="2800" b="1" dirty="0" smtClean="0">
                    <a:latin typeface="HP001 4 hàng" panose="020B0603050302020204" pitchFamily="34" charset="0"/>
                  </a:rPr>
                  <a:t>m </a:t>
                </a:r>
                <a:endParaRPr lang="en-US" sz="2800" b="1" dirty="0">
                  <a:latin typeface="HP001 4 hàng" panose="020B0603050302020204" pitchFamily="34" charset="0"/>
                </a:endParaRPr>
              </a:p>
            </p:txBody>
          </p:sp>
          <p:grpSp>
            <p:nvGrpSpPr>
              <p:cNvPr id="22" name="Group 21"/>
              <p:cNvGrpSpPr/>
              <p:nvPr/>
            </p:nvGrpSpPr>
            <p:grpSpPr>
              <a:xfrm>
                <a:off x="729177" y="1657349"/>
                <a:ext cx="8015362" cy="3352801"/>
                <a:chOff x="729177" y="1657349"/>
                <a:chExt cx="8015362" cy="3352801"/>
              </a:xfrm>
            </p:grpSpPr>
            <p:sp>
              <p:nvSpPr>
                <p:cNvPr id="15" name="TextBox 14"/>
                <p:cNvSpPr txBox="1"/>
                <p:nvPr/>
              </p:nvSpPr>
              <p:spPr>
                <a:xfrm>
                  <a:off x="736202" y="3372475"/>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6" name="TextBox 15"/>
                <p:cNvSpPr txBox="1"/>
                <p:nvPr/>
              </p:nvSpPr>
              <p:spPr>
                <a:xfrm>
                  <a:off x="734478" y="3943350"/>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grpSp>
              <p:nvGrpSpPr>
                <p:cNvPr id="21" name="Group 20"/>
                <p:cNvGrpSpPr/>
                <p:nvPr/>
              </p:nvGrpSpPr>
              <p:grpSpPr>
                <a:xfrm>
                  <a:off x="729177" y="1657349"/>
                  <a:ext cx="8015362" cy="3352801"/>
                  <a:chOff x="729177" y="1657349"/>
                  <a:chExt cx="8015362" cy="3352801"/>
                </a:xfrm>
              </p:grpSpPr>
              <p:sp>
                <p:nvSpPr>
                  <p:cNvPr id="14" name="TextBox 13"/>
                  <p:cNvSpPr txBox="1"/>
                  <p:nvPr/>
                </p:nvSpPr>
                <p:spPr>
                  <a:xfrm>
                    <a:off x="734479" y="2800350"/>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grpSp>
                <p:nvGrpSpPr>
                  <p:cNvPr id="11" name="Group 10"/>
                  <p:cNvGrpSpPr/>
                  <p:nvPr/>
                </p:nvGrpSpPr>
                <p:grpSpPr>
                  <a:xfrm>
                    <a:off x="729177" y="1657349"/>
                    <a:ext cx="8015362" cy="3352801"/>
                    <a:chOff x="729177" y="1657349"/>
                    <a:chExt cx="8015362" cy="3352801"/>
                  </a:xfrm>
                </p:grpSpPr>
                <p:sp>
                  <p:nvSpPr>
                    <p:cNvPr id="8" name="TextBox 7"/>
                    <p:cNvSpPr txBox="1"/>
                    <p:nvPr/>
                  </p:nvSpPr>
                  <p:spPr>
                    <a:xfrm>
                      <a:off x="736202" y="1657349"/>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2" name="TextBox 11"/>
                    <p:cNvSpPr txBox="1"/>
                    <p:nvPr/>
                  </p:nvSpPr>
                  <p:spPr>
                    <a:xfrm>
                      <a:off x="736202" y="2229475"/>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7" name="TextBox 16"/>
                    <p:cNvSpPr txBox="1"/>
                    <p:nvPr/>
                  </p:nvSpPr>
                  <p:spPr>
                    <a:xfrm>
                      <a:off x="729177" y="4548485"/>
                      <a:ext cx="8008337" cy="461665"/>
                    </a:xfrm>
                    <a:prstGeom prst="rect">
                      <a:avLst/>
                    </a:prstGeom>
                    <a:noFill/>
                  </p:spPr>
                  <p:txBody>
                    <a:bodyPr wrap="square" rtlCol="0">
                      <a:spAutoFit/>
                    </a:bodyPr>
                    <a:lstStyle/>
                    <a:p>
                      <a:r>
                        <a:rPr lang="en-US" sz="2400" dirty="0" smtClean="0">
                          <a:solidFill>
                            <a:srgbClr val="006EC0"/>
                          </a:solidFill>
                          <a:latin typeface="HP001" panose="020B0603050302020204" pitchFamily="34" charset="0"/>
                          <a:ea typeface="HP001" panose="020B0603050302020204" pitchFamily="34" charset="0"/>
                        </a:rPr>
                        <a:t>1111111111111</a:t>
                      </a:r>
                      <a:endParaRPr lang="en-US" sz="2400" dirty="0">
                        <a:solidFill>
                          <a:srgbClr val="006EC0"/>
                        </a:solidFill>
                        <a:latin typeface="HP001" panose="020B0603050302020204" pitchFamily="34" charset="0"/>
                        <a:ea typeface="HP001" panose="020B0603050302020204" pitchFamily="34" charset="0"/>
                      </a:endParaRPr>
                    </a:p>
                  </p:txBody>
                </p:sp>
                <p:sp>
                  <p:nvSpPr>
                    <p:cNvPr id="18" name="TextBox 17"/>
                    <p:cNvSpPr txBox="1"/>
                    <p:nvPr/>
                  </p:nvSpPr>
                  <p:spPr>
                    <a:xfrm>
                      <a:off x="756743" y="3000405"/>
                      <a:ext cx="7968501" cy="523220"/>
                    </a:xfrm>
                    <a:prstGeom prst="rect">
                      <a:avLst/>
                    </a:prstGeom>
                    <a:noFill/>
                  </p:spPr>
                  <p:txBody>
                    <a:bodyPr wrap="square" rtlCol="0">
                      <a:spAutoFit/>
                    </a:bodyPr>
                    <a:lstStyle/>
                    <a:p>
                      <a:r>
                        <a:rPr lang="en-US" sz="2800" b="1" dirty="0" err="1">
                          <a:latin typeface="HP001 4 hàng" panose="020B0603050302020204" pitchFamily="34" charset="0"/>
                        </a:rPr>
                        <a:t>m</a:t>
                      </a:r>
                      <a:r>
                        <a:rPr lang="en-US" sz="2800" b="1" dirty="0" err="1" smtClean="0">
                          <a:latin typeface="HP001 4 hàng" panose="020B0603050302020204" pitchFamily="34" charset="0"/>
                        </a:rPr>
                        <a:t>ầm</a:t>
                      </a:r>
                      <a:r>
                        <a:rPr lang="en-US" sz="2800" b="1" dirty="0">
                          <a:latin typeface="HP001 4 hàng" panose="020B0603050302020204" pitchFamily="34" charset="0"/>
                        </a:rPr>
                        <a:t>. </a:t>
                      </a:r>
                      <a:r>
                        <a:rPr lang="en-US" sz="2800" b="1" dirty="0" err="1" smtClean="0">
                          <a:latin typeface="HP001 4 hàng" panose="020B0603050302020204" pitchFamily="34" charset="0"/>
                        </a:rPr>
                        <a:t>Rē</a:t>
                      </a:r>
                      <a:r>
                        <a:rPr lang="en-US" sz="2800" b="1" dirty="0" smtClean="0">
                          <a:latin typeface="HP001 4 hàng" panose="020B0603050302020204" pitchFamily="34" charset="0"/>
                        </a:rPr>
                        <a:t> </a:t>
                      </a:r>
                      <a:r>
                        <a:rPr lang="en-US" sz="2800" b="1" dirty="0" smtClean="0">
                          <a:latin typeface="HP001 4 hàng" panose="020B0603050302020204" pitchFamily="34" charset="0"/>
                        </a:rPr>
                        <a:t>m</a:t>
                      </a:r>
                      <a:r>
                        <a:rPr lang="vi-VN" sz="2800" b="1" dirty="0" smtClean="0">
                          <a:latin typeface="HP001 4 hàng" panose="020B0603050302020204" pitchFamily="34" charset="0"/>
                        </a:rPr>
                        <a:t>ư</a:t>
                      </a:r>
                      <a:r>
                        <a:rPr lang="en-US" sz="2800" b="1" dirty="0">
                          <a:latin typeface="HP001 4 hàng" panose="020B0603050302020204" pitchFamily="34" charset="0"/>
                        </a:rPr>
                        <a:t>a </a:t>
                      </a:r>
                      <a:r>
                        <a:rPr lang="en-US" sz="2800" b="1" dirty="0" err="1" smtClean="0">
                          <a:latin typeface="HP001 4 hàng" panose="020B0603050302020204" pitchFamily="34" charset="0"/>
                        </a:rPr>
                        <a:t>nắng</a:t>
                      </a:r>
                      <a:r>
                        <a:rPr lang="en-US" sz="2800" b="1" dirty="0">
                          <a:latin typeface="HP001 4 hàng" panose="020B0603050302020204" pitchFamily="34" charset="0"/>
                        </a:rPr>
                        <a:t>, </a:t>
                      </a:r>
                      <a:r>
                        <a:rPr lang="en-US" sz="2800" b="1" dirty="0" err="1" smtClean="0">
                          <a:latin typeface="HP001 4 hàng" panose="020B0603050302020204" pitchFamily="34" charset="0"/>
                        </a:rPr>
                        <a:t>hạn</a:t>
                      </a:r>
                      <a:r>
                        <a:rPr lang="en-US" sz="2800" b="1" dirty="0">
                          <a:latin typeface="HP001 4 hàng" panose="020B0603050302020204" pitchFamily="34" charset="0"/>
                        </a:rPr>
                        <a:t> </a:t>
                      </a:r>
                      <a:r>
                        <a:rPr lang="en-US" sz="2800" b="1" dirty="0" err="1" smtClean="0">
                          <a:latin typeface="HP001 4 hàng" panose="020B0603050302020204" pitchFamily="34" charset="0"/>
                        </a:rPr>
                        <a:t>hán</a:t>
                      </a:r>
                      <a:r>
                        <a:rPr lang="en-US" sz="2800" b="1" dirty="0">
                          <a:latin typeface="HP001 4 hàng" panose="020B0603050302020204" pitchFamily="34" charset="0"/>
                        </a:rPr>
                        <a:t>, </a:t>
                      </a:r>
                      <a:r>
                        <a:rPr lang="en-US" sz="2800" b="1" dirty="0" err="1" smtClean="0">
                          <a:latin typeface="HP001 4 hàng" panose="020B0603050302020204" pitchFamily="34" charset="0"/>
                        </a:rPr>
                        <a:t>họ</a:t>
                      </a:r>
                      <a:r>
                        <a:rPr lang="en-US" sz="2800" b="1" dirty="0">
                          <a:latin typeface="HP001 4 hàng" panose="020B0603050302020204" pitchFamily="34" charset="0"/>
                        </a:rPr>
                        <a:t> </a:t>
                      </a:r>
                      <a:r>
                        <a:rPr lang="en-US" sz="2800" b="1" dirty="0" err="1" smtClean="0">
                          <a:latin typeface="HP001 4 hàng" panose="020B0603050302020204" pitchFamily="34" charset="0"/>
                        </a:rPr>
                        <a:t>phải</a:t>
                      </a:r>
                      <a:r>
                        <a:rPr lang="en-US" sz="2800" b="1" dirty="0" smtClean="0">
                          <a:latin typeface="HP001 4 hàng" panose="020B0603050302020204" pitchFamily="34" charset="0"/>
                        </a:rPr>
                        <a:t> </a:t>
                      </a:r>
                      <a:r>
                        <a:rPr lang="vi-VN" sz="2800" b="1" dirty="0" smtClean="0">
                          <a:latin typeface="HP001 4 hàng" panose="020B0603050302020204" pitchFamily="34" charset="0"/>
                        </a:rPr>
                        <a:t>đổ</a:t>
                      </a:r>
                      <a:r>
                        <a:rPr lang="en-US" sz="2800" b="1" dirty="0">
                          <a:latin typeface="HP001 4 hàng" panose="020B0603050302020204" pitchFamily="34" charset="0"/>
                        </a:rPr>
                        <a:t> </a:t>
                      </a:r>
                      <a:r>
                        <a:rPr lang="en-US" sz="2800" b="1" dirty="0" err="1" smtClean="0">
                          <a:latin typeface="HP001 4 hàng" panose="020B0603050302020204" pitchFamily="34" charset="0"/>
                        </a:rPr>
                        <a:t>mồ</a:t>
                      </a:r>
                      <a:r>
                        <a:rPr lang="en-US" sz="2800" b="1" dirty="0" smtClean="0">
                          <a:latin typeface="HP001 4 hàng" panose="020B0603050302020204" pitchFamily="34" charset="0"/>
                        </a:rPr>
                        <a:t> </a:t>
                      </a:r>
                      <a:endParaRPr lang="en-US" sz="2800" b="1" dirty="0">
                        <a:latin typeface="HP001 4 hàng" panose="020B0603050302020204" pitchFamily="34" charset="0"/>
                      </a:endParaRPr>
                    </a:p>
                  </p:txBody>
                </p:sp>
                <p:sp>
                  <p:nvSpPr>
                    <p:cNvPr id="19" name="TextBox 18"/>
                    <p:cNvSpPr txBox="1"/>
                    <p:nvPr/>
                  </p:nvSpPr>
                  <p:spPr>
                    <a:xfrm>
                      <a:off x="734479" y="3572530"/>
                      <a:ext cx="7968501" cy="523220"/>
                    </a:xfrm>
                    <a:prstGeom prst="rect">
                      <a:avLst/>
                    </a:prstGeom>
                    <a:noFill/>
                  </p:spPr>
                  <p:txBody>
                    <a:bodyPr wrap="square" rtlCol="0">
                      <a:spAutoFit/>
                    </a:bodyPr>
                    <a:lstStyle/>
                    <a:p>
                      <a:r>
                        <a:rPr lang="en-US" sz="2800" b="1" dirty="0" err="1" smtClean="0">
                          <a:latin typeface="HP001 4 hàng" panose="020B0603050302020204" pitchFamily="34" charset="0"/>
                        </a:rPr>
                        <a:t>hċ</a:t>
                      </a:r>
                      <a:r>
                        <a:rPr lang="en-US" sz="2800" b="1" dirty="0" smtClean="0">
                          <a:latin typeface="HP001 4 hàng" panose="020B0603050302020204" pitchFamily="34" charset="0"/>
                        </a:rPr>
                        <a:t> </a:t>
                      </a:r>
                      <a:r>
                        <a:rPr lang="en-US" sz="2800" b="1" dirty="0" err="1" smtClean="0">
                          <a:latin typeface="HP001 4 hàng" panose="020B0603050302020204" pitchFamily="34" charset="0"/>
                        </a:rPr>
                        <a:t>ch</a:t>
                      </a:r>
                      <a:r>
                        <a:rPr lang="vi-VN" sz="2800" b="1" dirty="0" smtClean="0">
                          <a:latin typeface="HP001 4 hàng" panose="020B0603050302020204" pitchFamily="34" charset="0"/>
                        </a:rPr>
                        <a:t>ă</a:t>
                      </a:r>
                      <a:r>
                        <a:rPr lang="en-US" sz="2800" b="1" dirty="0">
                          <a:latin typeface="HP001 4 hàng" panose="020B0603050302020204" pitchFamily="34" charset="0"/>
                        </a:rPr>
                        <a:t>m </a:t>
                      </a:r>
                      <a:r>
                        <a:rPr lang="en-US" sz="2800" b="1" dirty="0" err="1" smtClean="0">
                          <a:latin typeface="HP001 4 hàng" panose="020B0603050302020204" pitchFamily="34" charset="0"/>
                        </a:rPr>
                        <a:t>sŉ</a:t>
                      </a:r>
                      <a:r>
                        <a:rPr lang="en-US" sz="2800" b="1" dirty="0" smtClean="0">
                          <a:latin typeface="HP001 4 hàng" panose="020B0603050302020204" pitchFamily="34" charset="0"/>
                        </a:rPr>
                        <a:t> </a:t>
                      </a:r>
                      <a:r>
                        <a:rPr lang="en-US" sz="2800" b="1" dirty="0" smtClean="0">
                          <a:latin typeface="HP001 4 hàng" panose="020B0603050302020204" pitchFamily="34" charset="0"/>
                        </a:rPr>
                        <a:t>v</a:t>
                      </a:r>
                      <a:r>
                        <a:rPr lang="vi-VN" sz="2800" b="1" dirty="0" smtClean="0">
                          <a:latin typeface="HP001 4 hàng" panose="020B0603050302020204" pitchFamily="34" charset="0"/>
                        </a:rPr>
                        <a:t>ườn</a:t>
                      </a:r>
                      <a:r>
                        <a:rPr lang="en-US" sz="2800" b="1" dirty="0">
                          <a:latin typeface="HP001 4 hàng" panose="020B0603050302020204" pitchFamily="34" charset="0"/>
                        </a:rPr>
                        <a:t> </a:t>
                      </a:r>
                      <a:r>
                        <a:rPr lang="en-US" sz="2800" b="1" dirty="0" err="1" smtClean="0">
                          <a:latin typeface="HP001 4 hàng" panose="020B0603050302020204" pitchFamily="34" charset="0"/>
                        </a:rPr>
                        <a:t>cây</a:t>
                      </a:r>
                      <a:r>
                        <a:rPr lang="en-US" sz="2800" b="1" dirty="0">
                          <a:latin typeface="HP001 4 hàng" panose="020B0603050302020204" pitchFamily="34" charset="0"/>
                        </a:rPr>
                        <a:t>, </a:t>
                      </a:r>
                      <a:r>
                        <a:rPr lang="en-US" sz="2800" b="1" dirty="0" err="1" smtClean="0">
                          <a:latin typeface="HP001 4 hàng" panose="020B0603050302020204" pitchFamily="34" charset="0"/>
                        </a:rPr>
                        <a:t>ruộng</a:t>
                      </a:r>
                      <a:r>
                        <a:rPr lang="en-US" sz="2800" b="1" dirty="0" smtClean="0">
                          <a:latin typeface="HP001 4 hàng" panose="020B0603050302020204" pitchFamily="34" charset="0"/>
                        </a:rPr>
                        <a:t> </a:t>
                      </a:r>
                      <a:r>
                        <a:rPr lang="vi-VN" sz="2800" b="1" dirty="0" smtClean="0">
                          <a:latin typeface="HP001 4 hàng" panose="020B0603050302020204" pitchFamily="34" charset="0"/>
                        </a:rPr>
                        <a:t>đồng</a:t>
                      </a:r>
                      <a:r>
                        <a:rPr lang="en-US" sz="2800" b="1" dirty="0">
                          <a:latin typeface="HP001 4 hàng" panose="020B0603050302020204" pitchFamily="34" charset="0"/>
                        </a:rPr>
                        <a:t>. </a:t>
                      </a:r>
                      <a:r>
                        <a:rPr lang="en-US" sz="2800" b="1" dirty="0" err="1" smtClean="0">
                          <a:latin typeface="HP001 4 hàng" panose="020B0603050302020204" pitchFamily="34" charset="0"/>
                        </a:rPr>
                        <a:t>Nhờ</a:t>
                      </a:r>
                      <a:r>
                        <a:rPr lang="en-US" sz="2800" b="1" dirty="0">
                          <a:latin typeface="HP001 4 hàng" panose="020B0603050302020204" pitchFamily="34" charset="0"/>
                        </a:rPr>
                        <a:t> </a:t>
                      </a:r>
                      <a:r>
                        <a:rPr lang="en-US" sz="2800" b="1" dirty="0" err="1" smtClean="0">
                          <a:latin typeface="HP001 4 hàng" panose="020B0603050302020204" pitchFamily="34" charset="0"/>
                        </a:rPr>
                        <a:t>thế</a:t>
                      </a:r>
                      <a:r>
                        <a:rPr lang="en-US" sz="2800" b="1" dirty="0">
                          <a:latin typeface="HP001 4 hàng" panose="020B0603050302020204" pitchFamily="34" charset="0"/>
                        </a:rPr>
                        <a:t> </a:t>
                      </a:r>
                      <a:r>
                        <a:rPr lang="en-US" sz="2800" b="1" dirty="0" err="1" smtClean="0">
                          <a:latin typeface="HP001 4 hàng" panose="020B0603050302020204" pitchFamily="34" charset="0"/>
                        </a:rPr>
                        <a:t>mà</a:t>
                      </a:r>
                      <a:r>
                        <a:rPr lang="en-US" sz="2800" b="1" dirty="0">
                          <a:latin typeface="HP001 4 hàng" panose="020B0603050302020204" pitchFamily="34" charset="0"/>
                        </a:rPr>
                        <a:t> </a:t>
                      </a:r>
                    </a:p>
                  </p:txBody>
                </p:sp>
                <p:sp>
                  <p:nvSpPr>
                    <p:cNvPr id="20" name="TextBox 19"/>
                    <p:cNvSpPr txBox="1"/>
                    <p:nvPr/>
                  </p:nvSpPr>
                  <p:spPr>
                    <a:xfrm>
                      <a:off x="756743" y="4143405"/>
                      <a:ext cx="7968501" cy="523220"/>
                    </a:xfrm>
                    <a:prstGeom prst="rect">
                      <a:avLst/>
                    </a:prstGeom>
                    <a:noFill/>
                  </p:spPr>
                  <p:txBody>
                    <a:bodyPr wrap="square" rtlCol="0">
                      <a:spAutoFit/>
                    </a:bodyPr>
                    <a:lstStyle/>
                    <a:p>
                      <a:r>
                        <a:rPr lang="en-US" sz="2800" b="1" dirty="0" err="1" smtClean="0">
                          <a:latin typeface="HP001 4 hàng" panose="020B0603050302020204" pitchFamily="34" charset="0"/>
                        </a:rPr>
                        <a:t>cây</a:t>
                      </a:r>
                      <a:r>
                        <a:rPr lang="en-US" sz="2800" b="1" dirty="0" smtClean="0">
                          <a:latin typeface="HP001 4 hàng" panose="020B0603050302020204" pitchFamily="34" charset="0"/>
                        </a:rPr>
                        <a:t> </a:t>
                      </a:r>
                      <a:r>
                        <a:rPr lang="en-US" sz="2800" b="1" dirty="0" err="1" smtClean="0">
                          <a:latin typeface="HP001 4 hàng" panose="020B0603050302020204" pitchFamily="34" charset="0"/>
                        </a:rPr>
                        <a:t>lớn</a:t>
                      </a:r>
                      <a:r>
                        <a:rPr lang="en-US" sz="2800" b="1" dirty="0">
                          <a:latin typeface="HP001 4 hàng" panose="020B0603050302020204" pitchFamily="34" charset="0"/>
                        </a:rPr>
                        <a:t> </a:t>
                      </a:r>
                      <a:r>
                        <a:rPr lang="en-US" sz="2800" b="1" dirty="0" err="1" smtClean="0">
                          <a:latin typeface="HP001 4 hàng" panose="020B0603050302020204" pitchFamily="34" charset="0"/>
                        </a:rPr>
                        <a:t>dần</a:t>
                      </a:r>
                      <a:r>
                        <a:rPr lang="en-US" sz="2800" b="1" dirty="0" smtClean="0">
                          <a:latin typeface="HP001 4 hàng" panose="020B0603050302020204" pitchFamily="34" charset="0"/>
                        </a:rPr>
                        <a:t>, </a:t>
                      </a:r>
                      <a:r>
                        <a:rPr lang="en-US" sz="2800" b="1" dirty="0" err="1" smtClean="0">
                          <a:latin typeface="HP001 4 hàng" panose="020B0603050302020204" pitchFamily="34" charset="0"/>
                        </a:rPr>
                        <a:t>ra</a:t>
                      </a:r>
                      <a:r>
                        <a:rPr lang="en-US" sz="2800" b="1" dirty="0" smtClean="0">
                          <a:latin typeface="HP001 4 hàng" panose="020B0603050302020204" pitchFamily="34" charset="0"/>
                        </a:rPr>
                        <a:t> </a:t>
                      </a:r>
                      <a:r>
                        <a:rPr lang="en-US" sz="2800" b="1" dirty="0" smtClean="0">
                          <a:latin typeface="HP001 4 hàng" panose="020B0603050302020204" pitchFamily="34" charset="0"/>
                        </a:rPr>
                        <a:t>h</a:t>
                      </a:r>
                      <a:r>
                        <a:rPr lang="el-GR" sz="2800" b="1" dirty="0" smtClean="0">
                          <a:latin typeface="HP001 4 hàng" panose="020B0603050302020204" pitchFamily="34" charset="0"/>
                        </a:rPr>
                        <a:t>Ξ</a:t>
                      </a:r>
                      <a:r>
                        <a:rPr lang="en-US" sz="2800" b="1" dirty="0" smtClean="0">
                          <a:latin typeface="HP001 4 hàng" panose="020B0603050302020204" pitchFamily="34" charset="0"/>
                        </a:rPr>
                        <a:t> </a:t>
                      </a:r>
                      <a:r>
                        <a:rPr lang="en-US" sz="2800" b="1" dirty="0" err="1" smtClean="0">
                          <a:latin typeface="HP001 4 hàng" panose="020B0603050302020204" pitchFamily="34" charset="0"/>
                        </a:rPr>
                        <a:t>kết</a:t>
                      </a:r>
                      <a:r>
                        <a:rPr lang="en-US" sz="2800" b="1" dirty="0">
                          <a:latin typeface="HP001 4 hàng" panose="020B0603050302020204" pitchFamily="34" charset="0"/>
                        </a:rPr>
                        <a:t> </a:t>
                      </a:r>
                      <a:r>
                        <a:rPr lang="en-US" sz="2800" b="1" dirty="0" err="1" smtClean="0">
                          <a:latin typeface="HP001 4 hàng" panose="020B0603050302020204" pitchFamily="34" charset="0"/>
                        </a:rPr>
                        <a:t>trái</a:t>
                      </a:r>
                      <a:r>
                        <a:rPr lang="en-US" sz="2800" b="1" dirty="0">
                          <a:latin typeface="HP001 4 hàng" panose="020B0603050302020204" pitchFamily="34" charset="0"/>
                        </a:rPr>
                        <a:t> </a:t>
                      </a:r>
                      <a:r>
                        <a:rPr lang="en-US" sz="2800" b="1" dirty="0" err="1" smtClean="0">
                          <a:latin typeface="HP001 4 hàng" panose="020B0603050302020204" pitchFamily="34" charset="0"/>
                        </a:rPr>
                        <a:t>và</a:t>
                      </a:r>
                      <a:r>
                        <a:rPr lang="en-US" sz="2800" b="1" dirty="0">
                          <a:latin typeface="HP001 4 hàng" panose="020B0603050302020204" pitchFamily="34" charset="0"/>
                        </a:rPr>
                        <a:t> </a:t>
                      </a:r>
                      <a:r>
                        <a:rPr lang="en-US" sz="2800" b="1" dirty="0" err="1" smtClean="0">
                          <a:latin typeface="HP001 4 hàng" panose="020B0603050302020204" pitchFamily="34" charset="0"/>
                        </a:rPr>
                        <a:t>chín</a:t>
                      </a:r>
                      <a:r>
                        <a:rPr lang="en-US" sz="2800" b="1" dirty="0">
                          <a:latin typeface="HP001 4 hàng" panose="020B0603050302020204" pitchFamily="34" charset="0"/>
                        </a:rPr>
                        <a:t> </a:t>
                      </a:r>
                      <a:r>
                        <a:rPr lang="en-US" sz="2800" b="1" dirty="0" err="1" smtClean="0">
                          <a:latin typeface="HP001 4 hàng" panose="020B0603050302020204" pitchFamily="34" charset="0"/>
                        </a:rPr>
                        <a:t>rộ</a:t>
                      </a:r>
                      <a:r>
                        <a:rPr lang="en-US" sz="2800" b="1" dirty="0" smtClean="0">
                          <a:latin typeface="HP001 4 hàng" panose="020B0603050302020204" pitchFamily="34" charset="0"/>
                        </a:rPr>
                        <a:t>.</a:t>
                      </a:r>
                      <a:endParaRPr lang="en-US" sz="2800" b="1" dirty="0">
                        <a:latin typeface="HP001 4 hàng" panose="020B0603050302020204" pitchFamily="34" charset="0"/>
                      </a:endParaRPr>
                    </a:p>
                  </p:txBody>
                </p:sp>
              </p:grpSp>
            </p:grpSp>
          </p:grpSp>
        </p:grpSp>
      </p:grpSp>
      <p:cxnSp>
        <p:nvCxnSpPr>
          <p:cNvPr id="29" name="Straight Connector 28"/>
          <p:cNvCxnSpPr/>
          <p:nvPr/>
        </p:nvCxnSpPr>
        <p:spPr>
          <a:xfrm>
            <a:off x="4761660" y="1276350"/>
            <a:ext cx="3562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27899" y="2266950"/>
            <a:ext cx="3485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52800" y="2800350"/>
            <a:ext cx="3485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3372475"/>
            <a:ext cx="3485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77000" y="3915400"/>
            <a:ext cx="3485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228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5uvygcf">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5uvygcf">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TotalTime>
  <Words>497</Words>
  <Application>Microsoft Office PowerPoint</Application>
  <PresentationFormat>On-screen Show (16:9)</PresentationFormat>
  <Paragraphs>107</Paragraphs>
  <Slides>19</Slides>
  <Notes>19</Notes>
  <HiddenSlides>0</HiddenSlides>
  <MMClips>1</MMClips>
  <ScaleCrop>false</ScaleCrop>
  <HeadingPairs>
    <vt:vector size="4" baseType="variant">
      <vt:variant>
        <vt:lpstr>Theme</vt:lpstr>
      </vt:variant>
      <vt:variant>
        <vt:i4>6</vt:i4>
      </vt:variant>
      <vt:variant>
        <vt:lpstr>Slide Titles</vt:lpstr>
      </vt:variant>
      <vt:variant>
        <vt:i4>19</vt:i4>
      </vt:variant>
    </vt:vector>
  </HeadingPairs>
  <TitlesOfParts>
    <vt:vector size="25" baseType="lpstr">
      <vt:lpstr>Office Theme</vt:lpstr>
      <vt:lpstr>1_Office 主题​​</vt:lpstr>
      <vt:lpstr>2_Office 主题​​</vt:lpstr>
      <vt:lpstr>3_Office 主题​​</vt:lpstr>
      <vt:lpstr>4_Office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33</cp:revision>
  <dcterms:created xsi:type="dcterms:W3CDTF">2021-11-01T02:54:25Z</dcterms:created>
  <dcterms:modified xsi:type="dcterms:W3CDTF">2021-12-04T16:25:54Z</dcterms:modified>
</cp:coreProperties>
</file>