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3.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3" r:id="rId4"/>
    <p:sldMasterId id="2147483696" r:id="rId5"/>
    <p:sldMasterId id="2147483707" r:id="rId6"/>
    <p:sldMasterId id="2147483756" r:id="rId7"/>
    <p:sldMasterId id="2147483810" r:id="rId8"/>
  </p:sldMasterIdLst>
  <p:notesMasterIdLst>
    <p:notesMasterId r:id="rId51"/>
  </p:notesMasterIdLst>
  <p:sldIdLst>
    <p:sldId id="257" r:id="rId9"/>
    <p:sldId id="260" r:id="rId10"/>
    <p:sldId id="265" r:id="rId11"/>
    <p:sldId id="266" r:id="rId12"/>
    <p:sldId id="267" r:id="rId13"/>
    <p:sldId id="268" r:id="rId14"/>
    <p:sldId id="269" r:id="rId15"/>
    <p:sldId id="270" r:id="rId16"/>
    <p:sldId id="258" r:id="rId17"/>
    <p:sldId id="259" r:id="rId18"/>
    <p:sldId id="271" r:id="rId19"/>
    <p:sldId id="273" r:id="rId20"/>
    <p:sldId id="274" r:id="rId21"/>
    <p:sldId id="256" r:id="rId22"/>
    <p:sldId id="287" r:id="rId23"/>
    <p:sldId id="288" r:id="rId24"/>
    <p:sldId id="282" r:id="rId25"/>
    <p:sldId id="284" r:id="rId26"/>
    <p:sldId id="289" r:id="rId27"/>
    <p:sldId id="290" r:id="rId28"/>
    <p:sldId id="296" r:id="rId29"/>
    <p:sldId id="297" r:id="rId30"/>
    <p:sldId id="283" r:id="rId31"/>
    <p:sldId id="291" r:id="rId32"/>
    <p:sldId id="292" r:id="rId33"/>
    <p:sldId id="293" r:id="rId34"/>
    <p:sldId id="294" r:id="rId35"/>
    <p:sldId id="261" r:id="rId36"/>
    <p:sldId id="298" r:id="rId37"/>
    <p:sldId id="299" r:id="rId38"/>
    <p:sldId id="300" r:id="rId39"/>
    <p:sldId id="280" r:id="rId40"/>
    <p:sldId id="302" r:id="rId41"/>
    <p:sldId id="303" r:id="rId42"/>
    <p:sldId id="304" r:id="rId43"/>
    <p:sldId id="307" r:id="rId44"/>
    <p:sldId id="308" r:id="rId45"/>
    <p:sldId id="301" r:id="rId46"/>
    <p:sldId id="305" r:id="rId47"/>
    <p:sldId id="306" r:id="rId48"/>
    <p:sldId id="262" r:id="rId49"/>
    <p:sldId id="263" r:id="rId50"/>
  </p:sldIdLst>
  <p:sldSz cx="9144000" cy="5143500" type="screen16x9"/>
  <p:notesSz cx="6858000" cy="9144000"/>
  <p:defaultTextStyle>
    <a:defPPr>
      <a:defRPr lang="en-US"/>
    </a:defPPr>
    <a:lvl1pPr marL="0" algn="l" defTabSz="914153" rtl="0" eaLnBrk="1" latinLnBrk="0" hangingPunct="1">
      <a:defRPr sz="1800" kern="1200">
        <a:solidFill>
          <a:schemeClr val="tx1"/>
        </a:solidFill>
        <a:latin typeface="+mn-lt"/>
        <a:ea typeface="+mn-ea"/>
        <a:cs typeface="+mn-cs"/>
      </a:defRPr>
    </a:lvl1pPr>
    <a:lvl2pPr marL="457070" algn="l" defTabSz="914153" rtl="0" eaLnBrk="1" latinLnBrk="0" hangingPunct="1">
      <a:defRPr sz="1800" kern="1200">
        <a:solidFill>
          <a:schemeClr val="tx1"/>
        </a:solidFill>
        <a:latin typeface="+mn-lt"/>
        <a:ea typeface="+mn-ea"/>
        <a:cs typeface="+mn-cs"/>
      </a:defRPr>
    </a:lvl2pPr>
    <a:lvl3pPr marL="914153" algn="l" defTabSz="914153" rtl="0" eaLnBrk="1" latinLnBrk="0" hangingPunct="1">
      <a:defRPr sz="1800" kern="1200">
        <a:solidFill>
          <a:schemeClr val="tx1"/>
        </a:solidFill>
        <a:latin typeface="+mn-lt"/>
        <a:ea typeface="+mn-ea"/>
        <a:cs typeface="+mn-cs"/>
      </a:defRPr>
    </a:lvl3pPr>
    <a:lvl4pPr marL="1371226" algn="l" defTabSz="914153" rtl="0" eaLnBrk="1" latinLnBrk="0" hangingPunct="1">
      <a:defRPr sz="1800" kern="1200">
        <a:solidFill>
          <a:schemeClr val="tx1"/>
        </a:solidFill>
        <a:latin typeface="+mn-lt"/>
        <a:ea typeface="+mn-ea"/>
        <a:cs typeface="+mn-cs"/>
      </a:defRPr>
    </a:lvl4pPr>
    <a:lvl5pPr marL="1828304" algn="l" defTabSz="914153" rtl="0" eaLnBrk="1" latinLnBrk="0" hangingPunct="1">
      <a:defRPr sz="1800" kern="1200">
        <a:solidFill>
          <a:schemeClr val="tx1"/>
        </a:solidFill>
        <a:latin typeface="+mn-lt"/>
        <a:ea typeface="+mn-ea"/>
        <a:cs typeface="+mn-cs"/>
      </a:defRPr>
    </a:lvl5pPr>
    <a:lvl6pPr marL="2285373" algn="l" defTabSz="914153" rtl="0" eaLnBrk="1" latinLnBrk="0" hangingPunct="1">
      <a:defRPr sz="1800" kern="1200">
        <a:solidFill>
          <a:schemeClr val="tx1"/>
        </a:solidFill>
        <a:latin typeface="+mn-lt"/>
        <a:ea typeface="+mn-ea"/>
        <a:cs typeface="+mn-cs"/>
      </a:defRPr>
    </a:lvl6pPr>
    <a:lvl7pPr marL="2742443" algn="l" defTabSz="914153" rtl="0" eaLnBrk="1" latinLnBrk="0" hangingPunct="1">
      <a:defRPr sz="1800" kern="1200">
        <a:solidFill>
          <a:schemeClr val="tx1"/>
        </a:solidFill>
        <a:latin typeface="+mn-lt"/>
        <a:ea typeface="+mn-ea"/>
        <a:cs typeface="+mn-cs"/>
      </a:defRPr>
    </a:lvl7pPr>
    <a:lvl8pPr marL="3199520" algn="l" defTabSz="914153" rtl="0" eaLnBrk="1" latinLnBrk="0" hangingPunct="1">
      <a:defRPr sz="1800" kern="1200">
        <a:solidFill>
          <a:schemeClr val="tx1"/>
        </a:solidFill>
        <a:latin typeface="+mn-lt"/>
        <a:ea typeface="+mn-ea"/>
        <a:cs typeface="+mn-cs"/>
      </a:defRPr>
    </a:lvl8pPr>
    <a:lvl9pPr marL="3656594" algn="l" defTabSz="91415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CC00CC"/>
    <a:srgbClr val="87CB3D"/>
    <a:srgbClr val="FF5050"/>
    <a:srgbClr val="F83A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230" y="-3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3467B1-FF04-44F4-B2B8-A0471831C170}" type="datetimeFigureOut">
              <a:rPr lang="en-US" smtClean="0"/>
              <a:t>20/11/2021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CA1E18-832C-49E9-8797-3C96A042BAEA}" type="slidenum">
              <a:rPr lang="en-US" smtClean="0"/>
              <a:t>‹#›</a:t>
            </a:fld>
            <a:endParaRPr lang="en-US"/>
          </a:p>
        </p:txBody>
      </p:sp>
    </p:spTree>
    <p:extLst>
      <p:ext uri="{BB962C8B-B14F-4D97-AF65-F5344CB8AC3E}">
        <p14:creationId xmlns:p14="http://schemas.microsoft.com/office/powerpoint/2010/main" val="1083778748"/>
      </p:ext>
    </p:extLst>
  </p:cSld>
  <p:clrMap bg1="lt1" tx1="dk1" bg2="lt2" tx2="dk2" accent1="accent1" accent2="accent2" accent3="accent3" accent4="accent4" accent5="accent5" accent6="accent6" hlink="hlink" folHlink="folHlink"/>
  <p:notesStyle>
    <a:lvl1pPr marL="0" algn="l" defTabSz="914153" rtl="0" eaLnBrk="1" latinLnBrk="0" hangingPunct="1">
      <a:defRPr sz="1200" kern="1200">
        <a:solidFill>
          <a:schemeClr val="tx1"/>
        </a:solidFill>
        <a:latin typeface="+mn-lt"/>
        <a:ea typeface="+mn-ea"/>
        <a:cs typeface="+mn-cs"/>
      </a:defRPr>
    </a:lvl1pPr>
    <a:lvl2pPr marL="457070" algn="l" defTabSz="914153" rtl="0" eaLnBrk="1" latinLnBrk="0" hangingPunct="1">
      <a:defRPr sz="1200" kern="1200">
        <a:solidFill>
          <a:schemeClr val="tx1"/>
        </a:solidFill>
        <a:latin typeface="+mn-lt"/>
        <a:ea typeface="+mn-ea"/>
        <a:cs typeface="+mn-cs"/>
      </a:defRPr>
    </a:lvl2pPr>
    <a:lvl3pPr marL="914153" algn="l" defTabSz="914153" rtl="0" eaLnBrk="1" latinLnBrk="0" hangingPunct="1">
      <a:defRPr sz="1200" kern="1200">
        <a:solidFill>
          <a:schemeClr val="tx1"/>
        </a:solidFill>
        <a:latin typeface="+mn-lt"/>
        <a:ea typeface="+mn-ea"/>
        <a:cs typeface="+mn-cs"/>
      </a:defRPr>
    </a:lvl3pPr>
    <a:lvl4pPr marL="1371226" algn="l" defTabSz="914153" rtl="0" eaLnBrk="1" latinLnBrk="0" hangingPunct="1">
      <a:defRPr sz="1200" kern="1200">
        <a:solidFill>
          <a:schemeClr val="tx1"/>
        </a:solidFill>
        <a:latin typeface="+mn-lt"/>
        <a:ea typeface="+mn-ea"/>
        <a:cs typeface="+mn-cs"/>
      </a:defRPr>
    </a:lvl4pPr>
    <a:lvl5pPr marL="1828304" algn="l" defTabSz="914153" rtl="0" eaLnBrk="1" latinLnBrk="0" hangingPunct="1">
      <a:defRPr sz="1200" kern="1200">
        <a:solidFill>
          <a:schemeClr val="tx1"/>
        </a:solidFill>
        <a:latin typeface="+mn-lt"/>
        <a:ea typeface="+mn-ea"/>
        <a:cs typeface="+mn-cs"/>
      </a:defRPr>
    </a:lvl5pPr>
    <a:lvl6pPr marL="2285373" algn="l" defTabSz="914153" rtl="0" eaLnBrk="1" latinLnBrk="0" hangingPunct="1">
      <a:defRPr sz="1200" kern="1200">
        <a:solidFill>
          <a:schemeClr val="tx1"/>
        </a:solidFill>
        <a:latin typeface="+mn-lt"/>
        <a:ea typeface="+mn-ea"/>
        <a:cs typeface="+mn-cs"/>
      </a:defRPr>
    </a:lvl6pPr>
    <a:lvl7pPr marL="2742443" algn="l" defTabSz="914153" rtl="0" eaLnBrk="1" latinLnBrk="0" hangingPunct="1">
      <a:defRPr sz="1200" kern="1200">
        <a:solidFill>
          <a:schemeClr val="tx1"/>
        </a:solidFill>
        <a:latin typeface="+mn-lt"/>
        <a:ea typeface="+mn-ea"/>
        <a:cs typeface="+mn-cs"/>
      </a:defRPr>
    </a:lvl7pPr>
    <a:lvl8pPr marL="3199520" algn="l" defTabSz="914153" rtl="0" eaLnBrk="1" latinLnBrk="0" hangingPunct="1">
      <a:defRPr sz="1200" kern="1200">
        <a:solidFill>
          <a:schemeClr val="tx1"/>
        </a:solidFill>
        <a:latin typeface="+mn-lt"/>
        <a:ea typeface="+mn-ea"/>
        <a:cs typeface="+mn-cs"/>
      </a:defRPr>
    </a:lvl8pPr>
    <a:lvl9pPr marL="3656594" algn="l" defTabSz="9141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marL="0" lvl="0" indent="0" algn="l" rtl="0">
              <a:spcBef>
                <a:spcPts val="0"/>
              </a:spcBef>
              <a:spcAft>
                <a:spcPts val="0"/>
              </a:spcAft>
              <a:buNone/>
            </a:pPr>
            <a:endParaRPr dirty="0"/>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defTabSz="914400">
              <a:buClr>
                <a:srgbClr val="000000"/>
              </a:buClr>
              <a:buFont typeface="Arial"/>
              <a:buNone/>
              <a:defRPr/>
            </a:pPr>
            <a:fld id="{00000000-1234-1234-1234-123412341234}" type="slidenum">
              <a:rPr lang="en-US" sz="1400" kern="0">
                <a:solidFill>
                  <a:srgbClr val="000000"/>
                </a:solidFill>
                <a:latin typeface="Arial"/>
                <a:cs typeface="Arial"/>
                <a:sym typeface="Arial"/>
              </a:rPr>
              <a:pPr defTabSz="914400">
                <a:buClr>
                  <a:srgbClr val="000000"/>
                </a:buClr>
                <a:buFont typeface="Arial"/>
                <a:buNone/>
                <a:defRPr/>
              </a:pPr>
              <a:t>1</a:t>
            </a:fld>
            <a:endParaRPr sz="1400" kern="0">
              <a:solidFill>
                <a:srgbClr val="000000"/>
              </a:solidFill>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marL="0" lvl="0" indent="0" algn="l" rtl="0">
              <a:spcBef>
                <a:spcPts val="0"/>
              </a:spcBef>
              <a:spcAft>
                <a:spcPts val="0"/>
              </a:spcAft>
              <a:buNone/>
            </a:pPr>
            <a:endParaRPr dirty="0"/>
          </a:p>
        </p:txBody>
      </p:sp>
      <p:sp>
        <p:nvSpPr>
          <p:cNvPr id="167" name="Google Shape;16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defTabSz="914400">
              <a:buClr>
                <a:srgbClr val="000000"/>
              </a:buClr>
              <a:buFont typeface="Arial"/>
              <a:buNone/>
              <a:defRPr/>
            </a:pPr>
            <a:fld id="{00000000-1234-1234-1234-123412341234}" type="slidenum">
              <a:rPr lang="en-US" sz="1400" kern="0">
                <a:solidFill>
                  <a:srgbClr val="000000"/>
                </a:solidFill>
                <a:latin typeface="Arial"/>
                <a:cs typeface="Arial"/>
                <a:sym typeface="Arial"/>
              </a:rPr>
              <a:pPr defTabSz="914400">
                <a:buClr>
                  <a:srgbClr val="000000"/>
                </a:buClr>
                <a:buFont typeface="Arial"/>
                <a:buNone/>
                <a:defRPr/>
              </a:pPr>
              <a:t>10</a:t>
            </a:fld>
            <a:endParaRPr sz="1400" kern="0">
              <a:solidFill>
                <a:srgbClr val="000000"/>
              </a:solidFill>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94423"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548176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94423"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548176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t>13</a:t>
            </a:fld>
            <a:endParaRPr lang="en-US"/>
          </a:p>
        </p:txBody>
      </p:sp>
    </p:spTree>
    <p:extLst>
      <p:ext uri="{BB962C8B-B14F-4D97-AF65-F5344CB8AC3E}">
        <p14:creationId xmlns:p14="http://schemas.microsoft.com/office/powerpoint/2010/main" val="3111506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t>14</a:t>
            </a:fld>
            <a:endParaRPr lang="en-US"/>
          </a:p>
        </p:txBody>
      </p:sp>
    </p:spTree>
    <p:extLst>
      <p:ext uri="{BB962C8B-B14F-4D97-AF65-F5344CB8AC3E}">
        <p14:creationId xmlns:p14="http://schemas.microsoft.com/office/powerpoint/2010/main" val="3152797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t>15</a:t>
            </a:fld>
            <a:endParaRPr lang="en-US"/>
          </a:p>
        </p:txBody>
      </p:sp>
    </p:spTree>
    <p:extLst>
      <p:ext uri="{BB962C8B-B14F-4D97-AF65-F5344CB8AC3E}">
        <p14:creationId xmlns:p14="http://schemas.microsoft.com/office/powerpoint/2010/main" val="3927394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t>16</a:t>
            </a:fld>
            <a:endParaRPr lang="en-US"/>
          </a:p>
        </p:txBody>
      </p:sp>
    </p:spTree>
    <p:extLst>
      <p:ext uri="{BB962C8B-B14F-4D97-AF65-F5344CB8AC3E}">
        <p14:creationId xmlns:p14="http://schemas.microsoft.com/office/powerpoint/2010/main" val="2526246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marL="0" lvl="0" indent="0" algn="l" rtl="0">
              <a:spcBef>
                <a:spcPts val="0"/>
              </a:spcBef>
              <a:spcAft>
                <a:spcPts val="0"/>
              </a:spcAft>
              <a:buNone/>
            </a:pPr>
            <a:endParaRPr dirty="0"/>
          </a:p>
        </p:txBody>
      </p:sp>
      <p:sp>
        <p:nvSpPr>
          <p:cNvPr id="167" name="Google Shape;16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defTabSz="914400">
              <a:buClr>
                <a:srgbClr val="000000"/>
              </a:buClr>
              <a:buFont typeface="Arial"/>
              <a:buNone/>
              <a:defRPr/>
            </a:pPr>
            <a:fld id="{00000000-1234-1234-1234-123412341234}" type="slidenum">
              <a:rPr lang="en-US" sz="1400" kern="0">
                <a:solidFill>
                  <a:srgbClr val="000000"/>
                </a:solidFill>
                <a:latin typeface="Arial"/>
                <a:cs typeface="Arial"/>
                <a:sym typeface="Arial"/>
              </a:rPr>
              <a:pPr defTabSz="914400">
                <a:buClr>
                  <a:srgbClr val="000000"/>
                </a:buClr>
                <a:buFont typeface="Arial"/>
                <a:buNone/>
                <a:defRPr/>
              </a:pPr>
              <a:t>17</a:t>
            </a:fld>
            <a:endParaRPr sz="1400" kern="0">
              <a:solidFill>
                <a:srgbClr val="000000"/>
              </a:solidFill>
              <a:latin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marL="0" lvl="0" indent="0" algn="l" rtl="0">
              <a:spcBef>
                <a:spcPts val="0"/>
              </a:spcBef>
              <a:spcAft>
                <a:spcPts val="0"/>
              </a:spcAft>
              <a:buNone/>
            </a:pPr>
            <a:endParaRPr dirty="0"/>
          </a:p>
        </p:txBody>
      </p:sp>
      <p:sp>
        <p:nvSpPr>
          <p:cNvPr id="167" name="Google Shape;16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defTabSz="914400">
              <a:buClr>
                <a:srgbClr val="000000"/>
              </a:buClr>
              <a:buFont typeface="Arial"/>
              <a:buNone/>
              <a:defRPr/>
            </a:pPr>
            <a:fld id="{00000000-1234-1234-1234-123412341234}" type="slidenum">
              <a:rPr lang="en-US" sz="1400" kern="0">
                <a:solidFill>
                  <a:srgbClr val="000000"/>
                </a:solidFill>
                <a:latin typeface="Arial"/>
                <a:cs typeface="Arial"/>
                <a:sym typeface="Arial"/>
              </a:rPr>
              <a:pPr defTabSz="914400">
                <a:buClr>
                  <a:srgbClr val="000000"/>
                </a:buClr>
                <a:buFont typeface="Arial"/>
                <a:buNone/>
                <a:defRPr/>
              </a:pPr>
              <a:t>18</a:t>
            </a:fld>
            <a:endParaRPr sz="1400" kern="0">
              <a:solidFill>
                <a:srgbClr val="000000"/>
              </a:solidFill>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t>19</a:t>
            </a:fld>
            <a:endParaRPr lang="en-US"/>
          </a:p>
        </p:txBody>
      </p:sp>
    </p:spTree>
    <p:extLst>
      <p:ext uri="{BB962C8B-B14F-4D97-AF65-F5344CB8AC3E}">
        <p14:creationId xmlns:p14="http://schemas.microsoft.com/office/powerpoint/2010/main" val="2274491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marL="0" lvl="0" indent="0" algn="l" rtl="0">
              <a:spcBef>
                <a:spcPts val="0"/>
              </a:spcBef>
              <a:spcAft>
                <a:spcPts val="0"/>
              </a:spcAft>
              <a:buNone/>
            </a:pPr>
            <a:endParaRPr dirty="0"/>
          </a:p>
        </p:txBody>
      </p:sp>
      <p:sp>
        <p:nvSpPr>
          <p:cNvPr id="314" name="Google Shape;31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defTabSz="914400">
              <a:buClr>
                <a:srgbClr val="000000"/>
              </a:buClr>
              <a:buFont typeface="Arial"/>
              <a:buNone/>
              <a:defRPr/>
            </a:pPr>
            <a:fld id="{00000000-1234-1234-1234-123412341234}" type="slidenum">
              <a:rPr lang="en-US" sz="1400" kern="0">
                <a:solidFill>
                  <a:srgbClr val="000000"/>
                </a:solidFill>
                <a:latin typeface="Arial"/>
                <a:cs typeface="Arial"/>
                <a:sym typeface="Arial"/>
              </a:rPr>
              <a:pPr defTabSz="914400">
                <a:buClr>
                  <a:srgbClr val="000000"/>
                </a:buClr>
                <a:buFont typeface="Arial"/>
                <a:buNone/>
                <a:defRPr/>
              </a:pPr>
              <a:t>2</a:t>
            </a:fld>
            <a:endParaRPr sz="1400" kern="0">
              <a:solidFill>
                <a:srgbClr val="000000"/>
              </a:solidFill>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t>20</a:t>
            </a:fld>
            <a:endParaRPr lang="en-US"/>
          </a:p>
        </p:txBody>
      </p:sp>
    </p:spTree>
    <p:extLst>
      <p:ext uri="{BB962C8B-B14F-4D97-AF65-F5344CB8AC3E}">
        <p14:creationId xmlns:p14="http://schemas.microsoft.com/office/powerpoint/2010/main" val="2772382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t>21</a:t>
            </a:fld>
            <a:endParaRPr lang="en-US"/>
          </a:p>
        </p:txBody>
      </p:sp>
    </p:spTree>
    <p:extLst>
      <p:ext uri="{BB962C8B-B14F-4D97-AF65-F5344CB8AC3E}">
        <p14:creationId xmlns:p14="http://schemas.microsoft.com/office/powerpoint/2010/main" val="69981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t>22</a:t>
            </a:fld>
            <a:endParaRPr lang="en-US"/>
          </a:p>
        </p:txBody>
      </p:sp>
    </p:spTree>
    <p:extLst>
      <p:ext uri="{BB962C8B-B14F-4D97-AF65-F5344CB8AC3E}">
        <p14:creationId xmlns:p14="http://schemas.microsoft.com/office/powerpoint/2010/main" val="1530902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marL="0" lvl="0" indent="0" algn="l" rtl="0">
              <a:spcBef>
                <a:spcPts val="0"/>
              </a:spcBef>
              <a:spcAft>
                <a:spcPts val="0"/>
              </a:spcAft>
              <a:buNone/>
            </a:pPr>
            <a:endParaRPr dirty="0"/>
          </a:p>
        </p:txBody>
      </p:sp>
      <p:sp>
        <p:nvSpPr>
          <p:cNvPr id="167" name="Google Shape;16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defTabSz="914400">
              <a:buClr>
                <a:srgbClr val="000000"/>
              </a:buClr>
              <a:buFont typeface="Arial"/>
              <a:buNone/>
              <a:defRPr/>
            </a:pPr>
            <a:fld id="{00000000-1234-1234-1234-123412341234}" type="slidenum">
              <a:rPr lang="en-US" sz="1400" kern="0">
                <a:solidFill>
                  <a:srgbClr val="000000"/>
                </a:solidFill>
                <a:latin typeface="Arial"/>
                <a:cs typeface="Arial"/>
                <a:sym typeface="Arial"/>
              </a:rPr>
              <a:pPr defTabSz="914400">
                <a:buClr>
                  <a:srgbClr val="000000"/>
                </a:buClr>
                <a:buFont typeface="Arial"/>
                <a:buNone/>
                <a:defRPr/>
              </a:pPr>
              <a:t>23</a:t>
            </a:fld>
            <a:endParaRPr sz="1400" kern="0">
              <a:solidFill>
                <a:srgbClr val="000000"/>
              </a:solidFill>
              <a:latin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marL="0" lvl="0" indent="0" algn="l" rtl="0">
              <a:spcBef>
                <a:spcPts val="0"/>
              </a:spcBef>
              <a:spcAft>
                <a:spcPts val="0"/>
              </a:spcAft>
              <a:buNone/>
            </a:pPr>
            <a:endParaRPr dirty="0"/>
          </a:p>
        </p:txBody>
      </p:sp>
      <p:sp>
        <p:nvSpPr>
          <p:cNvPr id="167" name="Google Shape;16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defTabSz="914400">
              <a:buClr>
                <a:srgbClr val="000000"/>
              </a:buClr>
              <a:buFont typeface="Arial"/>
              <a:buNone/>
              <a:defRPr/>
            </a:pPr>
            <a:fld id="{00000000-1234-1234-1234-123412341234}" type="slidenum">
              <a:rPr lang="en-US" sz="1400" kern="0">
                <a:solidFill>
                  <a:srgbClr val="000000"/>
                </a:solidFill>
                <a:latin typeface="Arial"/>
                <a:cs typeface="Arial"/>
                <a:sym typeface="Arial"/>
              </a:rPr>
              <a:pPr defTabSz="914400">
                <a:buClr>
                  <a:srgbClr val="000000"/>
                </a:buClr>
                <a:buFont typeface="Arial"/>
                <a:buNone/>
                <a:defRPr/>
              </a:pPr>
              <a:t>24</a:t>
            </a:fld>
            <a:endParaRPr sz="1400" kern="0">
              <a:solidFill>
                <a:srgbClr val="000000"/>
              </a:solidFill>
              <a:latin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marL="0" lvl="0" indent="0" algn="l" rtl="0">
              <a:spcBef>
                <a:spcPts val="0"/>
              </a:spcBef>
              <a:spcAft>
                <a:spcPts val="0"/>
              </a:spcAft>
              <a:buNone/>
            </a:pPr>
            <a:endParaRPr dirty="0"/>
          </a:p>
        </p:txBody>
      </p:sp>
      <p:sp>
        <p:nvSpPr>
          <p:cNvPr id="167" name="Google Shape;16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defTabSz="914400">
              <a:buClr>
                <a:srgbClr val="000000"/>
              </a:buClr>
              <a:buFont typeface="Arial"/>
              <a:buNone/>
              <a:defRPr/>
            </a:pPr>
            <a:fld id="{00000000-1234-1234-1234-123412341234}" type="slidenum">
              <a:rPr lang="en-US" sz="1400" kern="0">
                <a:solidFill>
                  <a:srgbClr val="000000"/>
                </a:solidFill>
                <a:latin typeface="Arial"/>
                <a:cs typeface="Arial"/>
                <a:sym typeface="Arial"/>
              </a:rPr>
              <a:pPr defTabSz="914400">
                <a:buClr>
                  <a:srgbClr val="000000"/>
                </a:buClr>
                <a:buFont typeface="Arial"/>
                <a:buNone/>
                <a:defRPr/>
              </a:pPr>
              <a:t>25</a:t>
            </a:fld>
            <a:endParaRPr sz="1400" kern="0">
              <a:solidFill>
                <a:srgbClr val="000000"/>
              </a:solidFill>
              <a:latin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marL="0" lvl="0" indent="0" algn="l" rtl="0">
              <a:spcBef>
                <a:spcPts val="0"/>
              </a:spcBef>
              <a:spcAft>
                <a:spcPts val="0"/>
              </a:spcAft>
              <a:buNone/>
            </a:pPr>
            <a:endParaRPr dirty="0"/>
          </a:p>
        </p:txBody>
      </p:sp>
      <p:sp>
        <p:nvSpPr>
          <p:cNvPr id="167" name="Google Shape;16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defTabSz="914400">
              <a:buClr>
                <a:srgbClr val="000000"/>
              </a:buClr>
              <a:buFont typeface="Arial"/>
              <a:buNone/>
              <a:defRPr/>
            </a:pPr>
            <a:fld id="{00000000-1234-1234-1234-123412341234}" type="slidenum">
              <a:rPr lang="en-US" sz="1400" kern="0">
                <a:solidFill>
                  <a:srgbClr val="000000"/>
                </a:solidFill>
                <a:latin typeface="Arial"/>
                <a:cs typeface="Arial"/>
                <a:sym typeface="Arial"/>
              </a:rPr>
              <a:pPr defTabSz="914400">
                <a:buClr>
                  <a:srgbClr val="000000"/>
                </a:buClr>
                <a:buFont typeface="Arial"/>
                <a:buNone/>
                <a:defRPr/>
              </a:pPr>
              <a:t>26</a:t>
            </a:fld>
            <a:endParaRPr sz="1400" kern="0">
              <a:solidFill>
                <a:srgbClr val="000000"/>
              </a:solidFill>
              <a:latin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marL="0" lvl="0" indent="0" algn="l" rtl="0">
              <a:spcBef>
                <a:spcPts val="0"/>
              </a:spcBef>
              <a:spcAft>
                <a:spcPts val="0"/>
              </a:spcAft>
              <a:buNone/>
            </a:pPr>
            <a:endParaRPr dirty="0"/>
          </a:p>
        </p:txBody>
      </p:sp>
      <p:sp>
        <p:nvSpPr>
          <p:cNvPr id="167" name="Google Shape;16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defTabSz="914400">
              <a:buClr>
                <a:srgbClr val="000000"/>
              </a:buClr>
              <a:buFont typeface="Arial"/>
              <a:buNone/>
              <a:defRPr/>
            </a:pPr>
            <a:fld id="{00000000-1234-1234-1234-123412341234}" type="slidenum">
              <a:rPr lang="en-US" sz="1400" kern="0">
                <a:solidFill>
                  <a:srgbClr val="000000"/>
                </a:solidFill>
                <a:latin typeface="Arial"/>
                <a:cs typeface="Arial"/>
                <a:sym typeface="Arial"/>
              </a:rPr>
              <a:pPr defTabSz="914400">
                <a:buClr>
                  <a:srgbClr val="000000"/>
                </a:buClr>
                <a:buFont typeface="Arial"/>
                <a:buNone/>
                <a:defRPr/>
              </a:pPr>
              <a:t>27</a:t>
            </a:fld>
            <a:endParaRPr sz="1400" kern="0">
              <a:solidFill>
                <a:srgbClr val="000000"/>
              </a:solidFill>
              <a:latin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marL="0" lvl="0" indent="0" algn="l" rtl="0">
              <a:spcBef>
                <a:spcPts val="0"/>
              </a:spcBef>
              <a:spcAft>
                <a:spcPts val="0"/>
              </a:spcAft>
              <a:buNone/>
            </a:pPr>
            <a:endParaRPr dirty="0"/>
          </a:p>
        </p:txBody>
      </p:sp>
      <p:sp>
        <p:nvSpPr>
          <p:cNvPr id="167" name="Google Shape;16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defTabSz="914400">
              <a:buClr>
                <a:srgbClr val="000000"/>
              </a:buClr>
              <a:buFont typeface="Arial"/>
              <a:buNone/>
              <a:defRPr/>
            </a:pPr>
            <a:fld id="{00000000-1234-1234-1234-123412341234}" type="slidenum">
              <a:rPr lang="en-US" sz="1400" kern="0">
                <a:solidFill>
                  <a:srgbClr val="000000"/>
                </a:solidFill>
                <a:latin typeface="Arial"/>
                <a:cs typeface="Arial"/>
                <a:sym typeface="Arial"/>
              </a:rPr>
              <a:pPr defTabSz="914400">
                <a:buClr>
                  <a:srgbClr val="000000"/>
                </a:buClr>
                <a:buFont typeface="Arial"/>
                <a:buNone/>
                <a:defRPr/>
              </a:pPr>
              <a:t>28</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1560415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marL="0" lvl="0" indent="0" algn="l" rtl="0">
              <a:spcBef>
                <a:spcPts val="0"/>
              </a:spcBef>
              <a:spcAft>
                <a:spcPts val="0"/>
              </a:spcAft>
              <a:buNone/>
            </a:pPr>
            <a:endParaRPr dirty="0"/>
          </a:p>
        </p:txBody>
      </p:sp>
      <p:sp>
        <p:nvSpPr>
          <p:cNvPr id="558" name="Google Shape;55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defTabSz="914400">
              <a:buClr>
                <a:srgbClr val="000000"/>
              </a:buClr>
              <a:buFont typeface="Arial"/>
              <a:buNone/>
              <a:defRPr/>
            </a:pPr>
            <a:fld id="{00000000-1234-1234-1234-123412341234}" type="slidenum">
              <a:rPr lang="en-US" sz="1400" kern="0">
                <a:solidFill>
                  <a:srgbClr val="000000"/>
                </a:solidFill>
                <a:latin typeface="Arial"/>
                <a:cs typeface="Arial"/>
                <a:sym typeface="Arial"/>
              </a:rPr>
              <a:pPr defTabSz="914400">
                <a:buClr>
                  <a:srgbClr val="000000"/>
                </a:buClr>
                <a:buFont typeface="Arial"/>
                <a:buNone/>
                <a:defRPr/>
              </a:pPr>
              <a:t>29</a:t>
            </a:fld>
            <a:endParaRPr sz="1400" kern="0">
              <a:solidFill>
                <a:srgbClr val="000000"/>
              </a:solidFill>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dirty="0" err="1" smtClean="0"/>
              <a:t>Thầy</a:t>
            </a:r>
            <a:r>
              <a:rPr lang="en-US" dirty="0" smtClean="0"/>
              <a:t>/</a:t>
            </a:r>
            <a:r>
              <a:rPr lang="en-US" baseline="0" dirty="0" smtClean="0"/>
              <a:t> </a:t>
            </a:r>
            <a:r>
              <a:rPr lang="en-US" baseline="0" dirty="0" err="1" smtClean="0"/>
              <a:t>Cô</a:t>
            </a:r>
            <a:r>
              <a:rPr lang="en-US" baseline="0" dirty="0" smtClean="0"/>
              <a:t> </a:t>
            </a:r>
            <a:r>
              <a:rPr lang="en-US" baseline="0" dirty="0" err="1" smtClean="0"/>
              <a:t>hãy</a:t>
            </a:r>
            <a:r>
              <a:rPr lang="en-US" baseline="0" dirty="0" smtClean="0"/>
              <a:t> </a:t>
            </a:r>
            <a:r>
              <a:rPr lang="en-US" baseline="0" dirty="0" err="1" smtClean="0"/>
              <a:t>nhấn</a:t>
            </a:r>
            <a:r>
              <a:rPr lang="en-US" baseline="0" dirty="0" smtClean="0"/>
              <a:t> </a:t>
            </a:r>
            <a:r>
              <a:rPr lang="en-US" baseline="0" dirty="0" err="1" smtClean="0"/>
              <a:t>vào</a:t>
            </a:r>
            <a:r>
              <a:rPr lang="en-US" baseline="0" dirty="0" smtClean="0"/>
              <a:t> ô </a:t>
            </a:r>
            <a:r>
              <a:rPr lang="en-US" baseline="0" dirty="0" err="1" smtClean="0"/>
              <a:t>cửa</a:t>
            </a:r>
            <a:r>
              <a:rPr lang="en-US" baseline="0" dirty="0" smtClean="0"/>
              <a:t> 1,2,3,4 </a:t>
            </a:r>
            <a:r>
              <a:rPr lang="vi-VN" baseline="0" dirty="0" smtClean="0"/>
              <a:t>để</a:t>
            </a:r>
            <a:r>
              <a:rPr lang="en-US" baseline="0" dirty="0" smtClean="0"/>
              <a:t> </a:t>
            </a:r>
            <a:r>
              <a:rPr lang="en-US" baseline="0" dirty="0" err="1" smtClean="0"/>
              <a:t>chọn</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Sau </a:t>
            </a:r>
            <a:r>
              <a:rPr lang="en-US" baseline="0" dirty="0" err="1" smtClean="0"/>
              <a:t>khi</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vi-VN" baseline="0" dirty="0" smtClean="0"/>
              <a:t>đún</a:t>
            </a:r>
            <a:r>
              <a:rPr lang="en-US" baseline="0" dirty="0" smtClean="0"/>
              <a:t>g </a:t>
            </a:r>
            <a:r>
              <a:rPr lang="en-US" baseline="0" dirty="0" err="1" smtClean="0"/>
              <a:t>thầy</a:t>
            </a:r>
            <a:r>
              <a:rPr lang="en-US" baseline="0" dirty="0" smtClean="0"/>
              <a:t> </a:t>
            </a:r>
            <a:r>
              <a:rPr lang="en-US" baseline="0" dirty="0" err="1" smtClean="0"/>
              <a:t>cô</a:t>
            </a:r>
            <a:r>
              <a:rPr lang="en-US" baseline="0" dirty="0" smtClean="0"/>
              <a:t> </a:t>
            </a:r>
            <a:r>
              <a:rPr lang="en-US" baseline="0" dirty="0" err="1" smtClean="0"/>
              <a:t>ấn</a:t>
            </a:r>
            <a:r>
              <a:rPr lang="en-US" baseline="0" dirty="0" smtClean="0"/>
              <a:t> </a:t>
            </a:r>
            <a:r>
              <a:rPr lang="en-US" baseline="0" dirty="0" err="1" smtClean="0"/>
              <a:t>vào</a:t>
            </a:r>
            <a:r>
              <a:rPr lang="en-US" baseline="0" dirty="0" smtClean="0"/>
              <a:t> </a:t>
            </a:r>
            <a:r>
              <a:rPr lang="en-US" baseline="0" dirty="0" err="1" smtClean="0"/>
              <a:t>hình</a:t>
            </a:r>
            <a:r>
              <a:rPr lang="en-US" baseline="0" dirty="0" smtClean="0"/>
              <a:t> </a:t>
            </a:r>
            <a:r>
              <a:rPr lang="vi-VN" baseline="0" dirty="0" smtClean="0"/>
              <a:t>đ</a:t>
            </a:r>
            <a:r>
              <a:rPr lang="en-US" baseline="0" dirty="0" err="1" smtClean="0"/>
              <a:t>en</a:t>
            </a:r>
            <a:r>
              <a:rPr lang="en-US" baseline="0" dirty="0" smtClean="0"/>
              <a:t> </a:t>
            </a:r>
            <a:r>
              <a:rPr lang="en-US" baseline="0" dirty="0" err="1" smtClean="0"/>
              <a:t>sau</a:t>
            </a:r>
            <a:r>
              <a:rPr lang="en-US" baseline="0" dirty="0" smtClean="0"/>
              <a:t> ô </a:t>
            </a:r>
            <a:r>
              <a:rPr lang="en-US" baseline="0" dirty="0" err="1" smtClean="0"/>
              <a:t>cửa</a:t>
            </a:r>
            <a:r>
              <a:rPr lang="en-US" baseline="0" dirty="0" smtClean="0"/>
              <a:t> </a:t>
            </a:r>
            <a:r>
              <a:rPr lang="en-US" baseline="0" dirty="0" err="1" smtClean="0"/>
              <a:t>sổ</a:t>
            </a:r>
            <a:r>
              <a:rPr lang="en-US" baseline="0" dirty="0" smtClean="0"/>
              <a:t> </a:t>
            </a:r>
            <a:r>
              <a:rPr lang="vi-VN" baseline="0" dirty="0" smtClean="0"/>
              <a:t>để</a:t>
            </a:r>
            <a:r>
              <a:rPr lang="en-US" baseline="0" dirty="0" smtClean="0"/>
              <a:t> </a:t>
            </a:r>
            <a:r>
              <a:rPr lang="en-US" baseline="0" dirty="0" err="1" smtClean="0"/>
              <a:t>lật</a:t>
            </a:r>
            <a:r>
              <a:rPr lang="en-US" baseline="0" dirty="0" smtClean="0"/>
              <a:t> </a:t>
            </a:r>
            <a:r>
              <a:rPr lang="en-US" baseline="0" dirty="0" err="1" smtClean="0"/>
              <a:t>mảnh</a:t>
            </a:r>
            <a:r>
              <a:rPr lang="en-US" baseline="0" dirty="0" smtClean="0"/>
              <a:t> </a:t>
            </a:r>
            <a:r>
              <a:rPr lang="en-US" baseline="0" dirty="0" err="1" smtClean="0"/>
              <a:t>ghép</a:t>
            </a:r>
            <a:r>
              <a:rPr lang="en-US"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Sau </a:t>
            </a:r>
            <a:r>
              <a:rPr lang="en-US" baseline="0" dirty="0" err="1" smtClean="0"/>
              <a:t>khi</a:t>
            </a:r>
            <a:r>
              <a:rPr lang="en-US" baseline="0" dirty="0" smtClean="0"/>
              <a:t> </a:t>
            </a:r>
            <a:r>
              <a:rPr lang="en-US" baseline="0" dirty="0" err="1" smtClean="0"/>
              <a:t>mở</a:t>
            </a:r>
            <a:r>
              <a:rPr lang="en-US" baseline="0" dirty="0" smtClean="0"/>
              <a:t> </a:t>
            </a:r>
            <a:r>
              <a:rPr lang="en-US" baseline="0" dirty="0" err="1" smtClean="0"/>
              <a:t>hết</a:t>
            </a:r>
            <a:r>
              <a:rPr lang="en-US" baseline="0" dirty="0" smtClean="0"/>
              <a:t> 4 </a:t>
            </a:r>
            <a:r>
              <a:rPr lang="en-US" baseline="0" dirty="0" err="1" smtClean="0"/>
              <a:t>mảnh</a:t>
            </a:r>
            <a:r>
              <a:rPr lang="en-US" baseline="0" dirty="0" smtClean="0"/>
              <a:t> </a:t>
            </a:r>
            <a:r>
              <a:rPr lang="en-US" baseline="0" dirty="0" err="1" smtClean="0"/>
              <a:t>ghép</a:t>
            </a:r>
            <a:r>
              <a:rPr lang="en-US" baseline="0" dirty="0" smtClean="0"/>
              <a:t> </a:t>
            </a:r>
            <a:r>
              <a:rPr lang="en-US" baseline="0" dirty="0" err="1" smtClean="0"/>
              <a:t>ấn</a:t>
            </a:r>
            <a:r>
              <a:rPr lang="en-US" baseline="0" dirty="0" smtClean="0"/>
              <a:t> </a:t>
            </a:r>
            <a:r>
              <a:rPr lang="en-US" baseline="0" dirty="0" err="1" smtClean="0"/>
              <a:t>vào</a:t>
            </a:r>
            <a:r>
              <a:rPr lang="en-US" baseline="0" dirty="0" smtClean="0"/>
              <a:t> </a:t>
            </a:r>
            <a:r>
              <a:rPr lang="en-US" baseline="0" dirty="0" err="1" smtClean="0"/>
              <a:t>mũi</a:t>
            </a:r>
            <a:r>
              <a:rPr lang="en-US" baseline="0" dirty="0" smtClean="0"/>
              <a:t> </a:t>
            </a:r>
            <a:r>
              <a:rPr lang="en-US" baseline="0" dirty="0" err="1" smtClean="0"/>
              <a:t>tên</a:t>
            </a:r>
            <a:r>
              <a:rPr lang="en-US" baseline="0" dirty="0" smtClean="0"/>
              <a:t> </a:t>
            </a:r>
            <a:r>
              <a:rPr lang="en-US" baseline="0" dirty="0" err="1" smtClean="0"/>
              <a:t>xanh</a:t>
            </a:r>
            <a:r>
              <a:rPr lang="en-US" baseline="0" dirty="0" smtClean="0"/>
              <a:t> d</a:t>
            </a:r>
            <a:r>
              <a:rPr lang="vi-VN" baseline="0" dirty="0" smtClean="0"/>
              <a:t>ưới</a:t>
            </a:r>
            <a:r>
              <a:rPr lang="en-US" baseline="0" dirty="0" smtClean="0"/>
              <a:t> </a:t>
            </a:r>
            <a:r>
              <a:rPr lang="en-US" baseline="0" dirty="0" err="1" smtClean="0"/>
              <a:t>cùng</a:t>
            </a:r>
            <a:r>
              <a:rPr lang="en-US" baseline="0" dirty="0" smtClean="0"/>
              <a:t> </a:t>
            </a:r>
            <a:r>
              <a:rPr lang="vi-VN" baseline="0" dirty="0" smtClean="0"/>
              <a:t>để</a:t>
            </a:r>
            <a:r>
              <a:rPr lang="en-US" baseline="0" dirty="0" smtClean="0"/>
              <a:t> </a:t>
            </a:r>
            <a:r>
              <a:rPr lang="en-US" baseline="0" dirty="0" err="1" smtClean="0"/>
              <a:t>tiếp</a:t>
            </a:r>
            <a:r>
              <a:rPr lang="en-US" baseline="0" dirty="0" smtClean="0"/>
              <a:t> </a:t>
            </a:r>
            <a:r>
              <a:rPr lang="en-US" baseline="0" dirty="0" err="1" smtClean="0"/>
              <a:t>tục</a:t>
            </a:r>
            <a:r>
              <a:rPr lang="en-US" baseline="0" dirty="0" smtClean="0"/>
              <a:t> </a:t>
            </a:r>
            <a:r>
              <a:rPr lang="en-US" baseline="0" dirty="0" err="1" smtClean="0"/>
              <a:t>bài</a:t>
            </a:r>
            <a:r>
              <a:rPr lang="en-US" baseline="0" dirty="0" smtClean="0"/>
              <a:t> </a:t>
            </a:r>
            <a:r>
              <a:rPr lang="en-US" baseline="0" dirty="0" err="1" smtClean="0"/>
              <a:t>học</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t>3</a:t>
            </a:fld>
            <a:endParaRPr lang="en-US"/>
          </a:p>
        </p:txBody>
      </p:sp>
    </p:spTree>
    <p:extLst>
      <p:ext uri="{BB962C8B-B14F-4D97-AF65-F5344CB8AC3E}">
        <p14:creationId xmlns:p14="http://schemas.microsoft.com/office/powerpoint/2010/main" val="35541249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t>30</a:t>
            </a:fld>
            <a:endParaRPr lang="en-US"/>
          </a:p>
        </p:txBody>
      </p:sp>
    </p:spTree>
    <p:extLst>
      <p:ext uri="{BB962C8B-B14F-4D97-AF65-F5344CB8AC3E}">
        <p14:creationId xmlns:p14="http://schemas.microsoft.com/office/powerpoint/2010/main" val="14475747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t>31</a:t>
            </a:fld>
            <a:endParaRPr lang="en-US"/>
          </a:p>
        </p:txBody>
      </p:sp>
    </p:spTree>
    <p:extLst>
      <p:ext uri="{BB962C8B-B14F-4D97-AF65-F5344CB8AC3E}">
        <p14:creationId xmlns:p14="http://schemas.microsoft.com/office/powerpoint/2010/main" val="40130212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4475747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40130212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marL="0" lvl="0" indent="0" algn="l" rtl="0">
              <a:spcBef>
                <a:spcPts val="0"/>
              </a:spcBef>
              <a:spcAft>
                <a:spcPts val="0"/>
              </a:spcAft>
              <a:buNone/>
            </a:pPr>
            <a:endParaRPr dirty="0"/>
          </a:p>
        </p:txBody>
      </p:sp>
      <p:sp>
        <p:nvSpPr>
          <p:cNvPr id="167" name="Google Shape;16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defTabSz="914400">
              <a:buClr>
                <a:srgbClr val="000000"/>
              </a:buClr>
              <a:buFont typeface="Arial"/>
              <a:buNone/>
              <a:defRPr/>
            </a:pPr>
            <a:fld id="{00000000-1234-1234-1234-123412341234}" type="slidenum">
              <a:rPr lang="en-US" sz="1400" kern="0">
                <a:solidFill>
                  <a:srgbClr val="000000"/>
                </a:solidFill>
                <a:latin typeface="Arial"/>
                <a:cs typeface="Arial"/>
                <a:sym typeface="Arial"/>
              </a:rPr>
              <a:pPr defTabSz="914400">
                <a:buClr>
                  <a:srgbClr val="000000"/>
                </a:buClr>
                <a:buFont typeface="Arial"/>
                <a:buNone/>
                <a:defRPr/>
              </a:pPr>
              <a:t>38</a:t>
            </a:fld>
            <a:endParaRPr sz="1400" kern="0">
              <a:solidFill>
                <a:srgbClr val="000000"/>
              </a:solidFill>
              <a:latin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marL="0" lvl="0" indent="0" algn="l" rtl="0">
              <a:spcBef>
                <a:spcPts val="0"/>
              </a:spcBef>
              <a:spcAft>
                <a:spcPts val="0"/>
              </a:spcAft>
              <a:buNone/>
            </a:pPr>
            <a:endParaRPr dirty="0"/>
          </a:p>
        </p:txBody>
      </p:sp>
      <p:sp>
        <p:nvSpPr>
          <p:cNvPr id="167" name="Google Shape;16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defTabSz="914400">
              <a:buClr>
                <a:srgbClr val="000000"/>
              </a:buClr>
              <a:buFont typeface="Arial"/>
              <a:buNone/>
              <a:defRPr/>
            </a:pPr>
            <a:fld id="{00000000-1234-1234-1234-123412341234}" type="slidenum">
              <a:rPr lang="en-US" sz="1400" kern="0">
                <a:solidFill>
                  <a:srgbClr val="000000"/>
                </a:solidFill>
                <a:latin typeface="Arial"/>
                <a:cs typeface="Arial"/>
                <a:sym typeface="Arial"/>
              </a:rPr>
              <a:pPr defTabSz="914400">
                <a:buClr>
                  <a:srgbClr val="000000"/>
                </a:buClr>
                <a:buFont typeface="Arial"/>
                <a:buNone/>
                <a:defRPr/>
              </a:pPr>
              <a:t>39</a:t>
            </a:fld>
            <a:endParaRPr sz="1400" kern="0">
              <a:solidFill>
                <a:srgbClr val="000000"/>
              </a:solidFill>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dirty="0" err="1" smtClean="0"/>
              <a:t>Thầy</a:t>
            </a:r>
            <a:r>
              <a:rPr lang="en-US" dirty="0" smtClean="0"/>
              <a:t>/</a:t>
            </a:r>
            <a:r>
              <a:rPr lang="en-US" baseline="0" dirty="0" smtClean="0"/>
              <a:t> </a:t>
            </a:r>
            <a:r>
              <a:rPr lang="en-US" baseline="0" dirty="0" err="1" smtClean="0"/>
              <a:t>Cô</a:t>
            </a:r>
            <a:r>
              <a:rPr lang="en-US" baseline="0" dirty="0" smtClean="0"/>
              <a:t> </a:t>
            </a:r>
            <a:r>
              <a:rPr lang="en-US" baseline="0" dirty="0" err="1" smtClean="0"/>
              <a:t>hãy</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sau</a:t>
            </a:r>
            <a:r>
              <a:rPr lang="en-US" baseline="0" dirty="0" smtClean="0"/>
              <a:t> </a:t>
            </a:r>
            <a:r>
              <a:rPr lang="vi-VN" baseline="0" dirty="0" smtClean="0"/>
              <a:t>đó</a:t>
            </a:r>
            <a:r>
              <a:rPr lang="en-US" baseline="0" dirty="0" smtClean="0"/>
              <a:t> </a:t>
            </a:r>
            <a:r>
              <a:rPr lang="en-US" baseline="0" dirty="0" err="1" smtClean="0"/>
              <a:t>ấn</a:t>
            </a:r>
            <a:r>
              <a:rPr lang="en-US" baseline="0" dirty="0" smtClean="0"/>
              <a:t> </a:t>
            </a:r>
            <a:r>
              <a:rPr lang="en-US" baseline="0" dirty="0" err="1" smtClean="0"/>
              <a:t>vào</a:t>
            </a:r>
            <a:r>
              <a:rPr lang="en-US" baseline="0" dirty="0" smtClean="0"/>
              <a:t> </a:t>
            </a:r>
            <a:r>
              <a:rPr lang="en-US" baseline="0" dirty="0" err="1" smtClean="0"/>
              <a:t>mũi</a:t>
            </a:r>
            <a:r>
              <a:rPr lang="en-US" baseline="0" dirty="0" smtClean="0"/>
              <a:t> </a:t>
            </a:r>
            <a:r>
              <a:rPr lang="en-US" baseline="0" dirty="0" err="1" smtClean="0"/>
              <a:t>tên</a:t>
            </a:r>
            <a:r>
              <a:rPr lang="en-US" baseline="0" dirty="0" smtClean="0"/>
              <a:t> d</a:t>
            </a:r>
            <a:r>
              <a:rPr lang="vi-VN" baseline="0" dirty="0" smtClean="0"/>
              <a:t>ướ</a:t>
            </a:r>
            <a:r>
              <a:rPr lang="en-US" baseline="0" dirty="0" err="1" smtClean="0"/>
              <a:t>i</a:t>
            </a:r>
            <a:r>
              <a:rPr lang="en-US" baseline="0" dirty="0" smtClean="0"/>
              <a:t> </a:t>
            </a:r>
            <a:r>
              <a:rPr lang="en-US" baseline="0" dirty="0" err="1" smtClean="0"/>
              <a:t>cùng</a:t>
            </a:r>
            <a:r>
              <a:rPr lang="en-US" baseline="0" dirty="0" smtClean="0"/>
              <a:t> </a:t>
            </a:r>
            <a:r>
              <a:rPr lang="vi-VN" baseline="0" dirty="0" smtClean="0"/>
              <a:t>để</a:t>
            </a:r>
            <a:r>
              <a:rPr lang="en-US" baseline="0" dirty="0" smtClean="0"/>
              <a:t> quay </a:t>
            </a:r>
            <a:r>
              <a:rPr lang="en-US" baseline="0" dirty="0" err="1" smtClean="0"/>
              <a:t>lại</a:t>
            </a:r>
            <a:r>
              <a:rPr lang="en-US" baseline="0" dirty="0" smtClean="0"/>
              <a:t> </a:t>
            </a:r>
            <a:r>
              <a:rPr lang="en-US" baseline="0" dirty="0" err="1" smtClean="0"/>
              <a:t>lật</a:t>
            </a:r>
            <a:r>
              <a:rPr lang="en-US" baseline="0" dirty="0" smtClean="0"/>
              <a:t> </a:t>
            </a:r>
            <a:r>
              <a:rPr lang="en-US" baseline="0" dirty="0" err="1" smtClean="0"/>
              <a:t>mở</a:t>
            </a:r>
            <a:r>
              <a:rPr lang="en-US" baseline="0" dirty="0" smtClean="0"/>
              <a:t> </a:t>
            </a:r>
            <a:r>
              <a:rPr lang="en-US" baseline="0" dirty="0" err="1" smtClean="0"/>
              <a:t>mảnh</a:t>
            </a:r>
            <a:r>
              <a:rPr lang="en-US" baseline="0" dirty="0" smtClean="0"/>
              <a:t> </a:t>
            </a:r>
            <a:r>
              <a:rPr lang="en-US" baseline="0" dirty="0" err="1" smtClean="0"/>
              <a:t>ghép</a:t>
            </a:r>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t>4</a:t>
            </a:fld>
            <a:endParaRPr lang="en-US"/>
          </a:p>
        </p:txBody>
      </p:sp>
    </p:spTree>
    <p:extLst>
      <p:ext uri="{BB962C8B-B14F-4D97-AF65-F5344CB8AC3E}">
        <p14:creationId xmlns:p14="http://schemas.microsoft.com/office/powerpoint/2010/main" val="31843658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marL="0" lvl="0" indent="0" algn="l" rtl="0">
              <a:spcBef>
                <a:spcPts val="0"/>
              </a:spcBef>
              <a:spcAft>
                <a:spcPts val="0"/>
              </a:spcAft>
              <a:buNone/>
            </a:pPr>
            <a:endParaRPr dirty="0"/>
          </a:p>
        </p:txBody>
      </p:sp>
      <p:sp>
        <p:nvSpPr>
          <p:cNvPr id="167" name="Google Shape;16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defTabSz="914400">
              <a:buClr>
                <a:srgbClr val="000000"/>
              </a:buClr>
              <a:buFont typeface="Arial"/>
              <a:buNone/>
              <a:defRPr/>
            </a:pPr>
            <a:fld id="{00000000-1234-1234-1234-123412341234}" type="slidenum">
              <a:rPr lang="en-US" sz="1400" kern="0">
                <a:solidFill>
                  <a:srgbClr val="000000"/>
                </a:solidFill>
                <a:latin typeface="Arial"/>
                <a:cs typeface="Arial"/>
                <a:sym typeface="Arial"/>
              </a:rPr>
              <a:pPr defTabSz="914400">
                <a:buClr>
                  <a:srgbClr val="000000"/>
                </a:buClr>
                <a:buFont typeface="Arial"/>
                <a:buNone/>
                <a:defRPr/>
              </a:pPr>
              <a:t>40</a:t>
            </a:fld>
            <a:endParaRPr sz="1400" kern="0">
              <a:solidFill>
                <a:srgbClr val="000000"/>
              </a:solidFill>
              <a:latin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marL="0" lvl="0" indent="0" algn="l" rtl="0">
              <a:spcBef>
                <a:spcPts val="0"/>
              </a:spcBef>
              <a:spcAft>
                <a:spcPts val="0"/>
              </a:spcAft>
              <a:buNone/>
            </a:pPr>
            <a:endParaRPr dirty="0"/>
          </a:p>
        </p:txBody>
      </p:sp>
      <p:sp>
        <p:nvSpPr>
          <p:cNvPr id="558" name="Google Shape;55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defTabSz="914400">
              <a:buClr>
                <a:srgbClr val="000000"/>
              </a:buClr>
              <a:buFont typeface="Arial"/>
              <a:buNone/>
              <a:defRPr/>
            </a:pPr>
            <a:fld id="{00000000-1234-1234-1234-123412341234}" type="slidenum">
              <a:rPr lang="en-US" sz="1400" kern="0">
                <a:solidFill>
                  <a:srgbClr val="000000"/>
                </a:solidFill>
                <a:latin typeface="Arial"/>
                <a:cs typeface="Arial"/>
                <a:sym typeface="Arial"/>
              </a:rPr>
              <a:pPr defTabSz="914400">
                <a:buClr>
                  <a:srgbClr val="000000"/>
                </a:buClr>
                <a:buFont typeface="Arial"/>
                <a:buNone/>
                <a:defRPr/>
              </a:pPr>
              <a:t>41</a:t>
            </a:fld>
            <a:endParaRPr sz="1400" kern="0">
              <a:solidFill>
                <a:srgbClr val="000000"/>
              </a:solidFill>
              <a:latin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marL="0" lvl="0" indent="0" algn="l" rtl="0">
              <a:spcBef>
                <a:spcPts val="0"/>
              </a:spcBef>
              <a:spcAft>
                <a:spcPts val="0"/>
              </a:spcAft>
              <a:buNone/>
            </a:pPr>
            <a:endParaRPr dirty="0"/>
          </a:p>
        </p:txBody>
      </p:sp>
      <p:sp>
        <p:nvSpPr>
          <p:cNvPr id="112" name="Google Shape;11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defTabSz="914400">
              <a:buClr>
                <a:srgbClr val="000000"/>
              </a:buClr>
              <a:buFont typeface="Arial"/>
              <a:buNone/>
              <a:defRPr/>
            </a:pPr>
            <a:fld id="{00000000-1234-1234-1234-123412341234}" type="slidenum">
              <a:rPr lang="en-US" sz="1400" kern="0">
                <a:solidFill>
                  <a:srgbClr val="000000"/>
                </a:solidFill>
                <a:latin typeface="Arial"/>
                <a:cs typeface="Arial"/>
                <a:sym typeface="Arial"/>
              </a:rPr>
              <a:pPr defTabSz="914400">
                <a:buClr>
                  <a:srgbClr val="000000"/>
                </a:buClr>
                <a:buFont typeface="Arial"/>
                <a:buNone/>
                <a:defRPr/>
              </a:pPr>
              <a:t>42</a:t>
            </a:fld>
            <a:endParaRPr sz="1400" kern="0">
              <a:solidFill>
                <a:srgbClr val="000000"/>
              </a:solidFill>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153" rtl="0" eaLnBrk="1" fontAlgn="auto" latinLnBrk="0" hangingPunct="1">
              <a:lnSpc>
                <a:spcPct val="100000"/>
              </a:lnSpc>
              <a:spcBef>
                <a:spcPts val="0"/>
              </a:spcBef>
              <a:spcAft>
                <a:spcPts val="0"/>
              </a:spcAft>
              <a:buClrTx/>
              <a:buSzTx/>
              <a:buFontTx/>
              <a:buNone/>
              <a:tabLst/>
              <a:defRPr/>
            </a:pPr>
            <a:r>
              <a:rPr lang="en-US" dirty="0" smtClean="0"/>
              <a:t>- </a:t>
            </a:r>
            <a:r>
              <a:rPr lang="en-US" dirty="0" err="1" smtClean="0"/>
              <a:t>Thầy</a:t>
            </a:r>
            <a:r>
              <a:rPr lang="en-US" dirty="0" smtClean="0"/>
              <a:t>/</a:t>
            </a:r>
            <a:r>
              <a:rPr lang="en-US" baseline="0" dirty="0" smtClean="0"/>
              <a:t> </a:t>
            </a:r>
            <a:r>
              <a:rPr lang="en-US" baseline="0" dirty="0" err="1" smtClean="0"/>
              <a:t>Cô</a:t>
            </a:r>
            <a:r>
              <a:rPr lang="en-US" baseline="0" dirty="0" smtClean="0"/>
              <a:t> </a:t>
            </a:r>
            <a:r>
              <a:rPr lang="en-US" baseline="0" dirty="0" err="1" smtClean="0"/>
              <a:t>hãy</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sau</a:t>
            </a:r>
            <a:r>
              <a:rPr lang="en-US" baseline="0" dirty="0" smtClean="0"/>
              <a:t> </a:t>
            </a:r>
            <a:r>
              <a:rPr lang="vi-VN" baseline="0" dirty="0" smtClean="0"/>
              <a:t>đó</a:t>
            </a:r>
            <a:r>
              <a:rPr lang="en-US" baseline="0" dirty="0" smtClean="0"/>
              <a:t> </a:t>
            </a:r>
            <a:r>
              <a:rPr lang="en-US" baseline="0" dirty="0" err="1" smtClean="0"/>
              <a:t>ấn</a:t>
            </a:r>
            <a:r>
              <a:rPr lang="en-US" baseline="0" dirty="0" smtClean="0"/>
              <a:t> </a:t>
            </a:r>
            <a:r>
              <a:rPr lang="en-US" baseline="0" dirty="0" err="1" smtClean="0"/>
              <a:t>vào</a:t>
            </a:r>
            <a:r>
              <a:rPr lang="en-US" baseline="0" dirty="0" smtClean="0"/>
              <a:t> </a:t>
            </a:r>
            <a:r>
              <a:rPr lang="en-US" baseline="0" dirty="0" err="1" smtClean="0"/>
              <a:t>mũi</a:t>
            </a:r>
            <a:r>
              <a:rPr lang="en-US" baseline="0" dirty="0" smtClean="0"/>
              <a:t> </a:t>
            </a:r>
            <a:r>
              <a:rPr lang="en-US" baseline="0" dirty="0" err="1" smtClean="0"/>
              <a:t>tên</a:t>
            </a:r>
            <a:r>
              <a:rPr lang="en-US" baseline="0" dirty="0" smtClean="0"/>
              <a:t> d</a:t>
            </a:r>
            <a:r>
              <a:rPr lang="vi-VN" baseline="0" dirty="0" smtClean="0"/>
              <a:t>ướ</a:t>
            </a:r>
            <a:r>
              <a:rPr lang="en-US" baseline="0" dirty="0" err="1" smtClean="0"/>
              <a:t>i</a:t>
            </a:r>
            <a:r>
              <a:rPr lang="en-US" baseline="0" dirty="0" smtClean="0"/>
              <a:t> </a:t>
            </a:r>
            <a:r>
              <a:rPr lang="en-US" baseline="0" dirty="0" err="1" smtClean="0"/>
              <a:t>cùng</a:t>
            </a:r>
            <a:r>
              <a:rPr lang="en-US" baseline="0" dirty="0" smtClean="0"/>
              <a:t> </a:t>
            </a:r>
            <a:r>
              <a:rPr lang="vi-VN" baseline="0" dirty="0" smtClean="0"/>
              <a:t>để</a:t>
            </a:r>
            <a:r>
              <a:rPr lang="en-US" baseline="0" dirty="0" smtClean="0"/>
              <a:t> quay </a:t>
            </a:r>
            <a:r>
              <a:rPr lang="en-US" baseline="0" dirty="0" err="1" smtClean="0"/>
              <a:t>lại</a:t>
            </a:r>
            <a:r>
              <a:rPr lang="en-US" baseline="0" dirty="0" smtClean="0"/>
              <a:t> </a:t>
            </a:r>
            <a:r>
              <a:rPr lang="en-US" baseline="0" dirty="0" err="1" smtClean="0"/>
              <a:t>lật</a:t>
            </a:r>
            <a:r>
              <a:rPr lang="en-US" baseline="0" dirty="0" smtClean="0"/>
              <a:t> </a:t>
            </a:r>
            <a:r>
              <a:rPr lang="en-US" baseline="0" dirty="0" err="1" smtClean="0"/>
              <a:t>mở</a:t>
            </a:r>
            <a:r>
              <a:rPr lang="en-US" baseline="0" dirty="0" smtClean="0"/>
              <a:t> </a:t>
            </a:r>
            <a:r>
              <a:rPr lang="en-US" baseline="0" dirty="0" err="1" smtClean="0"/>
              <a:t>mảnh</a:t>
            </a:r>
            <a:r>
              <a:rPr lang="en-US" baseline="0" dirty="0" smtClean="0"/>
              <a:t> </a:t>
            </a:r>
            <a:r>
              <a:rPr lang="en-US" baseline="0" dirty="0" err="1" smtClean="0"/>
              <a:t>ghép</a:t>
            </a:r>
            <a:endParaRPr lang="en-US" dirty="0" smtClean="0"/>
          </a:p>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t>5</a:t>
            </a:fld>
            <a:endParaRPr lang="en-US"/>
          </a:p>
        </p:txBody>
      </p:sp>
    </p:spTree>
    <p:extLst>
      <p:ext uri="{BB962C8B-B14F-4D97-AF65-F5344CB8AC3E}">
        <p14:creationId xmlns:p14="http://schemas.microsoft.com/office/powerpoint/2010/main" val="2754998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153" rtl="0" eaLnBrk="1" fontAlgn="auto" latinLnBrk="0" hangingPunct="1">
              <a:lnSpc>
                <a:spcPct val="100000"/>
              </a:lnSpc>
              <a:spcBef>
                <a:spcPts val="0"/>
              </a:spcBef>
              <a:spcAft>
                <a:spcPts val="0"/>
              </a:spcAft>
              <a:buClrTx/>
              <a:buSzTx/>
              <a:buFontTx/>
              <a:buNone/>
              <a:tabLst/>
              <a:defRPr/>
            </a:pPr>
            <a:r>
              <a:rPr lang="en-US" dirty="0" smtClean="0"/>
              <a:t>- </a:t>
            </a:r>
            <a:r>
              <a:rPr lang="en-US" dirty="0" err="1" smtClean="0"/>
              <a:t>Thầy</a:t>
            </a:r>
            <a:r>
              <a:rPr lang="en-US" dirty="0" smtClean="0"/>
              <a:t>/</a:t>
            </a:r>
            <a:r>
              <a:rPr lang="en-US" baseline="0" dirty="0" smtClean="0"/>
              <a:t> </a:t>
            </a:r>
            <a:r>
              <a:rPr lang="en-US" baseline="0" dirty="0" err="1" smtClean="0"/>
              <a:t>Cô</a:t>
            </a:r>
            <a:r>
              <a:rPr lang="en-US" baseline="0" dirty="0" smtClean="0"/>
              <a:t> </a:t>
            </a:r>
            <a:r>
              <a:rPr lang="en-US" baseline="0" dirty="0" err="1" smtClean="0"/>
              <a:t>hãy</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sau</a:t>
            </a:r>
            <a:r>
              <a:rPr lang="en-US" baseline="0" dirty="0" smtClean="0"/>
              <a:t> </a:t>
            </a:r>
            <a:r>
              <a:rPr lang="vi-VN" baseline="0" dirty="0" smtClean="0"/>
              <a:t>đó</a:t>
            </a:r>
            <a:r>
              <a:rPr lang="en-US" baseline="0" dirty="0" smtClean="0"/>
              <a:t> </a:t>
            </a:r>
            <a:r>
              <a:rPr lang="en-US" baseline="0" dirty="0" err="1" smtClean="0"/>
              <a:t>ấn</a:t>
            </a:r>
            <a:r>
              <a:rPr lang="en-US" baseline="0" dirty="0" smtClean="0"/>
              <a:t> </a:t>
            </a:r>
            <a:r>
              <a:rPr lang="en-US" baseline="0" dirty="0" err="1" smtClean="0"/>
              <a:t>vào</a:t>
            </a:r>
            <a:r>
              <a:rPr lang="en-US" baseline="0" dirty="0" smtClean="0"/>
              <a:t> </a:t>
            </a:r>
            <a:r>
              <a:rPr lang="en-US" baseline="0" dirty="0" err="1" smtClean="0"/>
              <a:t>mũi</a:t>
            </a:r>
            <a:r>
              <a:rPr lang="en-US" baseline="0" dirty="0" smtClean="0"/>
              <a:t> </a:t>
            </a:r>
            <a:r>
              <a:rPr lang="en-US" baseline="0" dirty="0" err="1" smtClean="0"/>
              <a:t>tên</a:t>
            </a:r>
            <a:r>
              <a:rPr lang="en-US" baseline="0" dirty="0" smtClean="0"/>
              <a:t> d</a:t>
            </a:r>
            <a:r>
              <a:rPr lang="vi-VN" baseline="0" dirty="0" smtClean="0"/>
              <a:t>ướ</a:t>
            </a:r>
            <a:r>
              <a:rPr lang="en-US" baseline="0" dirty="0" err="1" smtClean="0"/>
              <a:t>i</a:t>
            </a:r>
            <a:r>
              <a:rPr lang="en-US" baseline="0" dirty="0" smtClean="0"/>
              <a:t> </a:t>
            </a:r>
            <a:r>
              <a:rPr lang="en-US" baseline="0" dirty="0" err="1" smtClean="0"/>
              <a:t>cùng</a:t>
            </a:r>
            <a:r>
              <a:rPr lang="en-US" baseline="0" dirty="0" smtClean="0"/>
              <a:t> </a:t>
            </a:r>
            <a:r>
              <a:rPr lang="vi-VN" baseline="0" dirty="0" smtClean="0"/>
              <a:t>để</a:t>
            </a:r>
            <a:r>
              <a:rPr lang="en-US" baseline="0" dirty="0" smtClean="0"/>
              <a:t> quay </a:t>
            </a:r>
            <a:r>
              <a:rPr lang="en-US" baseline="0" dirty="0" err="1" smtClean="0"/>
              <a:t>lại</a:t>
            </a:r>
            <a:r>
              <a:rPr lang="en-US" baseline="0" dirty="0" smtClean="0"/>
              <a:t> </a:t>
            </a:r>
            <a:r>
              <a:rPr lang="en-US" baseline="0" dirty="0" err="1" smtClean="0"/>
              <a:t>lật</a:t>
            </a:r>
            <a:r>
              <a:rPr lang="en-US" baseline="0" dirty="0" smtClean="0"/>
              <a:t> </a:t>
            </a:r>
            <a:r>
              <a:rPr lang="en-US" baseline="0" dirty="0" err="1" smtClean="0"/>
              <a:t>mở</a:t>
            </a:r>
            <a:r>
              <a:rPr lang="en-US" baseline="0" dirty="0" smtClean="0"/>
              <a:t> </a:t>
            </a:r>
            <a:r>
              <a:rPr lang="en-US" baseline="0" dirty="0" err="1" smtClean="0"/>
              <a:t>mảnh</a:t>
            </a:r>
            <a:r>
              <a:rPr lang="en-US" baseline="0" dirty="0" smtClean="0"/>
              <a:t> </a:t>
            </a:r>
            <a:r>
              <a:rPr lang="en-US" baseline="0" dirty="0" err="1" smtClean="0"/>
              <a:t>ghép</a:t>
            </a:r>
            <a:endParaRPr lang="en-US" dirty="0" smtClean="0"/>
          </a:p>
          <a:p>
            <a:endParaRPr lang="en-US" b="1" dirty="0"/>
          </a:p>
        </p:txBody>
      </p:sp>
      <p:sp>
        <p:nvSpPr>
          <p:cNvPr id="4" name="Slide Number Placeholder 3"/>
          <p:cNvSpPr>
            <a:spLocks noGrp="1"/>
          </p:cNvSpPr>
          <p:nvPr>
            <p:ph type="sldNum" sz="quarter" idx="10"/>
          </p:nvPr>
        </p:nvSpPr>
        <p:spPr/>
        <p:txBody>
          <a:bodyPr/>
          <a:lstStyle/>
          <a:p>
            <a:fld id="{B8CA1E18-832C-49E9-8797-3C96A042BAEA}" type="slidenum">
              <a:rPr lang="en-US" smtClean="0"/>
              <a:t>6</a:t>
            </a:fld>
            <a:endParaRPr lang="en-US"/>
          </a:p>
        </p:txBody>
      </p:sp>
    </p:spTree>
    <p:extLst>
      <p:ext uri="{BB962C8B-B14F-4D97-AF65-F5344CB8AC3E}">
        <p14:creationId xmlns:p14="http://schemas.microsoft.com/office/powerpoint/2010/main" val="253867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153" rtl="0" eaLnBrk="1" fontAlgn="auto" latinLnBrk="0" hangingPunct="1">
              <a:lnSpc>
                <a:spcPct val="100000"/>
              </a:lnSpc>
              <a:spcBef>
                <a:spcPts val="0"/>
              </a:spcBef>
              <a:spcAft>
                <a:spcPts val="0"/>
              </a:spcAft>
              <a:buClrTx/>
              <a:buSzTx/>
              <a:buFontTx/>
              <a:buNone/>
              <a:tabLst/>
              <a:defRPr/>
            </a:pPr>
            <a:r>
              <a:rPr lang="en-US" dirty="0" smtClean="0"/>
              <a:t>- </a:t>
            </a:r>
            <a:r>
              <a:rPr lang="en-US" dirty="0" err="1" smtClean="0"/>
              <a:t>Thầy</a:t>
            </a:r>
            <a:r>
              <a:rPr lang="en-US" dirty="0" smtClean="0"/>
              <a:t>/</a:t>
            </a:r>
            <a:r>
              <a:rPr lang="en-US" baseline="0" dirty="0" smtClean="0"/>
              <a:t> </a:t>
            </a:r>
            <a:r>
              <a:rPr lang="en-US" baseline="0" dirty="0" err="1" smtClean="0"/>
              <a:t>Cô</a:t>
            </a:r>
            <a:r>
              <a:rPr lang="en-US" baseline="0" dirty="0" smtClean="0"/>
              <a:t> </a:t>
            </a:r>
            <a:r>
              <a:rPr lang="en-US" baseline="0" dirty="0" err="1" smtClean="0"/>
              <a:t>hãy</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sau</a:t>
            </a:r>
            <a:r>
              <a:rPr lang="en-US" baseline="0" dirty="0" smtClean="0"/>
              <a:t> </a:t>
            </a:r>
            <a:r>
              <a:rPr lang="vi-VN" baseline="0" dirty="0" smtClean="0"/>
              <a:t>đó</a:t>
            </a:r>
            <a:r>
              <a:rPr lang="en-US" baseline="0" dirty="0" smtClean="0"/>
              <a:t> </a:t>
            </a:r>
            <a:r>
              <a:rPr lang="en-US" baseline="0" dirty="0" err="1" smtClean="0"/>
              <a:t>ấn</a:t>
            </a:r>
            <a:r>
              <a:rPr lang="en-US" baseline="0" dirty="0" smtClean="0"/>
              <a:t> </a:t>
            </a:r>
            <a:r>
              <a:rPr lang="en-US" baseline="0" dirty="0" err="1" smtClean="0"/>
              <a:t>vào</a:t>
            </a:r>
            <a:r>
              <a:rPr lang="en-US" baseline="0" dirty="0" smtClean="0"/>
              <a:t> </a:t>
            </a:r>
            <a:r>
              <a:rPr lang="en-US" baseline="0" dirty="0" err="1" smtClean="0"/>
              <a:t>mũi</a:t>
            </a:r>
            <a:r>
              <a:rPr lang="en-US" baseline="0" dirty="0" smtClean="0"/>
              <a:t> </a:t>
            </a:r>
            <a:r>
              <a:rPr lang="en-US" baseline="0" dirty="0" err="1" smtClean="0"/>
              <a:t>tên</a:t>
            </a:r>
            <a:r>
              <a:rPr lang="en-US" baseline="0" dirty="0" smtClean="0"/>
              <a:t> d</a:t>
            </a:r>
            <a:r>
              <a:rPr lang="vi-VN" baseline="0" dirty="0" smtClean="0"/>
              <a:t>ướ</a:t>
            </a:r>
            <a:r>
              <a:rPr lang="en-US" baseline="0" dirty="0" err="1" smtClean="0"/>
              <a:t>i</a:t>
            </a:r>
            <a:r>
              <a:rPr lang="en-US" baseline="0" dirty="0" smtClean="0"/>
              <a:t> </a:t>
            </a:r>
            <a:r>
              <a:rPr lang="en-US" baseline="0" dirty="0" err="1" smtClean="0"/>
              <a:t>cùng</a:t>
            </a:r>
            <a:r>
              <a:rPr lang="en-US" baseline="0" dirty="0" smtClean="0"/>
              <a:t> </a:t>
            </a:r>
            <a:r>
              <a:rPr lang="vi-VN" baseline="0" dirty="0" smtClean="0"/>
              <a:t>để</a:t>
            </a:r>
            <a:r>
              <a:rPr lang="en-US" baseline="0" dirty="0" smtClean="0"/>
              <a:t> quay </a:t>
            </a:r>
            <a:r>
              <a:rPr lang="en-US" baseline="0" dirty="0" err="1" smtClean="0"/>
              <a:t>lại</a:t>
            </a:r>
            <a:r>
              <a:rPr lang="en-US" baseline="0" dirty="0" smtClean="0"/>
              <a:t> </a:t>
            </a:r>
            <a:r>
              <a:rPr lang="en-US" baseline="0" dirty="0" err="1" smtClean="0"/>
              <a:t>lật</a:t>
            </a:r>
            <a:r>
              <a:rPr lang="en-US" baseline="0" dirty="0" smtClean="0"/>
              <a:t> </a:t>
            </a:r>
            <a:r>
              <a:rPr lang="en-US" baseline="0" dirty="0" err="1" smtClean="0"/>
              <a:t>mở</a:t>
            </a:r>
            <a:r>
              <a:rPr lang="en-US" baseline="0" dirty="0" smtClean="0"/>
              <a:t> </a:t>
            </a:r>
            <a:r>
              <a:rPr lang="en-US" baseline="0" dirty="0" err="1" smtClean="0"/>
              <a:t>mảnh</a:t>
            </a:r>
            <a:r>
              <a:rPr lang="en-US" baseline="0" dirty="0" smtClean="0"/>
              <a:t> </a:t>
            </a:r>
            <a:r>
              <a:rPr lang="en-US" baseline="0" dirty="0" err="1" smtClean="0"/>
              <a:t>ghép</a:t>
            </a:r>
            <a:endParaRPr lang="en-US" smtClean="0"/>
          </a:p>
          <a:p>
            <a:endParaRPr lang="en-US"/>
          </a:p>
        </p:txBody>
      </p:sp>
      <p:sp>
        <p:nvSpPr>
          <p:cNvPr id="4" name="Slide Number Placeholder 3"/>
          <p:cNvSpPr>
            <a:spLocks noGrp="1"/>
          </p:cNvSpPr>
          <p:nvPr>
            <p:ph type="sldNum" sz="quarter" idx="10"/>
          </p:nvPr>
        </p:nvSpPr>
        <p:spPr/>
        <p:txBody>
          <a:bodyPr/>
          <a:lstStyle/>
          <a:p>
            <a:fld id="{B8CA1E18-832C-49E9-8797-3C96A042BAEA}" type="slidenum">
              <a:rPr lang="en-US" smtClean="0"/>
              <a:t>7</a:t>
            </a:fld>
            <a:endParaRPr lang="en-US"/>
          </a:p>
        </p:txBody>
      </p:sp>
    </p:spTree>
    <p:extLst>
      <p:ext uri="{BB962C8B-B14F-4D97-AF65-F5344CB8AC3E}">
        <p14:creationId xmlns:p14="http://schemas.microsoft.com/office/powerpoint/2010/main" val="2732430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284112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marL="0" lvl="0" indent="0" algn="l" rtl="0">
              <a:spcBef>
                <a:spcPts val="0"/>
              </a:spcBef>
              <a:spcAft>
                <a:spcPts val="0"/>
              </a:spcAft>
              <a:buNone/>
            </a:pPr>
            <a:endParaRPr dirty="0"/>
          </a:p>
        </p:txBody>
      </p:sp>
      <p:sp>
        <p:nvSpPr>
          <p:cNvPr id="135" name="Google Shape;13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defTabSz="914400">
              <a:buClr>
                <a:srgbClr val="000000"/>
              </a:buClr>
              <a:buFont typeface="Arial"/>
              <a:buNone/>
              <a:defRPr/>
            </a:pPr>
            <a:fld id="{00000000-1234-1234-1234-123412341234}" type="slidenum">
              <a:rPr lang="en-US" sz="1400" kern="0">
                <a:solidFill>
                  <a:srgbClr val="000000"/>
                </a:solidFill>
                <a:latin typeface="Arial"/>
                <a:cs typeface="Arial"/>
                <a:sym typeface="Arial"/>
              </a:rPr>
              <a:pPr defTabSz="914400">
                <a:buClr>
                  <a:srgbClr val="000000"/>
                </a:buClr>
                <a:buFont typeface="Arial"/>
                <a:buNone/>
                <a:defRPr/>
              </a:pPr>
              <a:t>9</a:t>
            </a:fld>
            <a:endParaRPr sz="1400" kern="0">
              <a:solidFill>
                <a:srgbClr val="000000"/>
              </a:solidFill>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70" indent="0" algn="ctr">
              <a:buNone/>
              <a:defRPr>
                <a:solidFill>
                  <a:schemeClr val="tx1">
                    <a:tint val="75000"/>
                  </a:schemeClr>
                </a:solidFill>
              </a:defRPr>
            </a:lvl2pPr>
            <a:lvl3pPr marL="914153" indent="0" algn="ctr">
              <a:buNone/>
              <a:defRPr>
                <a:solidFill>
                  <a:schemeClr val="tx1">
                    <a:tint val="75000"/>
                  </a:schemeClr>
                </a:solidFill>
              </a:defRPr>
            </a:lvl3pPr>
            <a:lvl4pPr marL="1371226" indent="0" algn="ctr">
              <a:buNone/>
              <a:defRPr>
                <a:solidFill>
                  <a:schemeClr val="tx1">
                    <a:tint val="75000"/>
                  </a:schemeClr>
                </a:solidFill>
              </a:defRPr>
            </a:lvl4pPr>
            <a:lvl5pPr marL="1828304" indent="0" algn="ctr">
              <a:buNone/>
              <a:defRPr>
                <a:solidFill>
                  <a:schemeClr val="tx1">
                    <a:tint val="75000"/>
                  </a:schemeClr>
                </a:solidFill>
              </a:defRPr>
            </a:lvl5pPr>
            <a:lvl6pPr marL="2285373" indent="0" algn="ctr">
              <a:buNone/>
              <a:defRPr>
                <a:solidFill>
                  <a:schemeClr val="tx1">
                    <a:tint val="75000"/>
                  </a:schemeClr>
                </a:solidFill>
              </a:defRPr>
            </a:lvl6pPr>
            <a:lvl7pPr marL="2742443" indent="0" algn="ctr">
              <a:buNone/>
              <a:defRPr>
                <a:solidFill>
                  <a:schemeClr val="tx1">
                    <a:tint val="75000"/>
                  </a:schemeClr>
                </a:solidFill>
              </a:defRPr>
            </a:lvl7pPr>
            <a:lvl8pPr marL="3199520" indent="0" algn="ctr">
              <a:buNone/>
              <a:defRPr>
                <a:solidFill>
                  <a:schemeClr val="tx1">
                    <a:tint val="75000"/>
                  </a:schemeClr>
                </a:solidFill>
              </a:defRPr>
            </a:lvl8pPr>
            <a:lvl9pPr marL="365659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224341-A4AF-4319-96E0-B65892CD730F}" type="datetimeFigureOut">
              <a:rPr lang="en-US" smtClean="0"/>
              <a:t>20/11/2021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58F2A-C7FD-4994-B548-B349E89E654F}" type="slidenum">
              <a:rPr lang="en-US" smtClean="0"/>
              <a:t>‹#›</a:t>
            </a:fld>
            <a:endParaRPr lang="en-US"/>
          </a:p>
        </p:txBody>
      </p:sp>
    </p:spTree>
    <p:extLst>
      <p:ext uri="{BB962C8B-B14F-4D97-AF65-F5344CB8AC3E}">
        <p14:creationId xmlns:p14="http://schemas.microsoft.com/office/powerpoint/2010/main" val="1751051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224341-A4AF-4319-96E0-B65892CD730F}" type="datetimeFigureOut">
              <a:rPr lang="en-US" smtClean="0"/>
              <a:t>20/11/2021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58F2A-C7FD-4994-B548-B349E89E654F}" type="slidenum">
              <a:rPr lang="en-US" smtClean="0"/>
              <a:t>‹#›</a:t>
            </a:fld>
            <a:endParaRPr lang="en-US"/>
          </a:p>
        </p:txBody>
      </p:sp>
    </p:spTree>
    <p:extLst>
      <p:ext uri="{BB962C8B-B14F-4D97-AF65-F5344CB8AC3E}">
        <p14:creationId xmlns:p14="http://schemas.microsoft.com/office/powerpoint/2010/main" val="1049083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224341-A4AF-4319-96E0-B65892CD730F}" type="datetimeFigureOut">
              <a:rPr lang="en-US" smtClean="0"/>
              <a:t>20/11/2021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58F2A-C7FD-4994-B548-B349E89E654F}" type="slidenum">
              <a:rPr lang="en-US" smtClean="0"/>
              <a:t>‹#›</a:t>
            </a:fld>
            <a:endParaRPr lang="en-US"/>
          </a:p>
        </p:txBody>
      </p:sp>
    </p:spTree>
    <p:extLst>
      <p:ext uri="{BB962C8B-B14F-4D97-AF65-F5344CB8AC3E}">
        <p14:creationId xmlns:p14="http://schemas.microsoft.com/office/powerpoint/2010/main" val="251555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1143000" y="841772"/>
            <a:ext cx="6858000" cy="1790700"/>
          </a:xfrm>
          <a:prstGeom prst="rect">
            <a:avLst/>
          </a:prstGeom>
          <a:noFill/>
          <a:ln>
            <a:noFill/>
          </a:ln>
        </p:spPr>
        <p:txBody>
          <a:bodyPr spcFirstLastPara="1" wrap="square" lIns="68552" tIns="34274" rIns="68552" bIns="34274"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1143000" y="2701528"/>
            <a:ext cx="6858000" cy="1241822"/>
          </a:xfrm>
          <a:prstGeom prst="rect">
            <a:avLst/>
          </a:prstGeom>
          <a:noFill/>
          <a:ln>
            <a:noFill/>
          </a:ln>
        </p:spPr>
        <p:txBody>
          <a:bodyPr spcFirstLastPara="1" wrap="square" lIns="68552" tIns="34274" rIns="68552" bIns="34274"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40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26"/>
          <p:cNvSpPr txBox="1">
            <a:spLocks noGrp="1"/>
          </p:cNvSpPr>
          <p:nvPr>
            <p:ph type="dt" idx="10"/>
          </p:nvPr>
        </p:nvSpPr>
        <p:spPr>
          <a:xfrm>
            <a:off x="628650" y="4767264"/>
            <a:ext cx="2057400" cy="273844"/>
          </a:xfrm>
          <a:prstGeom prst="rect">
            <a:avLst/>
          </a:prstGeom>
          <a:noFill/>
          <a:ln>
            <a:noFill/>
          </a:ln>
        </p:spPr>
        <p:txBody>
          <a:bodyPr spcFirstLastPara="1" wrap="square" lIns="68552" tIns="34274" rIns="68552" bIns="3427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3028950" y="4767264"/>
            <a:ext cx="3086100" cy="273844"/>
          </a:xfrm>
          <a:prstGeom prst="rect">
            <a:avLst/>
          </a:prstGeom>
          <a:noFill/>
          <a:ln>
            <a:noFill/>
          </a:ln>
        </p:spPr>
        <p:txBody>
          <a:bodyPr spcFirstLastPara="1" wrap="square" lIns="68552" tIns="34274" rIns="68552" bIns="3427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6457950" y="4767264"/>
            <a:ext cx="2057400" cy="273844"/>
          </a:xfrm>
          <a:prstGeom prst="rect">
            <a:avLst/>
          </a:prstGeom>
          <a:noFill/>
          <a:ln>
            <a:noFill/>
          </a:ln>
        </p:spPr>
        <p:txBody>
          <a:bodyPr spcFirstLastPara="1" wrap="square" lIns="68552" tIns="34274" rIns="68552" bIns="3427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031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623888" y="1282315"/>
            <a:ext cx="7886700" cy="2139553"/>
          </a:xfrm>
          <a:prstGeom prst="rect">
            <a:avLst/>
          </a:prstGeom>
          <a:noFill/>
          <a:ln>
            <a:noFill/>
          </a:ln>
        </p:spPr>
        <p:txBody>
          <a:bodyPr spcFirstLastPara="1" wrap="square" lIns="68552" tIns="34274" rIns="68552" bIns="34274"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8"/>
          <p:cNvSpPr txBox="1">
            <a:spLocks noGrp="1"/>
          </p:cNvSpPr>
          <p:nvPr>
            <p:ph type="body" idx="1"/>
          </p:nvPr>
        </p:nvSpPr>
        <p:spPr>
          <a:xfrm>
            <a:off x="623888" y="3442099"/>
            <a:ext cx="7886700" cy="1125140"/>
          </a:xfrm>
          <a:prstGeom prst="rect">
            <a:avLst/>
          </a:prstGeom>
          <a:noFill/>
          <a:ln>
            <a:noFill/>
          </a:ln>
        </p:spPr>
        <p:txBody>
          <a:bodyPr spcFirstLastPara="1" wrap="square" lIns="68552" tIns="34274" rIns="68552" bIns="34274" anchor="t" anchorCtr="0">
            <a:normAutofit/>
          </a:bodyPr>
          <a:lstStyle>
            <a:lvl1pPr marL="342803" lvl="0" indent="-171406" algn="l">
              <a:lnSpc>
                <a:spcPct val="90000"/>
              </a:lnSpc>
              <a:spcBef>
                <a:spcPts val="750"/>
              </a:spcBef>
              <a:spcAft>
                <a:spcPts val="0"/>
              </a:spcAft>
              <a:buClr>
                <a:srgbClr val="888888"/>
              </a:buClr>
              <a:buSzPts val="2400"/>
              <a:buNone/>
              <a:defRPr sz="1800">
                <a:solidFill>
                  <a:srgbClr val="888888"/>
                </a:solidFill>
              </a:defRPr>
            </a:lvl1pPr>
            <a:lvl2pPr marL="685613" lvl="1" indent="-171406" algn="l">
              <a:lnSpc>
                <a:spcPct val="90000"/>
              </a:lnSpc>
              <a:spcBef>
                <a:spcPts val="375"/>
              </a:spcBef>
              <a:spcAft>
                <a:spcPts val="0"/>
              </a:spcAft>
              <a:buClr>
                <a:srgbClr val="888888"/>
              </a:buClr>
              <a:buSzPts val="2000"/>
              <a:buNone/>
              <a:defRPr sz="1500">
                <a:solidFill>
                  <a:srgbClr val="888888"/>
                </a:solidFill>
              </a:defRPr>
            </a:lvl2pPr>
            <a:lvl3pPr marL="1028420" lvl="2" indent="-171406" algn="l">
              <a:lnSpc>
                <a:spcPct val="90000"/>
              </a:lnSpc>
              <a:spcBef>
                <a:spcPts val="375"/>
              </a:spcBef>
              <a:spcAft>
                <a:spcPts val="0"/>
              </a:spcAft>
              <a:buClr>
                <a:srgbClr val="888888"/>
              </a:buClr>
              <a:buSzPts val="1800"/>
              <a:buNone/>
              <a:defRPr sz="1400">
                <a:solidFill>
                  <a:srgbClr val="888888"/>
                </a:solidFill>
              </a:defRPr>
            </a:lvl3pPr>
            <a:lvl4pPr marL="1371226" lvl="3" indent="-171406" algn="l">
              <a:lnSpc>
                <a:spcPct val="90000"/>
              </a:lnSpc>
              <a:spcBef>
                <a:spcPts val="375"/>
              </a:spcBef>
              <a:spcAft>
                <a:spcPts val="0"/>
              </a:spcAft>
              <a:buClr>
                <a:srgbClr val="888888"/>
              </a:buClr>
              <a:buSzPts val="1600"/>
              <a:buNone/>
              <a:defRPr sz="1200">
                <a:solidFill>
                  <a:srgbClr val="888888"/>
                </a:solidFill>
              </a:defRPr>
            </a:lvl4pPr>
            <a:lvl5pPr marL="1714037" lvl="4" indent="-171406" algn="l">
              <a:lnSpc>
                <a:spcPct val="90000"/>
              </a:lnSpc>
              <a:spcBef>
                <a:spcPts val="375"/>
              </a:spcBef>
              <a:spcAft>
                <a:spcPts val="0"/>
              </a:spcAft>
              <a:buClr>
                <a:srgbClr val="888888"/>
              </a:buClr>
              <a:buSzPts val="1600"/>
              <a:buNone/>
              <a:defRPr sz="1200">
                <a:solidFill>
                  <a:srgbClr val="888888"/>
                </a:solidFill>
              </a:defRPr>
            </a:lvl5pPr>
            <a:lvl6pPr marL="2056838" lvl="5" indent="-171406" algn="l">
              <a:lnSpc>
                <a:spcPct val="90000"/>
              </a:lnSpc>
              <a:spcBef>
                <a:spcPts val="375"/>
              </a:spcBef>
              <a:spcAft>
                <a:spcPts val="0"/>
              </a:spcAft>
              <a:buClr>
                <a:srgbClr val="888888"/>
              </a:buClr>
              <a:buSzPts val="1600"/>
              <a:buNone/>
              <a:defRPr sz="1200">
                <a:solidFill>
                  <a:srgbClr val="888888"/>
                </a:solidFill>
              </a:defRPr>
            </a:lvl6pPr>
            <a:lvl7pPr marL="2399640" lvl="6" indent="-171406" algn="l">
              <a:lnSpc>
                <a:spcPct val="90000"/>
              </a:lnSpc>
              <a:spcBef>
                <a:spcPts val="375"/>
              </a:spcBef>
              <a:spcAft>
                <a:spcPts val="0"/>
              </a:spcAft>
              <a:buClr>
                <a:srgbClr val="888888"/>
              </a:buClr>
              <a:buSzPts val="1600"/>
              <a:buNone/>
              <a:defRPr sz="1200">
                <a:solidFill>
                  <a:srgbClr val="888888"/>
                </a:solidFill>
              </a:defRPr>
            </a:lvl7pPr>
            <a:lvl8pPr marL="2742443" lvl="7" indent="-171406" algn="l">
              <a:lnSpc>
                <a:spcPct val="90000"/>
              </a:lnSpc>
              <a:spcBef>
                <a:spcPts val="375"/>
              </a:spcBef>
              <a:spcAft>
                <a:spcPts val="0"/>
              </a:spcAft>
              <a:buClr>
                <a:srgbClr val="888888"/>
              </a:buClr>
              <a:buSzPts val="1600"/>
              <a:buNone/>
              <a:defRPr sz="1200">
                <a:solidFill>
                  <a:srgbClr val="888888"/>
                </a:solidFill>
              </a:defRPr>
            </a:lvl8pPr>
            <a:lvl9pPr marL="3085253" lvl="8" indent="-171406"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0" name="Google Shape;30;p28"/>
          <p:cNvSpPr txBox="1">
            <a:spLocks noGrp="1"/>
          </p:cNvSpPr>
          <p:nvPr>
            <p:ph type="dt" idx="10"/>
          </p:nvPr>
        </p:nvSpPr>
        <p:spPr>
          <a:xfrm>
            <a:off x="628650" y="4767264"/>
            <a:ext cx="2057400" cy="273844"/>
          </a:xfrm>
          <a:prstGeom prst="rect">
            <a:avLst/>
          </a:prstGeom>
          <a:noFill/>
          <a:ln>
            <a:noFill/>
          </a:ln>
        </p:spPr>
        <p:txBody>
          <a:bodyPr spcFirstLastPara="1" wrap="square" lIns="68552" tIns="34274" rIns="68552" bIns="3427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8"/>
          <p:cNvSpPr txBox="1">
            <a:spLocks noGrp="1"/>
          </p:cNvSpPr>
          <p:nvPr>
            <p:ph type="ftr" idx="11"/>
          </p:nvPr>
        </p:nvSpPr>
        <p:spPr>
          <a:xfrm>
            <a:off x="3028950" y="4767264"/>
            <a:ext cx="3086100" cy="273844"/>
          </a:xfrm>
          <a:prstGeom prst="rect">
            <a:avLst/>
          </a:prstGeom>
          <a:noFill/>
          <a:ln>
            <a:noFill/>
          </a:ln>
        </p:spPr>
        <p:txBody>
          <a:bodyPr spcFirstLastPara="1" wrap="square" lIns="68552" tIns="34274" rIns="68552" bIns="3427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8"/>
          <p:cNvSpPr txBox="1">
            <a:spLocks noGrp="1"/>
          </p:cNvSpPr>
          <p:nvPr>
            <p:ph type="sldNum" idx="12"/>
          </p:nvPr>
        </p:nvSpPr>
        <p:spPr>
          <a:xfrm>
            <a:off x="6457950" y="4767264"/>
            <a:ext cx="2057400" cy="273844"/>
          </a:xfrm>
          <a:prstGeom prst="rect">
            <a:avLst/>
          </a:prstGeom>
          <a:noFill/>
          <a:ln>
            <a:noFill/>
          </a:ln>
        </p:spPr>
        <p:txBody>
          <a:bodyPr spcFirstLastPara="1" wrap="square" lIns="68552" tIns="34274" rIns="68552" bIns="3427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70085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3"/>
        <p:cNvGrpSpPr/>
        <p:nvPr/>
      </p:nvGrpSpPr>
      <p:grpSpPr>
        <a:xfrm>
          <a:off x="0" y="0"/>
          <a:ext cx="0" cy="0"/>
          <a:chOff x="0" y="0"/>
          <a:chExt cx="0" cy="0"/>
        </a:xfrm>
      </p:grpSpPr>
      <p:sp>
        <p:nvSpPr>
          <p:cNvPr id="34" name="Google Shape;34;p29"/>
          <p:cNvSpPr txBox="1">
            <a:spLocks noGrp="1"/>
          </p:cNvSpPr>
          <p:nvPr>
            <p:ph type="title"/>
          </p:nvPr>
        </p:nvSpPr>
        <p:spPr>
          <a:xfrm>
            <a:off x="628650" y="273844"/>
            <a:ext cx="7886700" cy="994172"/>
          </a:xfrm>
          <a:prstGeom prst="rect">
            <a:avLst/>
          </a:prstGeom>
          <a:noFill/>
          <a:ln>
            <a:noFill/>
          </a:ln>
        </p:spPr>
        <p:txBody>
          <a:bodyPr spcFirstLastPara="1" wrap="square" lIns="68552" tIns="34274" rIns="68552" bIns="34274"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9"/>
          <p:cNvSpPr txBox="1">
            <a:spLocks noGrp="1"/>
          </p:cNvSpPr>
          <p:nvPr>
            <p:ph type="body" idx="1"/>
          </p:nvPr>
        </p:nvSpPr>
        <p:spPr>
          <a:xfrm>
            <a:off x="628650" y="1369219"/>
            <a:ext cx="3886200" cy="3263504"/>
          </a:xfrm>
          <a:prstGeom prst="rect">
            <a:avLst/>
          </a:prstGeom>
          <a:noFill/>
          <a:ln>
            <a:noFill/>
          </a:ln>
        </p:spPr>
        <p:txBody>
          <a:bodyPr spcFirstLastPara="1" wrap="square" lIns="68552" tIns="34274" rIns="68552" bIns="34274" anchor="t" anchorCtr="0">
            <a:normAutofit/>
          </a:bodyPr>
          <a:lstStyle>
            <a:lvl1pPr marL="342803" lvl="0" indent="-257108" algn="l">
              <a:lnSpc>
                <a:spcPct val="90000"/>
              </a:lnSpc>
              <a:spcBef>
                <a:spcPts val="750"/>
              </a:spcBef>
              <a:spcAft>
                <a:spcPts val="0"/>
              </a:spcAft>
              <a:buClr>
                <a:schemeClr val="dk1"/>
              </a:buClr>
              <a:buSzPts val="1800"/>
              <a:buChar char="•"/>
              <a:defRPr/>
            </a:lvl1pPr>
            <a:lvl2pPr marL="685613" lvl="1" indent="-257108" algn="l">
              <a:lnSpc>
                <a:spcPct val="90000"/>
              </a:lnSpc>
              <a:spcBef>
                <a:spcPts val="375"/>
              </a:spcBef>
              <a:spcAft>
                <a:spcPts val="0"/>
              </a:spcAft>
              <a:buClr>
                <a:schemeClr val="dk1"/>
              </a:buClr>
              <a:buSzPts val="1800"/>
              <a:buChar char="•"/>
              <a:defRPr/>
            </a:lvl2pPr>
            <a:lvl3pPr marL="1028420" lvl="2" indent="-257108" algn="l">
              <a:lnSpc>
                <a:spcPct val="90000"/>
              </a:lnSpc>
              <a:spcBef>
                <a:spcPts val="375"/>
              </a:spcBef>
              <a:spcAft>
                <a:spcPts val="0"/>
              </a:spcAft>
              <a:buClr>
                <a:schemeClr val="dk1"/>
              </a:buClr>
              <a:buSzPts val="1800"/>
              <a:buChar char="•"/>
              <a:defRPr/>
            </a:lvl3pPr>
            <a:lvl4pPr marL="1371226" lvl="3" indent="-257108" algn="l">
              <a:lnSpc>
                <a:spcPct val="90000"/>
              </a:lnSpc>
              <a:spcBef>
                <a:spcPts val="375"/>
              </a:spcBef>
              <a:spcAft>
                <a:spcPts val="0"/>
              </a:spcAft>
              <a:buClr>
                <a:schemeClr val="dk1"/>
              </a:buClr>
              <a:buSzPts val="1800"/>
              <a:buChar char="•"/>
              <a:defRPr/>
            </a:lvl4pPr>
            <a:lvl5pPr marL="1714037" lvl="4" indent="-257108" algn="l">
              <a:lnSpc>
                <a:spcPct val="90000"/>
              </a:lnSpc>
              <a:spcBef>
                <a:spcPts val="375"/>
              </a:spcBef>
              <a:spcAft>
                <a:spcPts val="0"/>
              </a:spcAft>
              <a:buClr>
                <a:schemeClr val="dk1"/>
              </a:buClr>
              <a:buSzPts val="1800"/>
              <a:buChar char="•"/>
              <a:defRPr/>
            </a:lvl5pPr>
            <a:lvl6pPr marL="2056838" lvl="5" indent="-257108" algn="l">
              <a:lnSpc>
                <a:spcPct val="90000"/>
              </a:lnSpc>
              <a:spcBef>
                <a:spcPts val="375"/>
              </a:spcBef>
              <a:spcAft>
                <a:spcPts val="0"/>
              </a:spcAft>
              <a:buClr>
                <a:schemeClr val="dk1"/>
              </a:buClr>
              <a:buSzPts val="1800"/>
              <a:buChar char="•"/>
              <a:defRPr/>
            </a:lvl6pPr>
            <a:lvl7pPr marL="2399640" lvl="6" indent="-257108" algn="l">
              <a:lnSpc>
                <a:spcPct val="90000"/>
              </a:lnSpc>
              <a:spcBef>
                <a:spcPts val="375"/>
              </a:spcBef>
              <a:spcAft>
                <a:spcPts val="0"/>
              </a:spcAft>
              <a:buClr>
                <a:schemeClr val="dk1"/>
              </a:buClr>
              <a:buSzPts val="1800"/>
              <a:buChar char="•"/>
              <a:defRPr/>
            </a:lvl7pPr>
            <a:lvl8pPr marL="2742443" lvl="7" indent="-257108" algn="l">
              <a:lnSpc>
                <a:spcPct val="90000"/>
              </a:lnSpc>
              <a:spcBef>
                <a:spcPts val="375"/>
              </a:spcBef>
              <a:spcAft>
                <a:spcPts val="0"/>
              </a:spcAft>
              <a:buClr>
                <a:schemeClr val="dk1"/>
              </a:buClr>
              <a:buSzPts val="1800"/>
              <a:buChar char="•"/>
              <a:defRPr/>
            </a:lvl8pPr>
            <a:lvl9pPr marL="3085253" lvl="8" indent="-257108" algn="l">
              <a:lnSpc>
                <a:spcPct val="90000"/>
              </a:lnSpc>
              <a:spcBef>
                <a:spcPts val="375"/>
              </a:spcBef>
              <a:spcAft>
                <a:spcPts val="0"/>
              </a:spcAft>
              <a:buClr>
                <a:schemeClr val="dk1"/>
              </a:buClr>
              <a:buSzPts val="1800"/>
              <a:buChar char="•"/>
              <a:defRPr/>
            </a:lvl9pPr>
          </a:lstStyle>
          <a:p>
            <a:endParaRPr/>
          </a:p>
        </p:txBody>
      </p:sp>
      <p:sp>
        <p:nvSpPr>
          <p:cNvPr id="36" name="Google Shape;36;p29"/>
          <p:cNvSpPr txBox="1">
            <a:spLocks noGrp="1"/>
          </p:cNvSpPr>
          <p:nvPr>
            <p:ph type="body" idx="2"/>
          </p:nvPr>
        </p:nvSpPr>
        <p:spPr>
          <a:xfrm>
            <a:off x="4629150" y="1369219"/>
            <a:ext cx="3886200" cy="3263504"/>
          </a:xfrm>
          <a:prstGeom prst="rect">
            <a:avLst/>
          </a:prstGeom>
          <a:noFill/>
          <a:ln>
            <a:noFill/>
          </a:ln>
        </p:spPr>
        <p:txBody>
          <a:bodyPr spcFirstLastPara="1" wrap="square" lIns="68552" tIns="34274" rIns="68552" bIns="34274" anchor="t" anchorCtr="0">
            <a:normAutofit/>
          </a:bodyPr>
          <a:lstStyle>
            <a:lvl1pPr marL="342803" lvl="0" indent="-257108" algn="l">
              <a:lnSpc>
                <a:spcPct val="90000"/>
              </a:lnSpc>
              <a:spcBef>
                <a:spcPts val="750"/>
              </a:spcBef>
              <a:spcAft>
                <a:spcPts val="0"/>
              </a:spcAft>
              <a:buClr>
                <a:schemeClr val="dk1"/>
              </a:buClr>
              <a:buSzPts val="1800"/>
              <a:buChar char="•"/>
              <a:defRPr/>
            </a:lvl1pPr>
            <a:lvl2pPr marL="685613" lvl="1" indent="-257108" algn="l">
              <a:lnSpc>
                <a:spcPct val="90000"/>
              </a:lnSpc>
              <a:spcBef>
                <a:spcPts val="375"/>
              </a:spcBef>
              <a:spcAft>
                <a:spcPts val="0"/>
              </a:spcAft>
              <a:buClr>
                <a:schemeClr val="dk1"/>
              </a:buClr>
              <a:buSzPts val="1800"/>
              <a:buChar char="•"/>
              <a:defRPr/>
            </a:lvl2pPr>
            <a:lvl3pPr marL="1028420" lvl="2" indent="-257108" algn="l">
              <a:lnSpc>
                <a:spcPct val="90000"/>
              </a:lnSpc>
              <a:spcBef>
                <a:spcPts val="375"/>
              </a:spcBef>
              <a:spcAft>
                <a:spcPts val="0"/>
              </a:spcAft>
              <a:buClr>
                <a:schemeClr val="dk1"/>
              </a:buClr>
              <a:buSzPts val="1800"/>
              <a:buChar char="•"/>
              <a:defRPr/>
            </a:lvl3pPr>
            <a:lvl4pPr marL="1371226" lvl="3" indent="-257108" algn="l">
              <a:lnSpc>
                <a:spcPct val="90000"/>
              </a:lnSpc>
              <a:spcBef>
                <a:spcPts val="375"/>
              </a:spcBef>
              <a:spcAft>
                <a:spcPts val="0"/>
              </a:spcAft>
              <a:buClr>
                <a:schemeClr val="dk1"/>
              </a:buClr>
              <a:buSzPts val="1800"/>
              <a:buChar char="•"/>
              <a:defRPr/>
            </a:lvl4pPr>
            <a:lvl5pPr marL="1714037" lvl="4" indent="-257108" algn="l">
              <a:lnSpc>
                <a:spcPct val="90000"/>
              </a:lnSpc>
              <a:spcBef>
                <a:spcPts val="375"/>
              </a:spcBef>
              <a:spcAft>
                <a:spcPts val="0"/>
              </a:spcAft>
              <a:buClr>
                <a:schemeClr val="dk1"/>
              </a:buClr>
              <a:buSzPts val="1800"/>
              <a:buChar char="•"/>
              <a:defRPr/>
            </a:lvl5pPr>
            <a:lvl6pPr marL="2056838" lvl="5" indent="-257108" algn="l">
              <a:lnSpc>
                <a:spcPct val="90000"/>
              </a:lnSpc>
              <a:spcBef>
                <a:spcPts val="375"/>
              </a:spcBef>
              <a:spcAft>
                <a:spcPts val="0"/>
              </a:spcAft>
              <a:buClr>
                <a:schemeClr val="dk1"/>
              </a:buClr>
              <a:buSzPts val="1800"/>
              <a:buChar char="•"/>
              <a:defRPr/>
            </a:lvl6pPr>
            <a:lvl7pPr marL="2399640" lvl="6" indent="-257108" algn="l">
              <a:lnSpc>
                <a:spcPct val="90000"/>
              </a:lnSpc>
              <a:spcBef>
                <a:spcPts val="375"/>
              </a:spcBef>
              <a:spcAft>
                <a:spcPts val="0"/>
              </a:spcAft>
              <a:buClr>
                <a:schemeClr val="dk1"/>
              </a:buClr>
              <a:buSzPts val="1800"/>
              <a:buChar char="•"/>
              <a:defRPr/>
            </a:lvl7pPr>
            <a:lvl8pPr marL="2742443" lvl="7" indent="-257108" algn="l">
              <a:lnSpc>
                <a:spcPct val="90000"/>
              </a:lnSpc>
              <a:spcBef>
                <a:spcPts val="375"/>
              </a:spcBef>
              <a:spcAft>
                <a:spcPts val="0"/>
              </a:spcAft>
              <a:buClr>
                <a:schemeClr val="dk1"/>
              </a:buClr>
              <a:buSzPts val="1800"/>
              <a:buChar char="•"/>
              <a:defRPr/>
            </a:lvl8pPr>
            <a:lvl9pPr marL="3085253" lvl="8" indent="-257108" algn="l">
              <a:lnSpc>
                <a:spcPct val="90000"/>
              </a:lnSpc>
              <a:spcBef>
                <a:spcPts val="375"/>
              </a:spcBef>
              <a:spcAft>
                <a:spcPts val="0"/>
              </a:spcAft>
              <a:buClr>
                <a:schemeClr val="dk1"/>
              </a:buClr>
              <a:buSzPts val="1800"/>
              <a:buChar char="•"/>
              <a:defRPr/>
            </a:lvl9pPr>
          </a:lstStyle>
          <a:p>
            <a:endParaRPr/>
          </a:p>
        </p:txBody>
      </p:sp>
      <p:sp>
        <p:nvSpPr>
          <p:cNvPr id="37" name="Google Shape;37;p29"/>
          <p:cNvSpPr txBox="1">
            <a:spLocks noGrp="1"/>
          </p:cNvSpPr>
          <p:nvPr>
            <p:ph type="dt" idx="10"/>
          </p:nvPr>
        </p:nvSpPr>
        <p:spPr>
          <a:xfrm>
            <a:off x="628650" y="4767264"/>
            <a:ext cx="2057400" cy="273844"/>
          </a:xfrm>
          <a:prstGeom prst="rect">
            <a:avLst/>
          </a:prstGeom>
          <a:noFill/>
          <a:ln>
            <a:noFill/>
          </a:ln>
        </p:spPr>
        <p:txBody>
          <a:bodyPr spcFirstLastPara="1" wrap="square" lIns="68552" tIns="34274" rIns="68552" bIns="3427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9"/>
          <p:cNvSpPr txBox="1">
            <a:spLocks noGrp="1"/>
          </p:cNvSpPr>
          <p:nvPr>
            <p:ph type="ftr" idx="11"/>
          </p:nvPr>
        </p:nvSpPr>
        <p:spPr>
          <a:xfrm>
            <a:off x="3028950" y="4767264"/>
            <a:ext cx="3086100" cy="273844"/>
          </a:xfrm>
          <a:prstGeom prst="rect">
            <a:avLst/>
          </a:prstGeom>
          <a:noFill/>
          <a:ln>
            <a:noFill/>
          </a:ln>
        </p:spPr>
        <p:txBody>
          <a:bodyPr spcFirstLastPara="1" wrap="square" lIns="68552" tIns="34274" rIns="68552" bIns="3427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9"/>
          <p:cNvSpPr txBox="1">
            <a:spLocks noGrp="1"/>
          </p:cNvSpPr>
          <p:nvPr>
            <p:ph type="sldNum" idx="12"/>
          </p:nvPr>
        </p:nvSpPr>
        <p:spPr>
          <a:xfrm>
            <a:off x="6457950" y="4767264"/>
            <a:ext cx="2057400" cy="273844"/>
          </a:xfrm>
          <a:prstGeom prst="rect">
            <a:avLst/>
          </a:prstGeom>
          <a:noFill/>
          <a:ln>
            <a:noFill/>
          </a:ln>
        </p:spPr>
        <p:txBody>
          <a:bodyPr spcFirstLastPara="1" wrap="square" lIns="68552" tIns="34274" rIns="68552" bIns="3427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68734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0"/>
        <p:cNvGrpSpPr/>
        <p:nvPr/>
      </p:nvGrpSpPr>
      <p:grpSpPr>
        <a:xfrm>
          <a:off x="0" y="0"/>
          <a:ext cx="0" cy="0"/>
          <a:chOff x="0" y="0"/>
          <a:chExt cx="0" cy="0"/>
        </a:xfrm>
      </p:grpSpPr>
      <p:sp>
        <p:nvSpPr>
          <p:cNvPr id="41" name="Google Shape;41;p30"/>
          <p:cNvSpPr txBox="1">
            <a:spLocks noGrp="1"/>
          </p:cNvSpPr>
          <p:nvPr>
            <p:ph type="title"/>
          </p:nvPr>
        </p:nvSpPr>
        <p:spPr>
          <a:xfrm>
            <a:off x="629841" y="273844"/>
            <a:ext cx="7886700" cy="994172"/>
          </a:xfrm>
          <a:prstGeom prst="rect">
            <a:avLst/>
          </a:prstGeom>
          <a:noFill/>
          <a:ln>
            <a:noFill/>
          </a:ln>
        </p:spPr>
        <p:txBody>
          <a:bodyPr spcFirstLastPara="1" wrap="square" lIns="68552" tIns="34274" rIns="68552" bIns="34274"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0"/>
          <p:cNvSpPr txBox="1">
            <a:spLocks noGrp="1"/>
          </p:cNvSpPr>
          <p:nvPr>
            <p:ph type="body" idx="1"/>
          </p:nvPr>
        </p:nvSpPr>
        <p:spPr>
          <a:xfrm>
            <a:off x="629842" y="1260872"/>
            <a:ext cx="3868340" cy="617934"/>
          </a:xfrm>
          <a:prstGeom prst="rect">
            <a:avLst/>
          </a:prstGeom>
          <a:noFill/>
          <a:ln>
            <a:noFill/>
          </a:ln>
        </p:spPr>
        <p:txBody>
          <a:bodyPr spcFirstLastPara="1" wrap="square" lIns="68552" tIns="34274" rIns="68552" bIns="34274" anchor="b" anchorCtr="0">
            <a:normAutofit/>
          </a:bodyPr>
          <a:lstStyle>
            <a:lvl1pPr marL="342803" lvl="0" indent="-171406" algn="l">
              <a:lnSpc>
                <a:spcPct val="90000"/>
              </a:lnSpc>
              <a:spcBef>
                <a:spcPts val="750"/>
              </a:spcBef>
              <a:spcAft>
                <a:spcPts val="0"/>
              </a:spcAft>
              <a:buClr>
                <a:schemeClr val="dk1"/>
              </a:buClr>
              <a:buSzPts val="2400"/>
              <a:buNone/>
              <a:defRPr sz="1800" b="1"/>
            </a:lvl1pPr>
            <a:lvl2pPr marL="685613" lvl="1" indent="-171406" algn="l">
              <a:lnSpc>
                <a:spcPct val="90000"/>
              </a:lnSpc>
              <a:spcBef>
                <a:spcPts val="375"/>
              </a:spcBef>
              <a:spcAft>
                <a:spcPts val="0"/>
              </a:spcAft>
              <a:buClr>
                <a:schemeClr val="dk1"/>
              </a:buClr>
              <a:buSzPts val="2000"/>
              <a:buNone/>
              <a:defRPr sz="1500" b="1"/>
            </a:lvl2pPr>
            <a:lvl3pPr marL="1028420" lvl="2" indent="-171406" algn="l">
              <a:lnSpc>
                <a:spcPct val="90000"/>
              </a:lnSpc>
              <a:spcBef>
                <a:spcPts val="375"/>
              </a:spcBef>
              <a:spcAft>
                <a:spcPts val="0"/>
              </a:spcAft>
              <a:buClr>
                <a:schemeClr val="dk1"/>
              </a:buClr>
              <a:buSzPts val="1800"/>
              <a:buNone/>
              <a:defRPr sz="1400" b="1"/>
            </a:lvl3pPr>
            <a:lvl4pPr marL="1371226" lvl="3" indent="-171406" algn="l">
              <a:lnSpc>
                <a:spcPct val="90000"/>
              </a:lnSpc>
              <a:spcBef>
                <a:spcPts val="375"/>
              </a:spcBef>
              <a:spcAft>
                <a:spcPts val="0"/>
              </a:spcAft>
              <a:buClr>
                <a:schemeClr val="dk1"/>
              </a:buClr>
              <a:buSzPts val="1600"/>
              <a:buNone/>
              <a:defRPr sz="1200" b="1"/>
            </a:lvl4pPr>
            <a:lvl5pPr marL="1714037" lvl="4" indent="-171406" algn="l">
              <a:lnSpc>
                <a:spcPct val="90000"/>
              </a:lnSpc>
              <a:spcBef>
                <a:spcPts val="375"/>
              </a:spcBef>
              <a:spcAft>
                <a:spcPts val="0"/>
              </a:spcAft>
              <a:buClr>
                <a:schemeClr val="dk1"/>
              </a:buClr>
              <a:buSzPts val="1600"/>
              <a:buNone/>
              <a:defRPr sz="1200" b="1"/>
            </a:lvl5pPr>
            <a:lvl6pPr marL="2056838" lvl="5" indent="-171406" algn="l">
              <a:lnSpc>
                <a:spcPct val="90000"/>
              </a:lnSpc>
              <a:spcBef>
                <a:spcPts val="375"/>
              </a:spcBef>
              <a:spcAft>
                <a:spcPts val="0"/>
              </a:spcAft>
              <a:buClr>
                <a:schemeClr val="dk1"/>
              </a:buClr>
              <a:buSzPts val="1600"/>
              <a:buNone/>
              <a:defRPr sz="1200" b="1"/>
            </a:lvl6pPr>
            <a:lvl7pPr marL="2399640" lvl="6" indent="-171406" algn="l">
              <a:lnSpc>
                <a:spcPct val="90000"/>
              </a:lnSpc>
              <a:spcBef>
                <a:spcPts val="375"/>
              </a:spcBef>
              <a:spcAft>
                <a:spcPts val="0"/>
              </a:spcAft>
              <a:buClr>
                <a:schemeClr val="dk1"/>
              </a:buClr>
              <a:buSzPts val="1600"/>
              <a:buNone/>
              <a:defRPr sz="1200" b="1"/>
            </a:lvl7pPr>
            <a:lvl8pPr marL="2742443" lvl="7" indent="-171406" algn="l">
              <a:lnSpc>
                <a:spcPct val="90000"/>
              </a:lnSpc>
              <a:spcBef>
                <a:spcPts val="375"/>
              </a:spcBef>
              <a:spcAft>
                <a:spcPts val="0"/>
              </a:spcAft>
              <a:buClr>
                <a:schemeClr val="dk1"/>
              </a:buClr>
              <a:buSzPts val="1600"/>
              <a:buNone/>
              <a:defRPr sz="1200" b="1"/>
            </a:lvl8pPr>
            <a:lvl9pPr marL="3085253" lvl="8" indent="-171406" algn="l">
              <a:lnSpc>
                <a:spcPct val="90000"/>
              </a:lnSpc>
              <a:spcBef>
                <a:spcPts val="375"/>
              </a:spcBef>
              <a:spcAft>
                <a:spcPts val="0"/>
              </a:spcAft>
              <a:buClr>
                <a:schemeClr val="dk1"/>
              </a:buClr>
              <a:buSzPts val="1600"/>
              <a:buNone/>
              <a:defRPr sz="1200" b="1"/>
            </a:lvl9pPr>
          </a:lstStyle>
          <a:p>
            <a:endParaRPr/>
          </a:p>
        </p:txBody>
      </p:sp>
      <p:sp>
        <p:nvSpPr>
          <p:cNvPr id="43" name="Google Shape;43;p30"/>
          <p:cNvSpPr txBox="1">
            <a:spLocks noGrp="1"/>
          </p:cNvSpPr>
          <p:nvPr>
            <p:ph type="body" idx="2"/>
          </p:nvPr>
        </p:nvSpPr>
        <p:spPr>
          <a:xfrm>
            <a:off x="629842" y="1878806"/>
            <a:ext cx="3868340" cy="2763441"/>
          </a:xfrm>
          <a:prstGeom prst="rect">
            <a:avLst/>
          </a:prstGeom>
          <a:noFill/>
          <a:ln>
            <a:noFill/>
          </a:ln>
        </p:spPr>
        <p:txBody>
          <a:bodyPr spcFirstLastPara="1" wrap="square" lIns="68552" tIns="34274" rIns="68552" bIns="34274" anchor="t" anchorCtr="0">
            <a:normAutofit/>
          </a:bodyPr>
          <a:lstStyle>
            <a:lvl1pPr marL="342803" lvl="0" indent="-257108" algn="l">
              <a:lnSpc>
                <a:spcPct val="90000"/>
              </a:lnSpc>
              <a:spcBef>
                <a:spcPts val="750"/>
              </a:spcBef>
              <a:spcAft>
                <a:spcPts val="0"/>
              </a:spcAft>
              <a:buClr>
                <a:schemeClr val="dk1"/>
              </a:buClr>
              <a:buSzPts val="1800"/>
              <a:buChar char="•"/>
              <a:defRPr/>
            </a:lvl1pPr>
            <a:lvl2pPr marL="685613" lvl="1" indent="-257108" algn="l">
              <a:lnSpc>
                <a:spcPct val="90000"/>
              </a:lnSpc>
              <a:spcBef>
                <a:spcPts val="375"/>
              </a:spcBef>
              <a:spcAft>
                <a:spcPts val="0"/>
              </a:spcAft>
              <a:buClr>
                <a:schemeClr val="dk1"/>
              </a:buClr>
              <a:buSzPts val="1800"/>
              <a:buChar char="•"/>
              <a:defRPr/>
            </a:lvl2pPr>
            <a:lvl3pPr marL="1028420" lvl="2" indent="-257108" algn="l">
              <a:lnSpc>
                <a:spcPct val="90000"/>
              </a:lnSpc>
              <a:spcBef>
                <a:spcPts val="375"/>
              </a:spcBef>
              <a:spcAft>
                <a:spcPts val="0"/>
              </a:spcAft>
              <a:buClr>
                <a:schemeClr val="dk1"/>
              </a:buClr>
              <a:buSzPts val="1800"/>
              <a:buChar char="•"/>
              <a:defRPr/>
            </a:lvl3pPr>
            <a:lvl4pPr marL="1371226" lvl="3" indent="-257108" algn="l">
              <a:lnSpc>
                <a:spcPct val="90000"/>
              </a:lnSpc>
              <a:spcBef>
                <a:spcPts val="375"/>
              </a:spcBef>
              <a:spcAft>
                <a:spcPts val="0"/>
              </a:spcAft>
              <a:buClr>
                <a:schemeClr val="dk1"/>
              </a:buClr>
              <a:buSzPts val="1800"/>
              <a:buChar char="•"/>
              <a:defRPr/>
            </a:lvl4pPr>
            <a:lvl5pPr marL="1714037" lvl="4" indent="-257108" algn="l">
              <a:lnSpc>
                <a:spcPct val="90000"/>
              </a:lnSpc>
              <a:spcBef>
                <a:spcPts val="375"/>
              </a:spcBef>
              <a:spcAft>
                <a:spcPts val="0"/>
              </a:spcAft>
              <a:buClr>
                <a:schemeClr val="dk1"/>
              </a:buClr>
              <a:buSzPts val="1800"/>
              <a:buChar char="•"/>
              <a:defRPr/>
            </a:lvl5pPr>
            <a:lvl6pPr marL="2056838" lvl="5" indent="-257108" algn="l">
              <a:lnSpc>
                <a:spcPct val="90000"/>
              </a:lnSpc>
              <a:spcBef>
                <a:spcPts val="375"/>
              </a:spcBef>
              <a:spcAft>
                <a:spcPts val="0"/>
              </a:spcAft>
              <a:buClr>
                <a:schemeClr val="dk1"/>
              </a:buClr>
              <a:buSzPts val="1800"/>
              <a:buChar char="•"/>
              <a:defRPr/>
            </a:lvl6pPr>
            <a:lvl7pPr marL="2399640" lvl="6" indent="-257108" algn="l">
              <a:lnSpc>
                <a:spcPct val="90000"/>
              </a:lnSpc>
              <a:spcBef>
                <a:spcPts val="375"/>
              </a:spcBef>
              <a:spcAft>
                <a:spcPts val="0"/>
              </a:spcAft>
              <a:buClr>
                <a:schemeClr val="dk1"/>
              </a:buClr>
              <a:buSzPts val="1800"/>
              <a:buChar char="•"/>
              <a:defRPr/>
            </a:lvl7pPr>
            <a:lvl8pPr marL="2742443" lvl="7" indent="-257108" algn="l">
              <a:lnSpc>
                <a:spcPct val="90000"/>
              </a:lnSpc>
              <a:spcBef>
                <a:spcPts val="375"/>
              </a:spcBef>
              <a:spcAft>
                <a:spcPts val="0"/>
              </a:spcAft>
              <a:buClr>
                <a:schemeClr val="dk1"/>
              </a:buClr>
              <a:buSzPts val="1800"/>
              <a:buChar char="•"/>
              <a:defRPr/>
            </a:lvl8pPr>
            <a:lvl9pPr marL="3085253" lvl="8" indent="-257108" algn="l">
              <a:lnSpc>
                <a:spcPct val="90000"/>
              </a:lnSpc>
              <a:spcBef>
                <a:spcPts val="375"/>
              </a:spcBef>
              <a:spcAft>
                <a:spcPts val="0"/>
              </a:spcAft>
              <a:buClr>
                <a:schemeClr val="dk1"/>
              </a:buClr>
              <a:buSzPts val="1800"/>
              <a:buChar char="•"/>
              <a:defRPr/>
            </a:lvl9pPr>
          </a:lstStyle>
          <a:p>
            <a:endParaRPr/>
          </a:p>
        </p:txBody>
      </p:sp>
      <p:sp>
        <p:nvSpPr>
          <p:cNvPr id="44" name="Google Shape;44;p30"/>
          <p:cNvSpPr txBox="1">
            <a:spLocks noGrp="1"/>
          </p:cNvSpPr>
          <p:nvPr>
            <p:ph type="body" idx="3"/>
          </p:nvPr>
        </p:nvSpPr>
        <p:spPr>
          <a:xfrm>
            <a:off x="4629152" y="1260872"/>
            <a:ext cx="3887391" cy="617934"/>
          </a:xfrm>
          <a:prstGeom prst="rect">
            <a:avLst/>
          </a:prstGeom>
          <a:noFill/>
          <a:ln>
            <a:noFill/>
          </a:ln>
        </p:spPr>
        <p:txBody>
          <a:bodyPr spcFirstLastPara="1" wrap="square" lIns="68552" tIns="34274" rIns="68552" bIns="34274" anchor="b" anchorCtr="0">
            <a:normAutofit/>
          </a:bodyPr>
          <a:lstStyle>
            <a:lvl1pPr marL="342803" lvl="0" indent="-171406" algn="l">
              <a:lnSpc>
                <a:spcPct val="90000"/>
              </a:lnSpc>
              <a:spcBef>
                <a:spcPts val="750"/>
              </a:spcBef>
              <a:spcAft>
                <a:spcPts val="0"/>
              </a:spcAft>
              <a:buClr>
                <a:schemeClr val="dk1"/>
              </a:buClr>
              <a:buSzPts val="2400"/>
              <a:buNone/>
              <a:defRPr sz="1800" b="1"/>
            </a:lvl1pPr>
            <a:lvl2pPr marL="685613" lvl="1" indent="-171406" algn="l">
              <a:lnSpc>
                <a:spcPct val="90000"/>
              </a:lnSpc>
              <a:spcBef>
                <a:spcPts val="375"/>
              </a:spcBef>
              <a:spcAft>
                <a:spcPts val="0"/>
              </a:spcAft>
              <a:buClr>
                <a:schemeClr val="dk1"/>
              </a:buClr>
              <a:buSzPts val="2000"/>
              <a:buNone/>
              <a:defRPr sz="1500" b="1"/>
            </a:lvl2pPr>
            <a:lvl3pPr marL="1028420" lvl="2" indent="-171406" algn="l">
              <a:lnSpc>
                <a:spcPct val="90000"/>
              </a:lnSpc>
              <a:spcBef>
                <a:spcPts val="375"/>
              </a:spcBef>
              <a:spcAft>
                <a:spcPts val="0"/>
              </a:spcAft>
              <a:buClr>
                <a:schemeClr val="dk1"/>
              </a:buClr>
              <a:buSzPts val="1800"/>
              <a:buNone/>
              <a:defRPr sz="1400" b="1"/>
            </a:lvl3pPr>
            <a:lvl4pPr marL="1371226" lvl="3" indent="-171406" algn="l">
              <a:lnSpc>
                <a:spcPct val="90000"/>
              </a:lnSpc>
              <a:spcBef>
                <a:spcPts val="375"/>
              </a:spcBef>
              <a:spcAft>
                <a:spcPts val="0"/>
              </a:spcAft>
              <a:buClr>
                <a:schemeClr val="dk1"/>
              </a:buClr>
              <a:buSzPts val="1600"/>
              <a:buNone/>
              <a:defRPr sz="1200" b="1"/>
            </a:lvl4pPr>
            <a:lvl5pPr marL="1714037" lvl="4" indent="-171406" algn="l">
              <a:lnSpc>
                <a:spcPct val="90000"/>
              </a:lnSpc>
              <a:spcBef>
                <a:spcPts val="375"/>
              </a:spcBef>
              <a:spcAft>
                <a:spcPts val="0"/>
              </a:spcAft>
              <a:buClr>
                <a:schemeClr val="dk1"/>
              </a:buClr>
              <a:buSzPts val="1600"/>
              <a:buNone/>
              <a:defRPr sz="1200" b="1"/>
            </a:lvl5pPr>
            <a:lvl6pPr marL="2056838" lvl="5" indent="-171406" algn="l">
              <a:lnSpc>
                <a:spcPct val="90000"/>
              </a:lnSpc>
              <a:spcBef>
                <a:spcPts val="375"/>
              </a:spcBef>
              <a:spcAft>
                <a:spcPts val="0"/>
              </a:spcAft>
              <a:buClr>
                <a:schemeClr val="dk1"/>
              </a:buClr>
              <a:buSzPts val="1600"/>
              <a:buNone/>
              <a:defRPr sz="1200" b="1"/>
            </a:lvl6pPr>
            <a:lvl7pPr marL="2399640" lvl="6" indent="-171406" algn="l">
              <a:lnSpc>
                <a:spcPct val="90000"/>
              </a:lnSpc>
              <a:spcBef>
                <a:spcPts val="375"/>
              </a:spcBef>
              <a:spcAft>
                <a:spcPts val="0"/>
              </a:spcAft>
              <a:buClr>
                <a:schemeClr val="dk1"/>
              </a:buClr>
              <a:buSzPts val="1600"/>
              <a:buNone/>
              <a:defRPr sz="1200" b="1"/>
            </a:lvl7pPr>
            <a:lvl8pPr marL="2742443" lvl="7" indent="-171406" algn="l">
              <a:lnSpc>
                <a:spcPct val="90000"/>
              </a:lnSpc>
              <a:spcBef>
                <a:spcPts val="375"/>
              </a:spcBef>
              <a:spcAft>
                <a:spcPts val="0"/>
              </a:spcAft>
              <a:buClr>
                <a:schemeClr val="dk1"/>
              </a:buClr>
              <a:buSzPts val="1600"/>
              <a:buNone/>
              <a:defRPr sz="1200" b="1"/>
            </a:lvl8pPr>
            <a:lvl9pPr marL="3085253" lvl="8" indent="-171406" algn="l">
              <a:lnSpc>
                <a:spcPct val="90000"/>
              </a:lnSpc>
              <a:spcBef>
                <a:spcPts val="375"/>
              </a:spcBef>
              <a:spcAft>
                <a:spcPts val="0"/>
              </a:spcAft>
              <a:buClr>
                <a:schemeClr val="dk1"/>
              </a:buClr>
              <a:buSzPts val="1600"/>
              <a:buNone/>
              <a:defRPr sz="1200" b="1"/>
            </a:lvl9pPr>
          </a:lstStyle>
          <a:p>
            <a:endParaRPr/>
          </a:p>
        </p:txBody>
      </p:sp>
      <p:sp>
        <p:nvSpPr>
          <p:cNvPr id="45" name="Google Shape;45;p30"/>
          <p:cNvSpPr txBox="1">
            <a:spLocks noGrp="1"/>
          </p:cNvSpPr>
          <p:nvPr>
            <p:ph type="body" idx="4"/>
          </p:nvPr>
        </p:nvSpPr>
        <p:spPr>
          <a:xfrm>
            <a:off x="4629152" y="1878806"/>
            <a:ext cx="3887391" cy="2763441"/>
          </a:xfrm>
          <a:prstGeom prst="rect">
            <a:avLst/>
          </a:prstGeom>
          <a:noFill/>
          <a:ln>
            <a:noFill/>
          </a:ln>
        </p:spPr>
        <p:txBody>
          <a:bodyPr spcFirstLastPara="1" wrap="square" lIns="68552" tIns="34274" rIns="68552" bIns="34274" anchor="t" anchorCtr="0">
            <a:normAutofit/>
          </a:bodyPr>
          <a:lstStyle>
            <a:lvl1pPr marL="342803" lvl="0" indent="-257108" algn="l">
              <a:lnSpc>
                <a:spcPct val="90000"/>
              </a:lnSpc>
              <a:spcBef>
                <a:spcPts val="750"/>
              </a:spcBef>
              <a:spcAft>
                <a:spcPts val="0"/>
              </a:spcAft>
              <a:buClr>
                <a:schemeClr val="dk1"/>
              </a:buClr>
              <a:buSzPts val="1800"/>
              <a:buChar char="•"/>
              <a:defRPr/>
            </a:lvl1pPr>
            <a:lvl2pPr marL="685613" lvl="1" indent="-257108" algn="l">
              <a:lnSpc>
                <a:spcPct val="90000"/>
              </a:lnSpc>
              <a:spcBef>
                <a:spcPts val="375"/>
              </a:spcBef>
              <a:spcAft>
                <a:spcPts val="0"/>
              </a:spcAft>
              <a:buClr>
                <a:schemeClr val="dk1"/>
              </a:buClr>
              <a:buSzPts val="1800"/>
              <a:buChar char="•"/>
              <a:defRPr/>
            </a:lvl2pPr>
            <a:lvl3pPr marL="1028420" lvl="2" indent="-257108" algn="l">
              <a:lnSpc>
                <a:spcPct val="90000"/>
              </a:lnSpc>
              <a:spcBef>
                <a:spcPts val="375"/>
              </a:spcBef>
              <a:spcAft>
                <a:spcPts val="0"/>
              </a:spcAft>
              <a:buClr>
                <a:schemeClr val="dk1"/>
              </a:buClr>
              <a:buSzPts val="1800"/>
              <a:buChar char="•"/>
              <a:defRPr/>
            </a:lvl3pPr>
            <a:lvl4pPr marL="1371226" lvl="3" indent="-257108" algn="l">
              <a:lnSpc>
                <a:spcPct val="90000"/>
              </a:lnSpc>
              <a:spcBef>
                <a:spcPts val="375"/>
              </a:spcBef>
              <a:spcAft>
                <a:spcPts val="0"/>
              </a:spcAft>
              <a:buClr>
                <a:schemeClr val="dk1"/>
              </a:buClr>
              <a:buSzPts val="1800"/>
              <a:buChar char="•"/>
              <a:defRPr/>
            </a:lvl4pPr>
            <a:lvl5pPr marL="1714037" lvl="4" indent="-257108" algn="l">
              <a:lnSpc>
                <a:spcPct val="90000"/>
              </a:lnSpc>
              <a:spcBef>
                <a:spcPts val="375"/>
              </a:spcBef>
              <a:spcAft>
                <a:spcPts val="0"/>
              </a:spcAft>
              <a:buClr>
                <a:schemeClr val="dk1"/>
              </a:buClr>
              <a:buSzPts val="1800"/>
              <a:buChar char="•"/>
              <a:defRPr/>
            </a:lvl5pPr>
            <a:lvl6pPr marL="2056838" lvl="5" indent="-257108" algn="l">
              <a:lnSpc>
                <a:spcPct val="90000"/>
              </a:lnSpc>
              <a:spcBef>
                <a:spcPts val="375"/>
              </a:spcBef>
              <a:spcAft>
                <a:spcPts val="0"/>
              </a:spcAft>
              <a:buClr>
                <a:schemeClr val="dk1"/>
              </a:buClr>
              <a:buSzPts val="1800"/>
              <a:buChar char="•"/>
              <a:defRPr/>
            </a:lvl6pPr>
            <a:lvl7pPr marL="2399640" lvl="6" indent="-257108" algn="l">
              <a:lnSpc>
                <a:spcPct val="90000"/>
              </a:lnSpc>
              <a:spcBef>
                <a:spcPts val="375"/>
              </a:spcBef>
              <a:spcAft>
                <a:spcPts val="0"/>
              </a:spcAft>
              <a:buClr>
                <a:schemeClr val="dk1"/>
              </a:buClr>
              <a:buSzPts val="1800"/>
              <a:buChar char="•"/>
              <a:defRPr/>
            </a:lvl7pPr>
            <a:lvl8pPr marL="2742443" lvl="7" indent="-257108" algn="l">
              <a:lnSpc>
                <a:spcPct val="90000"/>
              </a:lnSpc>
              <a:spcBef>
                <a:spcPts val="375"/>
              </a:spcBef>
              <a:spcAft>
                <a:spcPts val="0"/>
              </a:spcAft>
              <a:buClr>
                <a:schemeClr val="dk1"/>
              </a:buClr>
              <a:buSzPts val="1800"/>
              <a:buChar char="•"/>
              <a:defRPr/>
            </a:lvl8pPr>
            <a:lvl9pPr marL="3085253" lvl="8" indent="-257108" algn="l">
              <a:lnSpc>
                <a:spcPct val="90000"/>
              </a:lnSpc>
              <a:spcBef>
                <a:spcPts val="375"/>
              </a:spcBef>
              <a:spcAft>
                <a:spcPts val="0"/>
              </a:spcAft>
              <a:buClr>
                <a:schemeClr val="dk1"/>
              </a:buClr>
              <a:buSzPts val="1800"/>
              <a:buChar char="•"/>
              <a:defRPr/>
            </a:lvl9pPr>
          </a:lstStyle>
          <a:p>
            <a:endParaRPr/>
          </a:p>
        </p:txBody>
      </p:sp>
      <p:sp>
        <p:nvSpPr>
          <p:cNvPr id="46" name="Google Shape;46;p30"/>
          <p:cNvSpPr txBox="1">
            <a:spLocks noGrp="1"/>
          </p:cNvSpPr>
          <p:nvPr>
            <p:ph type="dt" idx="10"/>
          </p:nvPr>
        </p:nvSpPr>
        <p:spPr>
          <a:xfrm>
            <a:off x="628650" y="4767264"/>
            <a:ext cx="2057400" cy="273844"/>
          </a:xfrm>
          <a:prstGeom prst="rect">
            <a:avLst/>
          </a:prstGeom>
          <a:noFill/>
          <a:ln>
            <a:noFill/>
          </a:ln>
        </p:spPr>
        <p:txBody>
          <a:bodyPr spcFirstLastPara="1" wrap="square" lIns="68552" tIns="34274" rIns="68552" bIns="3427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3028950" y="4767264"/>
            <a:ext cx="3086100" cy="273844"/>
          </a:xfrm>
          <a:prstGeom prst="rect">
            <a:avLst/>
          </a:prstGeom>
          <a:noFill/>
          <a:ln>
            <a:noFill/>
          </a:ln>
        </p:spPr>
        <p:txBody>
          <a:bodyPr spcFirstLastPara="1" wrap="square" lIns="68552" tIns="34274" rIns="68552" bIns="3427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6457950" y="4767264"/>
            <a:ext cx="2057400" cy="273844"/>
          </a:xfrm>
          <a:prstGeom prst="rect">
            <a:avLst/>
          </a:prstGeom>
          <a:noFill/>
          <a:ln>
            <a:noFill/>
          </a:ln>
        </p:spPr>
        <p:txBody>
          <a:bodyPr spcFirstLastPara="1" wrap="square" lIns="68552" tIns="34274" rIns="68552" bIns="3427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99201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628650" y="273844"/>
            <a:ext cx="7886700" cy="994172"/>
          </a:xfrm>
          <a:prstGeom prst="rect">
            <a:avLst/>
          </a:prstGeom>
          <a:noFill/>
          <a:ln>
            <a:noFill/>
          </a:ln>
        </p:spPr>
        <p:txBody>
          <a:bodyPr spcFirstLastPara="1" wrap="square" lIns="68552" tIns="34274" rIns="68552" bIns="34274"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1"/>
          <p:cNvSpPr txBox="1">
            <a:spLocks noGrp="1"/>
          </p:cNvSpPr>
          <p:nvPr>
            <p:ph type="dt" idx="10"/>
          </p:nvPr>
        </p:nvSpPr>
        <p:spPr>
          <a:xfrm>
            <a:off x="628650" y="4767264"/>
            <a:ext cx="2057400" cy="273844"/>
          </a:xfrm>
          <a:prstGeom prst="rect">
            <a:avLst/>
          </a:prstGeom>
          <a:noFill/>
          <a:ln>
            <a:noFill/>
          </a:ln>
        </p:spPr>
        <p:txBody>
          <a:bodyPr spcFirstLastPara="1" wrap="square" lIns="68552" tIns="34274" rIns="68552" bIns="3427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3028950" y="4767264"/>
            <a:ext cx="3086100" cy="273844"/>
          </a:xfrm>
          <a:prstGeom prst="rect">
            <a:avLst/>
          </a:prstGeom>
          <a:noFill/>
          <a:ln>
            <a:noFill/>
          </a:ln>
        </p:spPr>
        <p:txBody>
          <a:bodyPr spcFirstLastPara="1" wrap="square" lIns="68552" tIns="34274" rIns="68552" bIns="3427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6457950" y="4767264"/>
            <a:ext cx="2057400" cy="273844"/>
          </a:xfrm>
          <a:prstGeom prst="rect">
            <a:avLst/>
          </a:prstGeom>
          <a:noFill/>
          <a:ln>
            <a:noFill/>
          </a:ln>
        </p:spPr>
        <p:txBody>
          <a:bodyPr spcFirstLastPara="1" wrap="square" lIns="68552" tIns="34274" rIns="68552" bIns="3427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23093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54"/>
        <p:cNvGrpSpPr/>
        <p:nvPr/>
      </p:nvGrpSpPr>
      <p:grpSpPr>
        <a:xfrm>
          <a:off x="0" y="0"/>
          <a:ext cx="0" cy="0"/>
          <a:chOff x="0" y="0"/>
          <a:chExt cx="0" cy="0"/>
        </a:xfrm>
      </p:grpSpPr>
      <p:sp>
        <p:nvSpPr>
          <p:cNvPr id="55" name="Google Shape;55;p32"/>
          <p:cNvSpPr txBox="1">
            <a:spLocks noGrp="1"/>
          </p:cNvSpPr>
          <p:nvPr>
            <p:ph type="dt" idx="10"/>
          </p:nvPr>
        </p:nvSpPr>
        <p:spPr>
          <a:xfrm>
            <a:off x="628650" y="4767264"/>
            <a:ext cx="2057400" cy="273844"/>
          </a:xfrm>
          <a:prstGeom prst="rect">
            <a:avLst/>
          </a:prstGeom>
          <a:noFill/>
          <a:ln>
            <a:noFill/>
          </a:ln>
        </p:spPr>
        <p:txBody>
          <a:bodyPr spcFirstLastPara="1" wrap="square" lIns="68552" tIns="34274" rIns="68552" bIns="3427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2"/>
          <p:cNvSpPr txBox="1">
            <a:spLocks noGrp="1"/>
          </p:cNvSpPr>
          <p:nvPr>
            <p:ph type="ftr" idx="11"/>
          </p:nvPr>
        </p:nvSpPr>
        <p:spPr>
          <a:xfrm>
            <a:off x="3028950" y="4767264"/>
            <a:ext cx="3086100" cy="273844"/>
          </a:xfrm>
          <a:prstGeom prst="rect">
            <a:avLst/>
          </a:prstGeom>
          <a:noFill/>
          <a:ln>
            <a:noFill/>
          </a:ln>
        </p:spPr>
        <p:txBody>
          <a:bodyPr spcFirstLastPara="1" wrap="square" lIns="68552" tIns="34274" rIns="68552" bIns="3427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2"/>
          <p:cNvSpPr txBox="1">
            <a:spLocks noGrp="1"/>
          </p:cNvSpPr>
          <p:nvPr>
            <p:ph type="sldNum" idx="12"/>
          </p:nvPr>
        </p:nvSpPr>
        <p:spPr>
          <a:xfrm>
            <a:off x="6457950" y="4767264"/>
            <a:ext cx="2057400" cy="273844"/>
          </a:xfrm>
          <a:prstGeom prst="rect">
            <a:avLst/>
          </a:prstGeom>
          <a:noFill/>
          <a:ln>
            <a:noFill/>
          </a:ln>
        </p:spPr>
        <p:txBody>
          <a:bodyPr spcFirstLastPara="1" wrap="square" lIns="68552" tIns="34274" rIns="68552" bIns="3427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1478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629841" y="342900"/>
            <a:ext cx="2949178" cy="1200150"/>
          </a:xfrm>
          <a:prstGeom prst="rect">
            <a:avLst/>
          </a:prstGeom>
          <a:noFill/>
          <a:ln>
            <a:noFill/>
          </a:ln>
        </p:spPr>
        <p:txBody>
          <a:bodyPr spcFirstLastPara="1" wrap="square" lIns="68552" tIns="34274" rIns="68552" bIns="34274"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3887391" y="740580"/>
            <a:ext cx="4629150" cy="3655219"/>
          </a:xfrm>
          <a:prstGeom prst="rect">
            <a:avLst/>
          </a:prstGeom>
          <a:noFill/>
          <a:ln>
            <a:noFill/>
          </a:ln>
        </p:spPr>
        <p:txBody>
          <a:bodyPr spcFirstLastPara="1" wrap="square" lIns="68552" tIns="34274" rIns="68552" bIns="34274" anchor="t" anchorCtr="0">
            <a:normAutofit/>
          </a:bodyPr>
          <a:lstStyle>
            <a:lvl1pPr marL="342803" lvl="0" indent="-323762" algn="l">
              <a:lnSpc>
                <a:spcPct val="90000"/>
              </a:lnSpc>
              <a:spcBef>
                <a:spcPts val="750"/>
              </a:spcBef>
              <a:spcAft>
                <a:spcPts val="0"/>
              </a:spcAft>
              <a:buClr>
                <a:schemeClr val="dk1"/>
              </a:buClr>
              <a:buSzPts val="3200"/>
              <a:buChar char="•"/>
              <a:defRPr sz="2400"/>
            </a:lvl1pPr>
            <a:lvl2pPr marL="685613" lvl="1" indent="-304718" algn="l">
              <a:lnSpc>
                <a:spcPct val="90000"/>
              </a:lnSpc>
              <a:spcBef>
                <a:spcPts val="375"/>
              </a:spcBef>
              <a:spcAft>
                <a:spcPts val="0"/>
              </a:spcAft>
              <a:buClr>
                <a:schemeClr val="dk1"/>
              </a:buClr>
              <a:buSzPts val="2800"/>
              <a:buChar char="•"/>
              <a:defRPr sz="2100"/>
            </a:lvl2pPr>
            <a:lvl3pPr marL="1028420" lvl="2" indent="-285673" algn="l">
              <a:lnSpc>
                <a:spcPct val="90000"/>
              </a:lnSpc>
              <a:spcBef>
                <a:spcPts val="375"/>
              </a:spcBef>
              <a:spcAft>
                <a:spcPts val="0"/>
              </a:spcAft>
              <a:buClr>
                <a:schemeClr val="dk1"/>
              </a:buClr>
              <a:buSzPts val="2400"/>
              <a:buChar char="•"/>
              <a:defRPr sz="1800"/>
            </a:lvl3pPr>
            <a:lvl4pPr marL="1371226" lvl="3" indent="-266633" algn="l">
              <a:lnSpc>
                <a:spcPct val="90000"/>
              </a:lnSpc>
              <a:spcBef>
                <a:spcPts val="375"/>
              </a:spcBef>
              <a:spcAft>
                <a:spcPts val="0"/>
              </a:spcAft>
              <a:buClr>
                <a:schemeClr val="dk1"/>
              </a:buClr>
              <a:buSzPts val="2000"/>
              <a:buChar char="•"/>
              <a:defRPr sz="1500"/>
            </a:lvl4pPr>
            <a:lvl5pPr marL="1714037" lvl="4" indent="-266633" algn="l">
              <a:lnSpc>
                <a:spcPct val="90000"/>
              </a:lnSpc>
              <a:spcBef>
                <a:spcPts val="375"/>
              </a:spcBef>
              <a:spcAft>
                <a:spcPts val="0"/>
              </a:spcAft>
              <a:buClr>
                <a:schemeClr val="dk1"/>
              </a:buClr>
              <a:buSzPts val="2000"/>
              <a:buChar char="•"/>
              <a:defRPr sz="1500"/>
            </a:lvl5pPr>
            <a:lvl6pPr marL="2056838" lvl="5" indent="-266633" algn="l">
              <a:lnSpc>
                <a:spcPct val="90000"/>
              </a:lnSpc>
              <a:spcBef>
                <a:spcPts val="375"/>
              </a:spcBef>
              <a:spcAft>
                <a:spcPts val="0"/>
              </a:spcAft>
              <a:buClr>
                <a:schemeClr val="dk1"/>
              </a:buClr>
              <a:buSzPts val="2000"/>
              <a:buChar char="•"/>
              <a:defRPr sz="1500"/>
            </a:lvl6pPr>
            <a:lvl7pPr marL="2399640" lvl="6" indent="-266633" algn="l">
              <a:lnSpc>
                <a:spcPct val="90000"/>
              </a:lnSpc>
              <a:spcBef>
                <a:spcPts val="375"/>
              </a:spcBef>
              <a:spcAft>
                <a:spcPts val="0"/>
              </a:spcAft>
              <a:buClr>
                <a:schemeClr val="dk1"/>
              </a:buClr>
              <a:buSzPts val="2000"/>
              <a:buChar char="•"/>
              <a:defRPr sz="1500"/>
            </a:lvl7pPr>
            <a:lvl8pPr marL="2742443" lvl="7" indent="-266633" algn="l">
              <a:lnSpc>
                <a:spcPct val="90000"/>
              </a:lnSpc>
              <a:spcBef>
                <a:spcPts val="375"/>
              </a:spcBef>
              <a:spcAft>
                <a:spcPts val="0"/>
              </a:spcAft>
              <a:buClr>
                <a:schemeClr val="dk1"/>
              </a:buClr>
              <a:buSzPts val="2000"/>
              <a:buChar char="•"/>
              <a:defRPr sz="1500"/>
            </a:lvl8pPr>
            <a:lvl9pPr marL="3085253" lvl="8" indent="-266633" algn="l">
              <a:lnSpc>
                <a:spcPct val="90000"/>
              </a:lnSpc>
              <a:spcBef>
                <a:spcPts val="375"/>
              </a:spcBef>
              <a:spcAft>
                <a:spcPts val="0"/>
              </a:spcAft>
              <a:buClr>
                <a:schemeClr val="dk1"/>
              </a:buClr>
              <a:buSzPts val="2000"/>
              <a:buChar char="•"/>
              <a:defRPr sz="1500"/>
            </a:lvl9pPr>
          </a:lstStyle>
          <a:p>
            <a:endParaRPr/>
          </a:p>
        </p:txBody>
      </p:sp>
      <p:sp>
        <p:nvSpPr>
          <p:cNvPr id="61" name="Google Shape;61;p33"/>
          <p:cNvSpPr txBox="1">
            <a:spLocks noGrp="1"/>
          </p:cNvSpPr>
          <p:nvPr>
            <p:ph type="body" idx="2"/>
          </p:nvPr>
        </p:nvSpPr>
        <p:spPr>
          <a:xfrm>
            <a:off x="629841" y="1543052"/>
            <a:ext cx="2949178" cy="2858691"/>
          </a:xfrm>
          <a:prstGeom prst="rect">
            <a:avLst/>
          </a:prstGeom>
          <a:noFill/>
          <a:ln>
            <a:noFill/>
          </a:ln>
        </p:spPr>
        <p:txBody>
          <a:bodyPr spcFirstLastPara="1" wrap="square" lIns="68552" tIns="34274" rIns="68552" bIns="34274" anchor="t" anchorCtr="0">
            <a:normAutofit/>
          </a:bodyPr>
          <a:lstStyle>
            <a:lvl1pPr marL="342803" lvl="0" indent="-171406" algn="l">
              <a:lnSpc>
                <a:spcPct val="90000"/>
              </a:lnSpc>
              <a:spcBef>
                <a:spcPts val="750"/>
              </a:spcBef>
              <a:spcAft>
                <a:spcPts val="0"/>
              </a:spcAft>
              <a:buClr>
                <a:schemeClr val="dk1"/>
              </a:buClr>
              <a:buSzPts val="1600"/>
              <a:buNone/>
              <a:defRPr sz="1200"/>
            </a:lvl1pPr>
            <a:lvl2pPr marL="685613" lvl="1" indent="-171406" algn="l">
              <a:lnSpc>
                <a:spcPct val="90000"/>
              </a:lnSpc>
              <a:spcBef>
                <a:spcPts val="375"/>
              </a:spcBef>
              <a:spcAft>
                <a:spcPts val="0"/>
              </a:spcAft>
              <a:buClr>
                <a:schemeClr val="dk1"/>
              </a:buClr>
              <a:buSzPts val="1400"/>
              <a:buNone/>
              <a:defRPr sz="1100"/>
            </a:lvl2pPr>
            <a:lvl3pPr marL="1028420" lvl="2" indent="-171406" algn="l">
              <a:lnSpc>
                <a:spcPct val="90000"/>
              </a:lnSpc>
              <a:spcBef>
                <a:spcPts val="375"/>
              </a:spcBef>
              <a:spcAft>
                <a:spcPts val="0"/>
              </a:spcAft>
              <a:buClr>
                <a:schemeClr val="dk1"/>
              </a:buClr>
              <a:buSzPts val="1200"/>
              <a:buNone/>
              <a:defRPr sz="900"/>
            </a:lvl3pPr>
            <a:lvl4pPr marL="1371226" lvl="3" indent="-171406" algn="l">
              <a:lnSpc>
                <a:spcPct val="90000"/>
              </a:lnSpc>
              <a:spcBef>
                <a:spcPts val="375"/>
              </a:spcBef>
              <a:spcAft>
                <a:spcPts val="0"/>
              </a:spcAft>
              <a:buClr>
                <a:schemeClr val="dk1"/>
              </a:buClr>
              <a:buSzPts val="1000"/>
              <a:buNone/>
              <a:defRPr sz="800"/>
            </a:lvl4pPr>
            <a:lvl5pPr marL="1714037" lvl="4" indent="-171406" algn="l">
              <a:lnSpc>
                <a:spcPct val="90000"/>
              </a:lnSpc>
              <a:spcBef>
                <a:spcPts val="375"/>
              </a:spcBef>
              <a:spcAft>
                <a:spcPts val="0"/>
              </a:spcAft>
              <a:buClr>
                <a:schemeClr val="dk1"/>
              </a:buClr>
              <a:buSzPts val="1000"/>
              <a:buNone/>
              <a:defRPr sz="800"/>
            </a:lvl5pPr>
            <a:lvl6pPr marL="2056838" lvl="5" indent="-171406" algn="l">
              <a:lnSpc>
                <a:spcPct val="90000"/>
              </a:lnSpc>
              <a:spcBef>
                <a:spcPts val="375"/>
              </a:spcBef>
              <a:spcAft>
                <a:spcPts val="0"/>
              </a:spcAft>
              <a:buClr>
                <a:schemeClr val="dk1"/>
              </a:buClr>
              <a:buSzPts val="1000"/>
              <a:buNone/>
              <a:defRPr sz="800"/>
            </a:lvl6pPr>
            <a:lvl7pPr marL="2399640" lvl="6" indent="-171406" algn="l">
              <a:lnSpc>
                <a:spcPct val="90000"/>
              </a:lnSpc>
              <a:spcBef>
                <a:spcPts val="375"/>
              </a:spcBef>
              <a:spcAft>
                <a:spcPts val="0"/>
              </a:spcAft>
              <a:buClr>
                <a:schemeClr val="dk1"/>
              </a:buClr>
              <a:buSzPts val="1000"/>
              <a:buNone/>
              <a:defRPr sz="800"/>
            </a:lvl7pPr>
            <a:lvl8pPr marL="2742443" lvl="7" indent="-171406" algn="l">
              <a:lnSpc>
                <a:spcPct val="90000"/>
              </a:lnSpc>
              <a:spcBef>
                <a:spcPts val="375"/>
              </a:spcBef>
              <a:spcAft>
                <a:spcPts val="0"/>
              </a:spcAft>
              <a:buClr>
                <a:schemeClr val="dk1"/>
              </a:buClr>
              <a:buSzPts val="1000"/>
              <a:buNone/>
              <a:defRPr sz="800"/>
            </a:lvl8pPr>
            <a:lvl9pPr marL="3085253" lvl="8" indent="-171406" algn="l">
              <a:lnSpc>
                <a:spcPct val="90000"/>
              </a:lnSpc>
              <a:spcBef>
                <a:spcPts val="375"/>
              </a:spcBef>
              <a:spcAft>
                <a:spcPts val="0"/>
              </a:spcAft>
              <a:buClr>
                <a:schemeClr val="dk1"/>
              </a:buClr>
              <a:buSzPts val="1000"/>
              <a:buNone/>
              <a:defRPr sz="800"/>
            </a:lvl9pPr>
          </a:lstStyle>
          <a:p>
            <a:endParaRPr/>
          </a:p>
        </p:txBody>
      </p:sp>
      <p:sp>
        <p:nvSpPr>
          <p:cNvPr id="62" name="Google Shape;62;p33"/>
          <p:cNvSpPr txBox="1">
            <a:spLocks noGrp="1"/>
          </p:cNvSpPr>
          <p:nvPr>
            <p:ph type="dt" idx="10"/>
          </p:nvPr>
        </p:nvSpPr>
        <p:spPr>
          <a:xfrm>
            <a:off x="628650" y="4767264"/>
            <a:ext cx="2057400" cy="273844"/>
          </a:xfrm>
          <a:prstGeom prst="rect">
            <a:avLst/>
          </a:prstGeom>
          <a:noFill/>
          <a:ln>
            <a:noFill/>
          </a:ln>
        </p:spPr>
        <p:txBody>
          <a:bodyPr spcFirstLastPara="1" wrap="square" lIns="68552" tIns="34274" rIns="68552" bIns="3427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3"/>
          <p:cNvSpPr txBox="1">
            <a:spLocks noGrp="1"/>
          </p:cNvSpPr>
          <p:nvPr>
            <p:ph type="ftr" idx="11"/>
          </p:nvPr>
        </p:nvSpPr>
        <p:spPr>
          <a:xfrm>
            <a:off x="3028950" y="4767264"/>
            <a:ext cx="3086100" cy="273844"/>
          </a:xfrm>
          <a:prstGeom prst="rect">
            <a:avLst/>
          </a:prstGeom>
          <a:noFill/>
          <a:ln>
            <a:noFill/>
          </a:ln>
        </p:spPr>
        <p:txBody>
          <a:bodyPr spcFirstLastPara="1" wrap="square" lIns="68552" tIns="34274" rIns="68552" bIns="3427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3"/>
          <p:cNvSpPr txBox="1">
            <a:spLocks noGrp="1"/>
          </p:cNvSpPr>
          <p:nvPr>
            <p:ph type="sldNum" idx="12"/>
          </p:nvPr>
        </p:nvSpPr>
        <p:spPr>
          <a:xfrm>
            <a:off x="6457950" y="4767264"/>
            <a:ext cx="2057400" cy="273844"/>
          </a:xfrm>
          <a:prstGeom prst="rect">
            <a:avLst/>
          </a:prstGeom>
          <a:noFill/>
          <a:ln>
            <a:noFill/>
          </a:ln>
        </p:spPr>
        <p:txBody>
          <a:bodyPr spcFirstLastPara="1" wrap="square" lIns="68552" tIns="34274" rIns="68552" bIns="3427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5984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629841" y="342900"/>
            <a:ext cx="2949178" cy="1200150"/>
          </a:xfrm>
          <a:prstGeom prst="rect">
            <a:avLst/>
          </a:prstGeom>
          <a:noFill/>
          <a:ln>
            <a:noFill/>
          </a:ln>
        </p:spPr>
        <p:txBody>
          <a:bodyPr spcFirstLastPara="1" wrap="square" lIns="68552" tIns="34274" rIns="68552" bIns="34274"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4"/>
          <p:cNvSpPr>
            <a:spLocks noGrp="1"/>
          </p:cNvSpPr>
          <p:nvPr>
            <p:ph type="pic" idx="2"/>
          </p:nvPr>
        </p:nvSpPr>
        <p:spPr>
          <a:xfrm>
            <a:off x="3887391" y="740580"/>
            <a:ext cx="4629150" cy="3655219"/>
          </a:xfrm>
          <a:prstGeom prst="rect">
            <a:avLst/>
          </a:prstGeom>
          <a:noFill/>
          <a:ln>
            <a:noFill/>
          </a:ln>
        </p:spPr>
        <p:txBody>
          <a:bodyPr spcFirstLastPara="1" wrap="square" lIns="68552" tIns="34274" rIns="68552" bIns="34274" anchor="t" anchorCtr="0">
            <a:norm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8" name="Google Shape;68;p34"/>
          <p:cNvSpPr txBox="1">
            <a:spLocks noGrp="1"/>
          </p:cNvSpPr>
          <p:nvPr>
            <p:ph type="body" idx="1"/>
          </p:nvPr>
        </p:nvSpPr>
        <p:spPr>
          <a:xfrm>
            <a:off x="629841" y="1543052"/>
            <a:ext cx="2949178" cy="2858691"/>
          </a:xfrm>
          <a:prstGeom prst="rect">
            <a:avLst/>
          </a:prstGeom>
          <a:noFill/>
          <a:ln>
            <a:noFill/>
          </a:ln>
        </p:spPr>
        <p:txBody>
          <a:bodyPr spcFirstLastPara="1" wrap="square" lIns="68552" tIns="34274" rIns="68552" bIns="34274" anchor="t" anchorCtr="0">
            <a:normAutofit/>
          </a:bodyPr>
          <a:lstStyle>
            <a:lvl1pPr marL="342803" lvl="0" indent="-171406" algn="l">
              <a:lnSpc>
                <a:spcPct val="90000"/>
              </a:lnSpc>
              <a:spcBef>
                <a:spcPts val="750"/>
              </a:spcBef>
              <a:spcAft>
                <a:spcPts val="0"/>
              </a:spcAft>
              <a:buClr>
                <a:schemeClr val="dk1"/>
              </a:buClr>
              <a:buSzPts val="1600"/>
              <a:buNone/>
              <a:defRPr sz="1200"/>
            </a:lvl1pPr>
            <a:lvl2pPr marL="685613" lvl="1" indent="-171406" algn="l">
              <a:lnSpc>
                <a:spcPct val="90000"/>
              </a:lnSpc>
              <a:spcBef>
                <a:spcPts val="375"/>
              </a:spcBef>
              <a:spcAft>
                <a:spcPts val="0"/>
              </a:spcAft>
              <a:buClr>
                <a:schemeClr val="dk1"/>
              </a:buClr>
              <a:buSzPts val="1400"/>
              <a:buNone/>
              <a:defRPr sz="1100"/>
            </a:lvl2pPr>
            <a:lvl3pPr marL="1028420" lvl="2" indent="-171406" algn="l">
              <a:lnSpc>
                <a:spcPct val="90000"/>
              </a:lnSpc>
              <a:spcBef>
                <a:spcPts val="375"/>
              </a:spcBef>
              <a:spcAft>
                <a:spcPts val="0"/>
              </a:spcAft>
              <a:buClr>
                <a:schemeClr val="dk1"/>
              </a:buClr>
              <a:buSzPts val="1200"/>
              <a:buNone/>
              <a:defRPr sz="900"/>
            </a:lvl3pPr>
            <a:lvl4pPr marL="1371226" lvl="3" indent="-171406" algn="l">
              <a:lnSpc>
                <a:spcPct val="90000"/>
              </a:lnSpc>
              <a:spcBef>
                <a:spcPts val="375"/>
              </a:spcBef>
              <a:spcAft>
                <a:spcPts val="0"/>
              </a:spcAft>
              <a:buClr>
                <a:schemeClr val="dk1"/>
              </a:buClr>
              <a:buSzPts val="1000"/>
              <a:buNone/>
              <a:defRPr sz="800"/>
            </a:lvl4pPr>
            <a:lvl5pPr marL="1714037" lvl="4" indent="-171406" algn="l">
              <a:lnSpc>
                <a:spcPct val="90000"/>
              </a:lnSpc>
              <a:spcBef>
                <a:spcPts val="375"/>
              </a:spcBef>
              <a:spcAft>
                <a:spcPts val="0"/>
              </a:spcAft>
              <a:buClr>
                <a:schemeClr val="dk1"/>
              </a:buClr>
              <a:buSzPts val="1000"/>
              <a:buNone/>
              <a:defRPr sz="800"/>
            </a:lvl5pPr>
            <a:lvl6pPr marL="2056838" lvl="5" indent="-171406" algn="l">
              <a:lnSpc>
                <a:spcPct val="90000"/>
              </a:lnSpc>
              <a:spcBef>
                <a:spcPts val="375"/>
              </a:spcBef>
              <a:spcAft>
                <a:spcPts val="0"/>
              </a:spcAft>
              <a:buClr>
                <a:schemeClr val="dk1"/>
              </a:buClr>
              <a:buSzPts val="1000"/>
              <a:buNone/>
              <a:defRPr sz="800"/>
            </a:lvl6pPr>
            <a:lvl7pPr marL="2399640" lvl="6" indent="-171406" algn="l">
              <a:lnSpc>
                <a:spcPct val="90000"/>
              </a:lnSpc>
              <a:spcBef>
                <a:spcPts val="375"/>
              </a:spcBef>
              <a:spcAft>
                <a:spcPts val="0"/>
              </a:spcAft>
              <a:buClr>
                <a:schemeClr val="dk1"/>
              </a:buClr>
              <a:buSzPts val="1000"/>
              <a:buNone/>
              <a:defRPr sz="800"/>
            </a:lvl7pPr>
            <a:lvl8pPr marL="2742443" lvl="7" indent="-171406" algn="l">
              <a:lnSpc>
                <a:spcPct val="90000"/>
              </a:lnSpc>
              <a:spcBef>
                <a:spcPts val="375"/>
              </a:spcBef>
              <a:spcAft>
                <a:spcPts val="0"/>
              </a:spcAft>
              <a:buClr>
                <a:schemeClr val="dk1"/>
              </a:buClr>
              <a:buSzPts val="1000"/>
              <a:buNone/>
              <a:defRPr sz="800"/>
            </a:lvl8pPr>
            <a:lvl9pPr marL="3085253" lvl="8" indent="-171406" algn="l">
              <a:lnSpc>
                <a:spcPct val="90000"/>
              </a:lnSpc>
              <a:spcBef>
                <a:spcPts val="375"/>
              </a:spcBef>
              <a:spcAft>
                <a:spcPts val="0"/>
              </a:spcAft>
              <a:buClr>
                <a:schemeClr val="dk1"/>
              </a:buClr>
              <a:buSzPts val="1000"/>
              <a:buNone/>
              <a:defRPr sz="800"/>
            </a:lvl9pPr>
          </a:lstStyle>
          <a:p>
            <a:endParaRPr/>
          </a:p>
        </p:txBody>
      </p:sp>
      <p:sp>
        <p:nvSpPr>
          <p:cNvPr id="69" name="Google Shape;69;p34"/>
          <p:cNvSpPr txBox="1">
            <a:spLocks noGrp="1"/>
          </p:cNvSpPr>
          <p:nvPr>
            <p:ph type="dt" idx="10"/>
          </p:nvPr>
        </p:nvSpPr>
        <p:spPr>
          <a:xfrm>
            <a:off x="628650" y="4767264"/>
            <a:ext cx="2057400" cy="273844"/>
          </a:xfrm>
          <a:prstGeom prst="rect">
            <a:avLst/>
          </a:prstGeom>
          <a:noFill/>
          <a:ln>
            <a:noFill/>
          </a:ln>
        </p:spPr>
        <p:txBody>
          <a:bodyPr spcFirstLastPara="1" wrap="square" lIns="68552" tIns="34274" rIns="68552" bIns="3427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4"/>
          <p:cNvSpPr txBox="1">
            <a:spLocks noGrp="1"/>
          </p:cNvSpPr>
          <p:nvPr>
            <p:ph type="ftr" idx="11"/>
          </p:nvPr>
        </p:nvSpPr>
        <p:spPr>
          <a:xfrm>
            <a:off x="3028950" y="4767264"/>
            <a:ext cx="3086100" cy="273844"/>
          </a:xfrm>
          <a:prstGeom prst="rect">
            <a:avLst/>
          </a:prstGeom>
          <a:noFill/>
          <a:ln>
            <a:noFill/>
          </a:ln>
        </p:spPr>
        <p:txBody>
          <a:bodyPr spcFirstLastPara="1" wrap="square" lIns="68552" tIns="34274" rIns="68552" bIns="3427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4"/>
          <p:cNvSpPr txBox="1">
            <a:spLocks noGrp="1"/>
          </p:cNvSpPr>
          <p:nvPr>
            <p:ph type="sldNum" idx="12"/>
          </p:nvPr>
        </p:nvSpPr>
        <p:spPr>
          <a:xfrm>
            <a:off x="6457950" y="4767264"/>
            <a:ext cx="2057400" cy="273844"/>
          </a:xfrm>
          <a:prstGeom prst="rect">
            <a:avLst/>
          </a:prstGeom>
          <a:noFill/>
          <a:ln>
            <a:noFill/>
          </a:ln>
        </p:spPr>
        <p:txBody>
          <a:bodyPr spcFirstLastPara="1" wrap="square" lIns="68552" tIns="34274" rIns="68552" bIns="3427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99858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224341-A4AF-4319-96E0-B65892CD730F}" type="datetimeFigureOut">
              <a:rPr lang="en-US" smtClean="0"/>
              <a:t>20/11/2021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58F2A-C7FD-4994-B548-B349E89E654F}" type="slidenum">
              <a:rPr lang="en-US" smtClean="0"/>
              <a:t>‹#›</a:t>
            </a:fld>
            <a:endParaRPr lang="en-US"/>
          </a:p>
        </p:txBody>
      </p:sp>
    </p:spTree>
    <p:extLst>
      <p:ext uri="{BB962C8B-B14F-4D97-AF65-F5344CB8AC3E}">
        <p14:creationId xmlns:p14="http://schemas.microsoft.com/office/powerpoint/2010/main" val="1585935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628650" y="273844"/>
            <a:ext cx="7886700" cy="994172"/>
          </a:xfrm>
          <a:prstGeom prst="rect">
            <a:avLst/>
          </a:prstGeom>
          <a:noFill/>
          <a:ln>
            <a:noFill/>
          </a:ln>
        </p:spPr>
        <p:txBody>
          <a:bodyPr spcFirstLastPara="1" wrap="square" lIns="68552" tIns="34274" rIns="68552" bIns="34274"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2940250" y="-942380"/>
            <a:ext cx="3263504" cy="7886700"/>
          </a:xfrm>
          <a:prstGeom prst="rect">
            <a:avLst/>
          </a:prstGeom>
          <a:noFill/>
          <a:ln>
            <a:noFill/>
          </a:ln>
        </p:spPr>
        <p:txBody>
          <a:bodyPr spcFirstLastPara="1" wrap="square" lIns="68552" tIns="34274" rIns="68552" bIns="34274" anchor="t" anchorCtr="0">
            <a:normAutofit/>
          </a:bodyPr>
          <a:lstStyle>
            <a:lvl1pPr marL="342803" lvl="0" indent="-257108" algn="l">
              <a:lnSpc>
                <a:spcPct val="90000"/>
              </a:lnSpc>
              <a:spcBef>
                <a:spcPts val="750"/>
              </a:spcBef>
              <a:spcAft>
                <a:spcPts val="0"/>
              </a:spcAft>
              <a:buClr>
                <a:schemeClr val="dk1"/>
              </a:buClr>
              <a:buSzPts val="1800"/>
              <a:buChar char="•"/>
              <a:defRPr/>
            </a:lvl1pPr>
            <a:lvl2pPr marL="685613" lvl="1" indent="-257108" algn="l">
              <a:lnSpc>
                <a:spcPct val="90000"/>
              </a:lnSpc>
              <a:spcBef>
                <a:spcPts val="375"/>
              </a:spcBef>
              <a:spcAft>
                <a:spcPts val="0"/>
              </a:spcAft>
              <a:buClr>
                <a:schemeClr val="dk1"/>
              </a:buClr>
              <a:buSzPts val="1800"/>
              <a:buChar char="•"/>
              <a:defRPr/>
            </a:lvl2pPr>
            <a:lvl3pPr marL="1028420" lvl="2" indent="-257108" algn="l">
              <a:lnSpc>
                <a:spcPct val="90000"/>
              </a:lnSpc>
              <a:spcBef>
                <a:spcPts val="375"/>
              </a:spcBef>
              <a:spcAft>
                <a:spcPts val="0"/>
              </a:spcAft>
              <a:buClr>
                <a:schemeClr val="dk1"/>
              </a:buClr>
              <a:buSzPts val="1800"/>
              <a:buChar char="•"/>
              <a:defRPr/>
            </a:lvl3pPr>
            <a:lvl4pPr marL="1371226" lvl="3" indent="-257108" algn="l">
              <a:lnSpc>
                <a:spcPct val="90000"/>
              </a:lnSpc>
              <a:spcBef>
                <a:spcPts val="375"/>
              </a:spcBef>
              <a:spcAft>
                <a:spcPts val="0"/>
              </a:spcAft>
              <a:buClr>
                <a:schemeClr val="dk1"/>
              </a:buClr>
              <a:buSzPts val="1800"/>
              <a:buChar char="•"/>
              <a:defRPr/>
            </a:lvl4pPr>
            <a:lvl5pPr marL="1714037" lvl="4" indent="-257108" algn="l">
              <a:lnSpc>
                <a:spcPct val="90000"/>
              </a:lnSpc>
              <a:spcBef>
                <a:spcPts val="375"/>
              </a:spcBef>
              <a:spcAft>
                <a:spcPts val="0"/>
              </a:spcAft>
              <a:buClr>
                <a:schemeClr val="dk1"/>
              </a:buClr>
              <a:buSzPts val="1800"/>
              <a:buChar char="•"/>
              <a:defRPr/>
            </a:lvl5pPr>
            <a:lvl6pPr marL="2056838" lvl="5" indent="-257108" algn="l">
              <a:lnSpc>
                <a:spcPct val="90000"/>
              </a:lnSpc>
              <a:spcBef>
                <a:spcPts val="375"/>
              </a:spcBef>
              <a:spcAft>
                <a:spcPts val="0"/>
              </a:spcAft>
              <a:buClr>
                <a:schemeClr val="dk1"/>
              </a:buClr>
              <a:buSzPts val="1800"/>
              <a:buChar char="•"/>
              <a:defRPr/>
            </a:lvl6pPr>
            <a:lvl7pPr marL="2399640" lvl="6" indent="-257108" algn="l">
              <a:lnSpc>
                <a:spcPct val="90000"/>
              </a:lnSpc>
              <a:spcBef>
                <a:spcPts val="375"/>
              </a:spcBef>
              <a:spcAft>
                <a:spcPts val="0"/>
              </a:spcAft>
              <a:buClr>
                <a:schemeClr val="dk1"/>
              </a:buClr>
              <a:buSzPts val="1800"/>
              <a:buChar char="•"/>
              <a:defRPr/>
            </a:lvl7pPr>
            <a:lvl8pPr marL="2742443" lvl="7" indent="-257108" algn="l">
              <a:lnSpc>
                <a:spcPct val="90000"/>
              </a:lnSpc>
              <a:spcBef>
                <a:spcPts val="375"/>
              </a:spcBef>
              <a:spcAft>
                <a:spcPts val="0"/>
              </a:spcAft>
              <a:buClr>
                <a:schemeClr val="dk1"/>
              </a:buClr>
              <a:buSzPts val="1800"/>
              <a:buChar char="•"/>
              <a:defRPr/>
            </a:lvl8pPr>
            <a:lvl9pPr marL="3085253" lvl="8" indent="-257108" algn="l">
              <a:lnSpc>
                <a:spcPct val="90000"/>
              </a:lnSpc>
              <a:spcBef>
                <a:spcPts val="375"/>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628650" y="4767264"/>
            <a:ext cx="2057400" cy="273844"/>
          </a:xfrm>
          <a:prstGeom prst="rect">
            <a:avLst/>
          </a:prstGeom>
          <a:noFill/>
          <a:ln>
            <a:noFill/>
          </a:ln>
        </p:spPr>
        <p:txBody>
          <a:bodyPr spcFirstLastPara="1" wrap="square" lIns="68552" tIns="34274" rIns="68552" bIns="3427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5"/>
          <p:cNvSpPr txBox="1">
            <a:spLocks noGrp="1"/>
          </p:cNvSpPr>
          <p:nvPr>
            <p:ph type="ftr" idx="11"/>
          </p:nvPr>
        </p:nvSpPr>
        <p:spPr>
          <a:xfrm>
            <a:off x="3028950" y="4767264"/>
            <a:ext cx="3086100" cy="273844"/>
          </a:xfrm>
          <a:prstGeom prst="rect">
            <a:avLst/>
          </a:prstGeom>
          <a:noFill/>
          <a:ln>
            <a:noFill/>
          </a:ln>
        </p:spPr>
        <p:txBody>
          <a:bodyPr spcFirstLastPara="1" wrap="square" lIns="68552" tIns="34274" rIns="68552" bIns="3427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5"/>
          <p:cNvSpPr txBox="1">
            <a:spLocks noGrp="1"/>
          </p:cNvSpPr>
          <p:nvPr>
            <p:ph type="sldNum" idx="12"/>
          </p:nvPr>
        </p:nvSpPr>
        <p:spPr>
          <a:xfrm>
            <a:off x="6457950" y="4767264"/>
            <a:ext cx="2057400" cy="273844"/>
          </a:xfrm>
          <a:prstGeom prst="rect">
            <a:avLst/>
          </a:prstGeom>
          <a:noFill/>
          <a:ln>
            <a:noFill/>
          </a:ln>
        </p:spPr>
        <p:txBody>
          <a:bodyPr spcFirstLastPara="1" wrap="square" lIns="68552" tIns="34274" rIns="68552" bIns="3427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02493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5350084" y="1467446"/>
            <a:ext cx="4358879" cy="1971675"/>
          </a:xfrm>
          <a:prstGeom prst="rect">
            <a:avLst/>
          </a:prstGeom>
          <a:noFill/>
          <a:ln>
            <a:noFill/>
          </a:ln>
        </p:spPr>
        <p:txBody>
          <a:bodyPr spcFirstLastPara="1" wrap="square" lIns="68552" tIns="34274" rIns="68552" bIns="34274"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349584" y="-447080"/>
            <a:ext cx="4358879" cy="5800725"/>
          </a:xfrm>
          <a:prstGeom prst="rect">
            <a:avLst/>
          </a:prstGeom>
          <a:noFill/>
          <a:ln>
            <a:noFill/>
          </a:ln>
        </p:spPr>
        <p:txBody>
          <a:bodyPr spcFirstLastPara="1" wrap="square" lIns="68552" tIns="34274" rIns="68552" bIns="34274" anchor="t" anchorCtr="0">
            <a:normAutofit/>
          </a:bodyPr>
          <a:lstStyle>
            <a:lvl1pPr marL="342803" lvl="0" indent="-257108" algn="l">
              <a:lnSpc>
                <a:spcPct val="90000"/>
              </a:lnSpc>
              <a:spcBef>
                <a:spcPts val="750"/>
              </a:spcBef>
              <a:spcAft>
                <a:spcPts val="0"/>
              </a:spcAft>
              <a:buClr>
                <a:schemeClr val="dk1"/>
              </a:buClr>
              <a:buSzPts val="1800"/>
              <a:buChar char="•"/>
              <a:defRPr/>
            </a:lvl1pPr>
            <a:lvl2pPr marL="685613" lvl="1" indent="-257108" algn="l">
              <a:lnSpc>
                <a:spcPct val="90000"/>
              </a:lnSpc>
              <a:spcBef>
                <a:spcPts val="375"/>
              </a:spcBef>
              <a:spcAft>
                <a:spcPts val="0"/>
              </a:spcAft>
              <a:buClr>
                <a:schemeClr val="dk1"/>
              </a:buClr>
              <a:buSzPts val="1800"/>
              <a:buChar char="•"/>
              <a:defRPr/>
            </a:lvl2pPr>
            <a:lvl3pPr marL="1028420" lvl="2" indent="-257108" algn="l">
              <a:lnSpc>
                <a:spcPct val="90000"/>
              </a:lnSpc>
              <a:spcBef>
                <a:spcPts val="375"/>
              </a:spcBef>
              <a:spcAft>
                <a:spcPts val="0"/>
              </a:spcAft>
              <a:buClr>
                <a:schemeClr val="dk1"/>
              </a:buClr>
              <a:buSzPts val="1800"/>
              <a:buChar char="•"/>
              <a:defRPr/>
            </a:lvl3pPr>
            <a:lvl4pPr marL="1371226" lvl="3" indent="-257108" algn="l">
              <a:lnSpc>
                <a:spcPct val="90000"/>
              </a:lnSpc>
              <a:spcBef>
                <a:spcPts val="375"/>
              </a:spcBef>
              <a:spcAft>
                <a:spcPts val="0"/>
              </a:spcAft>
              <a:buClr>
                <a:schemeClr val="dk1"/>
              </a:buClr>
              <a:buSzPts val="1800"/>
              <a:buChar char="•"/>
              <a:defRPr/>
            </a:lvl4pPr>
            <a:lvl5pPr marL="1714037" lvl="4" indent="-257108" algn="l">
              <a:lnSpc>
                <a:spcPct val="90000"/>
              </a:lnSpc>
              <a:spcBef>
                <a:spcPts val="375"/>
              </a:spcBef>
              <a:spcAft>
                <a:spcPts val="0"/>
              </a:spcAft>
              <a:buClr>
                <a:schemeClr val="dk1"/>
              </a:buClr>
              <a:buSzPts val="1800"/>
              <a:buChar char="•"/>
              <a:defRPr/>
            </a:lvl5pPr>
            <a:lvl6pPr marL="2056838" lvl="5" indent="-257108" algn="l">
              <a:lnSpc>
                <a:spcPct val="90000"/>
              </a:lnSpc>
              <a:spcBef>
                <a:spcPts val="375"/>
              </a:spcBef>
              <a:spcAft>
                <a:spcPts val="0"/>
              </a:spcAft>
              <a:buClr>
                <a:schemeClr val="dk1"/>
              </a:buClr>
              <a:buSzPts val="1800"/>
              <a:buChar char="•"/>
              <a:defRPr/>
            </a:lvl6pPr>
            <a:lvl7pPr marL="2399640" lvl="6" indent="-257108" algn="l">
              <a:lnSpc>
                <a:spcPct val="90000"/>
              </a:lnSpc>
              <a:spcBef>
                <a:spcPts val="375"/>
              </a:spcBef>
              <a:spcAft>
                <a:spcPts val="0"/>
              </a:spcAft>
              <a:buClr>
                <a:schemeClr val="dk1"/>
              </a:buClr>
              <a:buSzPts val="1800"/>
              <a:buChar char="•"/>
              <a:defRPr/>
            </a:lvl7pPr>
            <a:lvl8pPr marL="2742443" lvl="7" indent="-257108" algn="l">
              <a:lnSpc>
                <a:spcPct val="90000"/>
              </a:lnSpc>
              <a:spcBef>
                <a:spcPts val="375"/>
              </a:spcBef>
              <a:spcAft>
                <a:spcPts val="0"/>
              </a:spcAft>
              <a:buClr>
                <a:schemeClr val="dk1"/>
              </a:buClr>
              <a:buSzPts val="1800"/>
              <a:buChar char="•"/>
              <a:defRPr/>
            </a:lvl8pPr>
            <a:lvl9pPr marL="3085253" lvl="8" indent="-257108" algn="l">
              <a:lnSpc>
                <a:spcPct val="90000"/>
              </a:lnSpc>
              <a:spcBef>
                <a:spcPts val="375"/>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628650" y="4767264"/>
            <a:ext cx="2057400" cy="273844"/>
          </a:xfrm>
          <a:prstGeom prst="rect">
            <a:avLst/>
          </a:prstGeom>
          <a:noFill/>
          <a:ln>
            <a:noFill/>
          </a:ln>
        </p:spPr>
        <p:txBody>
          <a:bodyPr spcFirstLastPara="1" wrap="square" lIns="68552" tIns="34274" rIns="68552" bIns="3427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6"/>
          <p:cNvSpPr txBox="1">
            <a:spLocks noGrp="1"/>
          </p:cNvSpPr>
          <p:nvPr>
            <p:ph type="ftr" idx="11"/>
          </p:nvPr>
        </p:nvSpPr>
        <p:spPr>
          <a:xfrm>
            <a:off x="3028950" y="4767264"/>
            <a:ext cx="3086100" cy="273844"/>
          </a:xfrm>
          <a:prstGeom prst="rect">
            <a:avLst/>
          </a:prstGeom>
          <a:noFill/>
          <a:ln>
            <a:noFill/>
          </a:ln>
        </p:spPr>
        <p:txBody>
          <a:bodyPr spcFirstLastPara="1" wrap="square" lIns="68552" tIns="34274" rIns="68552" bIns="3427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6"/>
          <p:cNvSpPr txBox="1">
            <a:spLocks noGrp="1"/>
          </p:cNvSpPr>
          <p:nvPr>
            <p:ph type="sldNum" idx="12"/>
          </p:nvPr>
        </p:nvSpPr>
        <p:spPr>
          <a:xfrm>
            <a:off x="6457950" y="4767264"/>
            <a:ext cx="2057400" cy="273844"/>
          </a:xfrm>
          <a:prstGeom prst="rect">
            <a:avLst/>
          </a:prstGeom>
          <a:noFill/>
          <a:ln>
            <a:noFill/>
          </a:ln>
        </p:spPr>
        <p:txBody>
          <a:bodyPr spcFirstLastPara="1" wrap="square" lIns="68552" tIns="34274" rIns="68552" bIns="3427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84" name="Google Shape;84;p36"/>
          <p:cNvSpPr/>
          <p:nvPr/>
        </p:nvSpPr>
        <p:spPr>
          <a:xfrm>
            <a:off x="1542741" y="2453284"/>
            <a:ext cx="6058541" cy="1241822"/>
          </a:xfrm>
          <a:prstGeom prst="rect">
            <a:avLst/>
          </a:prstGeom>
          <a:noFill/>
          <a:ln>
            <a:noFill/>
          </a:ln>
        </p:spPr>
        <p:txBody>
          <a:bodyPr spcFirstLastPara="1" wrap="square" lIns="68552" tIns="34274" rIns="68552" bIns="34274" anchor="t" anchorCtr="0">
            <a:normAutofit/>
          </a:bodyPr>
          <a:lstStyle/>
          <a:p>
            <a:pPr algn="ctr" defTabSz="685613">
              <a:lnSpc>
                <a:spcPct val="150000"/>
              </a:lnSpc>
              <a:buClr>
                <a:srgbClr val="FF0000"/>
              </a:buClr>
              <a:buSzPts val="1200"/>
              <a:buFont typeface="Arial"/>
              <a:buNone/>
            </a:pPr>
            <a:r>
              <a:rPr lang="en-US" sz="900">
                <a:solidFill>
                  <a:srgbClr val="FF0000"/>
                </a:solidFill>
                <a:latin typeface="Microsoft Yahei"/>
                <a:ea typeface="Microsoft Yahei"/>
                <a:cs typeface="Microsoft Yahei"/>
                <a:sym typeface="Microsoft Yahei"/>
              </a:rPr>
              <a:t>感谢您下载包图网平台上提供的PPT作品，为了您和包图网以及原创作者的利益，请勿复制、传播、销售，否则将承担法律责任！包图网将对作品进行维权，按照传播下载次数进行十倍的索取赔偿！</a:t>
            </a:r>
            <a:endParaRPr sz="900">
              <a:solidFill>
                <a:srgbClr val="FF0000"/>
              </a:solidFill>
              <a:latin typeface="Microsoft Yahei"/>
              <a:ea typeface="Microsoft Yahei"/>
              <a:cs typeface="Microsoft Yahei"/>
              <a:sym typeface="Microsoft Yahei"/>
            </a:endParaRPr>
          </a:p>
          <a:p>
            <a:pPr algn="ctr" defTabSz="685613">
              <a:lnSpc>
                <a:spcPct val="90000"/>
              </a:lnSpc>
              <a:spcBef>
                <a:spcPts val="750"/>
              </a:spcBef>
              <a:buClr>
                <a:srgbClr val="000000"/>
              </a:buClr>
              <a:buSzPts val="1200"/>
              <a:buFont typeface="Arial"/>
              <a:buNone/>
            </a:pPr>
            <a:endParaRPr sz="900">
              <a:solidFill>
                <a:srgbClr val="FF0000"/>
              </a:solidFill>
              <a:latin typeface="Microsoft Yahei"/>
              <a:ea typeface="Microsoft Yahei"/>
              <a:cs typeface="Microsoft Yahei"/>
              <a:sym typeface="Microsoft Yahei"/>
            </a:endParaRPr>
          </a:p>
        </p:txBody>
      </p:sp>
    </p:spTree>
    <p:extLst>
      <p:ext uri="{BB962C8B-B14F-4D97-AF65-F5344CB8AC3E}">
        <p14:creationId xmlns:p14="http://schemas.microsoft.com/office/powerpoint/2010/main" val="958688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64" tIns="34289" rIns="68564"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64" tIns="34289" rIns="68564" bIns="34289">
            <a:normAutofit/>
          </a:bodyPr>
          <a:lstStyle>
            <a:lvl1pPr marL="0" indent="0" algn="ctr">
              <a:buNone/>
              <a:defRPr sz="1400"/>
            </a:lvl1pPr>
            <a:lvl2pPr marL="342803" indent="0" algn="ctr">
              <a:buNone/>
              <a:defRPr sz="1500"/>
            </a:lvl2pPr>
            <a:lvl3pPr marL="685613" indent="0" algn="ctr">
              <a:buNone/>
              <a:defRPr sz="1400"/>
            </a:lvl3pPr>
            <a:lvl4pPr marL="1028420" indent="0" algn="ctr">
              <a:buNone/>
              <a:defRPr sz="1200"/>
            </a:lvl4pPr>
            <a:lvl5pPr marL="1371226" indent="0" algn="ctr">
              <a:buNone/>
              <a:defRPr sz="1200"/>
            </a:lvl5pPr>
            <a:lvl6pPr marL="1714037" indent="0" algn="ctr">
              <a:buNone/>
              <a:defRPr sz="1200"/>
            </a:lvl6pPr>
            <a:lvl7pPr marL="2056838" indent="0" algn="ctr">
              <a:buNone/>
              <a:defRPr sz="1200"/>
            </a:lvl7pPr>
            <a:lvl8pPr marL="2399640" indent="0" algn="ctr">
              <a:buNone/>
              <a:defRPr sz="1200"/>
            </a:lvl8pPr>
            <a:lvl9pPr marL="2742443"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64" tIns="34289" rIns="68564" bIns="34289"/>
          <a:lstStyle/>
          <a:p>
            <a:pPr defTabSz="685613"/>
            <a:fld id="{D997B5FA-0921-464F-AAE1-844C04324D75}" type="datetimeFigureOut">
              <a:rPr lang="zh-CN" altLang="en-US" sz="1400" smtClean="0">
                <a:solidFill>
                  <a:srgbClr val="000000"/>
                </a:solidFill>
              </a:rPr>
              <a:pPr defTabSz="685613"/>
              <a:t>2021/11/20</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64" tIns="34289" rIns="68564" bIns="34289"/>
          <a:lstStyle/>
          <a:p>
            <a:pPr defTabSz="685613"/>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64" tIns="34289" rIns="68564" bIns="34289"/>
          <a:lstStyle/>
          <a:p>
            <a:pPr defTabSz="685613"/>
            <a:fld id="{565CE74E-AB26-4998-AD42-012C4C1AD076}" type="slidenum">
              <a:rPr lang="zh-CN" altLang="en-US" sz="1400" smtClean="0">
                <a:solidFill>
                  <a:srgbClr val="000000"/>
                </a:solidFill>
              </a:rPr>
              <a:pPr defTabSz="685613"/>
              <a:t>‹#›</a:t>
            </a:fld>
            <a:endParaRPr lang="zh-CN" altLang="en-US" sz="1400">
              <a:solidFill>
                <a:srgbClr val="000000"/>
              </a:solidFill>
            </a:endParaRPr>
          </a:p>
        </p:txBody>
      </p:sp>
    </p:spTree>
    <p:extLst>
      <p:ext uri="{BB962C8B-B14F-4D97-AF65-F5344CB8AC3E}">
        <p14:creationId xmlns:p14="http://schemas.microsoft.com/office/powerpoint/2010/main" val="3397368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64" tIns="34289" rIns="68564"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64" tIns="34289" rIns="68564"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64" tIns="34289" rIns="68564" bIns="34289"/>
          <a:lstStyle/>
          <a:p>
            <a:pPr defTabSz="685613"/>
            <a:fld id="{760FBDFE-C587-4B4C-A407-44438C67B59E}" type="datetimeFigureOut">
              <a:rPr lang="zh-CN" altLang="en-US" sz="1400" smtClean="0">
                <a:solidFill>
                  <a:srgbClr val="000000"/>
                </a:solidFill>
              </a:rPr>
              <a:pPr defTabSz="685613"/>
              <a:t>2021/11/20</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64" tIns="34289" rIns="68564" bIns="34289"/>
          <a:lstStyle/>
          <a:p>
            <a:pPr defTabSz="685613"/>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64" tIns="34289" rIns="68564" bIns="34289"/>
          <a:lstStyle/>
          <a:p>
            <a:pPr defTabSz="685613"/>
            <a:fld id="{49AE70B2-8BF9-45C0-BB95-33D1B9D3A854}" type="slidenum">
              <a:rPr lang="zh-CN" altLang="en-US" sz="1400" smtClean="0">
                <a:solidFill>
                  <a:srgbClr val="000000"/>
                </a:solidFill>
              </a:rPr>
              <a:pPr defTabSz="685613"/>
              <a:t>‹#›</a:t>
            </a:fld>
            <a:endParaRPr lang="zh-CN" altLang="en-US" sz="1400">
              <a:solidFill>
                <a:srgbClr val="000000"/>
              </a:solidFill>
            </a:endParaRPr>
          </a:p>
        </p:txBody>
      </p:sp>
    </p:spTree>
    <p:extLst>
      <p:ext uri="{BB962C8B-B14F-4D97-AF65-F5344CB8AC3E}">
        <p14:creationId xmlns:p14="http://schemas.microsoft.com/office/powerpoint/2010/main" val="3670650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64" tIns="34289" rIns="68564" bIns="34289"/>
          <a:lstStyle/>
          <a:p>
            <a:pPr defTabSz="685613"/>
            <a:fld id="{20DD7636-5BE1-44BC-BB5F-15739D9E18E1}" type="datetimeFigureOut">
              <a:rPr lang="zh-CN" altLang="en-US" sz="1400" smtClean="0">
                <a:solidFill>
                  <a:srgbClr val="000000"/>
                </a:solidFill>
              </a:rPr>
              <a:pPr defTabSz="685613"/>
              <a:t>2021/11/20</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64" tIns="34289" rIns="68564" bIns="34289"/>
          <a:lstStyle/>
          <a:p>
            <a:pPr defTabSz="685613"/>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64" tIns="34289" rIns="68564" bIns="34289"/>
          <a:lstStyle/>
          <a:p>
            <a:pPr defTabSz="685613"/>
            <a:fld id="{E87C0E1D-24C4-406F-9615-DBDA8D2D1F93}" type="slidenum">
              <a:rPr lang="zh-CN" altLang="en-US" sz="1400" smtClean="0">
                <a:solidFill>
                  <a:srgbClr val="000000"/>
                </a:solidFill>
              </a:rPr>
              <a:pPr defTabSz="685613"/>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64" tIns="34289" rIns="68564"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2846051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64" tIns="34289" rIns="68564"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64" tIns="34289" rIns="68564"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64" tIns="34289" rIns="68564"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64" tIns="34289" rIns="68564" bIns="34289"/>
          <a:lstStyle/>
          <a:p>
            <a:pPr defTabSz="685613"/>
            <a:fld id="{760FBDFE-C587-4B4C-A407-44438C67B59E}" type="datetimeFigureOut">
              <a:rPr lang="zh-CN" altLang="en-US" sz="1400" smtClean="0">
                <a:solidFill>
                  <a:srgbClr val="000000"/>
                </a:solidFill>
              </a:rPr>
              <a:pPr defTabSz="685613"/>
              <a:t>2021/11/20</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64" tIns="34289" rIns="68564" bIns="34289"/>
          <a:lstStyle/>
          <a:p>
            <a:pPr defTabSz="685613"/>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64" tIns="34289" rIns="68564" bIns="34289"/>
          <a:lstStyle/>
          <a:p>
            <a:pPr defTabSz="685613"/>
            <a:fld id="{49AE70B2-8BF9-45C0-BB95-33D1B9D3A854}" type="slidenum">
              <a:rPr lang="zh-CN" altLang="en-US" sz="1400" smtClean="0">
                <a:solidFill>
                  <a:srgbClr val="000000"/>
                </a:solidFill>
              </a:rPr>
              <a:pPr defTabSz="685613"/>
              <a:t>‹#›</a:t>
            </a:fld>
            <a:endParaRPr lang="zh-CN" altLang="en-US" sz="1400">
              <a:solidFill>
                <a:srgbClr val="000000"/>
              </a:solidFill>
            </a:endParaRPr>
          </a:p>
        </p:txBody>
      </p:sp>
    </p:spTree>
    <p:extLst>
      <p:ext uri="{BB962C8B-B14F-4D97-AF65-F5344CB8AC3E}">
        <p14:creationId xmlns:p14="http://schemas.microsoft.com/office/powerpoint/2010/main" val="2580431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64" tIns="34289" rIns="68564"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64" tIns="34289" rIns="68564" bIns="34289" anchor="b"/>
          <a:lstStyle>
            <a:lvl1pPr marL="0" indent="0">
              <a:buNone/>
              <a:defRPr sz="1800" b="1"/>
            </a:lvl1pPr>
            <a:lvl2pPr marL="342803" indent="0">
              <a:buNone/>
              <a:defRPr sz="1500" b="1"/>
            </a:lvl2pPr>
            <a:lvl3pPr marL="685613" indent="0">
              <a:buNone/>
              <a:defRPr sz="1400" b="1"/>
            </a:lvl3pPr>
            <a:lvl4pPr marL="1028420" indent="0">
              <a:buNone/>
              <a:defRPr sz="1200" b="1"/>
            </a:lvl4pPr>
            <a:lvl5pPr marL="1371226" indent="0">
              <a:buNone/>
              <a:defRPr sz="1200" b="1"/>
            </a:lvl5pPr>
            <a:lvl6pPr marL="1714037" indent="0">
              <a:buNone/>
              <a:defRPr sz="1200" b="1"/>
            </a:lvl6pPr>
            <a:lvl7pPr marL="2056838" indent="0">
              <a:buNone/>
              <a:defRPr sz="1200" b="1"/>
            </a:lvl7pPr>
            <a:lvl8pPr marL="2399640" indent="0">
              <a:buNone/>
              <a:defRPr sz="1200" b="1"/>
            </a:lvl8pPr>
            <a:lvl9pPr marL="2742443"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18"/>
            <a:ext cx="3868340" cy="2680541"/>
          </a:xfrm>
        </p:spPr>
        <p:txBody>
          <a:bodyPr lIns="68564" tIns="34289" rIns="68564"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64" tIns="34289" rIns="68564" bIns="34289" anchor="b"/>
          <a:lstStyle>
            <a:lvl1pPr marL="0" indent="0">
              <a:buNone/>
              <a:defRPr sz="1800" b="1"/>
            </a:lvl1pPr>
            <a:lvl2pPr marL="342803" indent="0">
              <a:buNone/>
              <a:defRPr sz="1500" b="1"/>
            </a:lvl2pPr>
            <a:lvl3pPr marL="685613" indent="0">
              <a:buNone/>
              <a:defRPr sz="1400" b="1"/>
            </a:lvl3pPr>
            <a:lvl4pPr marL="1028420" indent="0">
              <a:buNone/>
              <a:defRPr sz="1200" b="1"/>
            </a:lvl4pPr>
            <a:lvl5pPr marL="1371226" indent="0">
              <a:buNone/>
              <a:defRPr sz="1200" b="1"/>
            </a:lvl5pPr>
            <a:lvl6pPr marL="1714037" indent="0">
              <a:buNone/>
              <a:defRPr sz="1200" b="1"/>
            </a:lvl6pPr>
            <a:lvl7pPr marL="2056838" indent="0">
              <a:buNone/>
              <a:defRPr sz="1200" b="1"/>
            </a:lvl7pPr>
            <a:lvl8pPr marL="2399640" indent="0">
              <a:buNone/>
              <a:defRPr sz="1200" b="1"/>
            </a:lvl8pPr>
            <a:lvl9pPr marL="2742443"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18"/>
            <a:ext cx="3887391" cy="2680541"/>
          </a:xfrm>
        </p:spPr>
        <p:txBody>
          <a:bodyPr lIns="68564" tIns="34289" rIns="68564"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64" tIns="34289" rIns="68564" bIns="34289"/>
          <a:lstStyle/>
          <a:p>
            <a:pPr defTabSz="685613"/>
            <a:fld id="{760FBDFE-C587-4B4C-A407-44438C67B59E}" type="datetimeFigureOut">
              <a:rPr lang="zh-CN" altLang="en-US" sz="1400" smtClean="0">
                <a:solidFill>
                  <a:srgbClr val="000000"/>
                </a:solidFill>
              </a:rPr>
              <a:pPr defTabSz="685613"/>
              <a:t>2021/11/20</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64" tIns="34289" rIns="68564" bIns="34289"/>
          <a:lstStyle/>
          <a:p>
            <a:pPr defTabSz="685613"/>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64" tIns="34289" rIns="68564" bIns="34289"/>
          <a:lstStyle/>
          <a:p>
            <a:pPr defTabSz="685613"/>
            <a:fld id="{49AE70B2-8BF9-45C0-BB95-33D1B9D3A854}" type="slidenum">
              <a:rPr lang="zh-CN" altLang="en-US" sz="1400" smtClean="0">
                <a:solidFill>
                  <a:srgbClr val="000000"/>
                </a:solidFill>
              </a:rPr>
              <a:pPr defTabSz="685613"/>
              <a:t>‹#›</a:t>
            </a:fld>
            <a:endParaRPr lang="zh-CN" altLang="en-US" sz="1400">
              <a:solidFill>
                <a:srgbClr val="000000"/>
              </a:solidFill>
            </a:endParaRPr>
          </a:p>
        </p:txBody>
      </p:sp>
    </p:spTree>
    <p:extLst>
      <p:ext uri="{BB962C8B-B14F-4D97-AF65-F5344CB8AC3E}">
        <p14:creationId xmlns:p14="http://schemas.microsoft.com/office/powerpoint/2010/main" val="37553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64" tIns="34289" rIns="68564"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64" tIns="34289" rIns="68564" bIns="34289"/>
          <a:lstStyle/>
          <a:p>
            <a:pPr defTabSz="685613"/>
            <a:fld id="{20DD7636-5BE1-44BC-BB5F-15739D9E18E1}" type="datetimeFigureOut">
              <a:rPr lang="zh-CN" altLang="en-US" sz="1400" smtClean="0">
                <a:solidFill>
                  <a:srgbClr val="000000"/>
                </a:solidFill>
              </a:rPr>
              <a:pPr defTabSz="685613"/>
              <a:t>2021/11/20</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64" tIns="34289" rIns="68564" bIns="34289"/>
          <a:lstStyle/>
          <a:p>
            <a:pPr defTabSz="685613"/>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64" tIns="34289" rIns="68564" bIns="34289"/>
          <a:lstStyle/>
          <a:p>
            <a:pPr defTabSz="685613"/>
            <a:fld id="{E87C0E1D-24C4-406F-9615-DBDA8D2D1F93}" type="slidenum">
              <a:rPr lang="zh-CN" altLang="en-US" sz="1400" smtClean="0">
                <a:solidFill>
                  <a:srgbClr val="000000"/>
                </a:solidFill>
              </a:rPr>
              <a:pPr defTabSz="685613"/>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2"/>
            <a:ext cx="4286250" cy="889453"/>
          </a:xfrm>
        </p:spPr>
        <p:txBody>
          <a:bodyPr lIns="68564" tIns="34289" rIns="68564"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846908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64" tIns="34289" rIns="68564" bIns="34289"/>
          <a:lstStyle/>
          <a:p>
            <a:pPr defTabSz="685613"/>
            <a:fld id="{760FBDFE-C587-4B4C-A407-44438C67B59E}" type="datetimeFigureOut">
              <a:rPr lang="zh-CN" altLang="en-US" sz="1400" smtClean="0">
                <a:solidFill>
                  <a:srgbClr val="000000"/>
                </a:solidFill>
              </a:rPr>
              <a:pPr defTabSz="685613"/>
              <a:t>2021/11/20</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64" tIns="34289" rIns="68564" bIns="34289"/>
          <a:lstStyle/>
          <a:p>
            <a:pPr defTabSz="685613"/>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64" tIns="34289" rIns="68564" bIns="34289"/>
          <a:lstStyle/>
          <a:p>
            <a:pPr defTabSz="685613"/>
            <a:fld id="{49AE70B2-8BF9-45C0-BB95-33D1B9D3A854}" type="slidenum">
              <a:rPr lang="zh-CN" altLang="en-US" sz="1400" smtClean="0">
                <a:solidFill>
                  <a:srgbClr val="000000"/>
                </a:solidFill>
              </a:rPr>
              <a:pPr defTabSz="685613"/>
              <a:t>‹#›</a:t>
            </a:fld>
            <a:endParaRPr lang="zh-CN" altLang="en-US" sz="1400">
              <a:solidFill>
                <a:srgbClr val="000000"/>
              </a:solidFill>
            </a:endParaRPr>
          </a:p>
        </p:txBody>
      </p:sp>
    </p:spTree>
    <p:extLst>
      <p:ext uri="{BB962C8B-B14F-4D97-AF65-F5344CB8AC3E}">
        <p14:creationId xmlns:p14="http://schemas.microsoft.com/office/powerpoint/2010/main" val="3446505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1" y="535266"/>
            <a:ext cx="3511241" cy="1071121"/>
          </a:xfrm>
        </p:spPr>
        <p:txBody>
          <a:bodyPr lIns="68564" tIns="34289" rIns="68564"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64" tIns="34289" rIns="68564" bIns="34289"/>
          <a:lstStyle>
            <a:lvl1pPr marL="0" indent="0">
              <a:buNone/>
              <a:defRPr sz="2400"/>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endParaRPr lang="zh-CN" altLang="en-US" dirty="0"/>
          </a:p>
        </p:txBody>
      </p:sp>
      <p:sp>
        <p:nvSpPr>
          <p:cNvPr id="4" name="文本占位符 3"/>
          <p:cNvSpPr>
            <a:spLocks noGrp="1"/>
          </p:cNvSpPr>
          <p:nvPr>
            <p:ph type="body" sz="half" idx="2"/>
          </p:nvPr>
        </p:nvSpPr>
        <p:spPr>
          <a:xfrm>
            <a:off x="628661" y="1735406"/>
            <a:ext cx="3511241" cy="2858691"/>
          </a:xfrm>
        </p:spPr>
        <p:txBody>
          <a:bodyPr lIns="68564" tIns="34289" rIns="68564" bIns="34289">
            <a:normAutofit/>
          </a:bodyPr>
          <a:lstStyle>
            <a:lvl1pPr marL="0" indent="0">
              <a:buNone/>
              <a:defRPr sz="1400"/>
            </a:lvl1pPr>
            <a:lvl2pPr marL="342803" indent="0">
              <a:buNone/>
              <a:defRPr sz="1100"/>
            </a:lvl2pPr>
            <a:lvl3pPr marL="685613" indent="0">
              <a:buNone/>
              <a:defRPr sz="900"/>
            </a:lvl3pPr>
            <a:lvl4pPr marL="1028420" indent="0">
              <a:buNone/>
              <a:defRPr sz="800"/>
            </a:lvl4pPr>
            <a:lvl5pPr marL="1371226" indent="0">
              <a:buNone/>
              <a:defRPr sz="800"/>
            </a:lvl5pPr>
            <a:lvl6pPr marL="1714037" indent="0">
              <a:buNone/>
              <a:defRPr sz="800"/>
            </a:lvl6pPr>
            <a:lvl7pPr marL="2056838" indent="0">
              <a:buNone/>
              <a:defRPr sz="800"/>
            </a:lvl7pPr>
            <a:lvl8pPr marL="2399640" indent="0">
              <a:buNone/>
              <a:defRPr sz="800"/>
            </a:lvl8pPr>
            <a:lvl9pPr marL="2742443"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64" tIns="34289" rIns="68564" bIns="34289"/>
          <a:lstStyle/>
          <a:p>
            <a:pPr defTabSz="685613"/>
            <a:fld id="{9EFD9D74-47D9-4702-A33C-335B63B48DBF}" type="datetimeFigureOut">
              <a:rPr lang="zh-CN" altLang="en-US" sz="1400" smtClean="0">
                <a:solidFill>
                  <a:srgbClr val="000000"/>
                </a:solidFill>
              </a:rPr>
              <a:pPr defTabSz="685613"/>
              <a:t>2021/11/20</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64" tIns="34289" rIns="68564" bIns="34289"/>
          <a:lstStyle/>
          <a:p>
            <a:pPr defTabSz="685613"/>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64" tIns="34289" rIns="68564" bIns="34289"/>
          <a:lstStyle/>
          <a:p>
            <a:pPr defTabSz="685613"/>
            <a:fld id="{FABC47A4-756D-490B-A52F-7D9E2C9FC05F}" type="slidenum">
              <a:rPr lang="zh-CN" altLang="en-US" sz="1400" smtClean="0">
                <a:solidFill>
                  <a:srgbClr val="000000"/>
                </a:solidFill>
              </a:rPr>
              <a:pPr defTabSz="685613"/>
              <a:t>‹#›</a:t>
            </a:fld>
            <a:endParaRPr lang="zh-CN" altLang="en-US" sz="1400">
              <a:solidFill>
                <a:srgbClr val="000000"/>
              </a:solidFill>
            </a:endParaRPr>
          </a:p>
        </p:txBody>
      </p:sp>
    </p:spTree>
    <p:extLst>
      <p:ext uri="{BB962C8B-B14F-4D97-AF65-F5344CB8AC3E}">
        <p14:creationId xmlns:p14="http://schemas.microsoft.com/office/powerpoint/2010/main" val="1367097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70" indent="0">
              <a:buNone/>
              <a:defRPr sz="1800">
                <a:solidFill>
                  <a:schemeClr val="tx1">
                    <a:tint val="75000"/>
                  </a:schemeClr>
                </a:solidFill>
              </a:defRPr>
            </a:lvl2pPr>
            <a:lvl3pPr marL="914153" indent="0">
              <a:buNone/>
              <a:defRPr sz="1600">
                <a:solidFill>
                  <a:schemeClr val="tx1">
                    <a:tint val="75000"/>
                  </a:schemeClr>
                </a:solidFill>
              </a:defRPr>
            </a:lvl3pPr>
            <a:lvl4pPr marL="1371226" indent="0">
              <a:buNone/>
              <a:defRPr sz="1400">
                <a:solidFill>
                  <a:schemeClr val="tx1">
                    <a:tint val="75000"/>
                  </a:schemeClr>
                </a:solidFill>
              </a:defRPr>
            </a:lvl4pPr>
            <a:lvl5pPr marL="1828304" indent="0">
              <a:buNone/>
              <a:defRPr sz="1400">
                <a:solidFill>
                  <a:schemeClr val="tx1">
                    <a:tint val="75000"/>
                  </a:schemeClr>
                </a:solidFill>
              </a:defRPr>
            </a:lvl5pPr>
            <a:lvl6pPr marL="2285373" indent="0">
              <a:buNone/>
              <a:defRPr sz="1400">
                <a:solidFill>
                  <a:schemeClr val="tx1">
                    <a:tint val="75000"/>
                  </a:schemeClr>
                </a:solidFill>
              </a:defRPr>
            </a:lvl6pPr>
            <a:lvl7pPr marL="2742443" indent="0">
              <a:buNone/>
              <a:defRPr sz="1400">
                <a:solidFill>
                  <a:schemeClr val="tx1">
                    <a:tint val="75000"/>
                  </a:schemeClr>
                </a:solidFill>
              </a:defRPr>
            </a:lvl7pPr>
            <a:lvl8pPr marL="3199520" indent="0">
              <a:buNone/>
              <a:defRPr sz="1400">
                <a:solidFill>
                  <a:schemeClr val="tx1">
                    <a:tint val="75000"/>
                  </a:schemeClr>
                </a:solidFill>
              </a:defRPr>
            </a:lvl8pPr>
            <a:lvl9pPr marL="365659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224341-A4AF-4319-96E0-B65892CD730F}" type="datetimeFigureOut">
              <a:rPr lang="en-US" smtClean="0"/>
              <a:t>20/11/2021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58F2A-C7FD-4994-B548-B349E89E654F}" type="slidenum">
              <a:rPr lang="en-US" smtClean="0"/>
              <a:t>‹#›</a:t>
            </a:fld>
            <a:endParaRPr lang="en-US"/>
          </a:p>
        </p:txBody>
      </p:sp>
    </p:spTree>
    <p:extLst>
      <p:ext uri="{BB962C8B-B14F-4D97-AF65-F5344CB8AC3E}">
        <p14:creationId xmlns:p14="http://schemas.microsoft.com/office/powerpoint/2010/main" val="3719705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55"/>
            <a:ext cx="681676" cy="4358879"/>
          </a:xfrm>
        </p:spPr>
        <p:txBody>
          <a:bodyPr vert="eaVert" lIns="68564" tIns="34289" rIns="68564"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55"/>
            <a:ext cx="7084832" cy="4358879"/>
          </a:xfrm>
        </p:spPr>
        <p:txBody>
          <a:bodyPr vert="eaVert" lIns="68564" tIns="34289" rIns="68564"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64" tIns="34289" rIns="68564" bIns="34289"/>
          <a:lstStyle/>
          <a:p>
            <a:pPr defTabSz="685613"/>
            <a:fld id="{760FBDFE-C587-4B4C-A407-44438C67B59E}" type="datetimeFigureOut">
              <a:rPr lang="zh-CN" altLang="en-US" sz="1400" smtClean="0">
                <a:solidFill>
                  <a:srgbClr val="000000"/>
                </a:solidFill>
              </a:rPr>
              <a:pPr defTabSz="685613"/>
              <a:t>2021/11/20</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64" tIns="34289" rIns="68564" bIns="34289"/>
          <a:lstStyle/>
          <a:p>
            <a:pPr defTabSz="685613"/>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64" tIns="34289" rIns="68564" bIns="34289"/>
          <a:lstStyle/>
          <a:p>
            <a:pPr defTabSz="685613"/>
            <a:fld id="{49AE70B2-8BF9-45C0-BB95-33D1B9D3A854}" type="slidenum">
              <a:rPr lang="zh-CN" altLang="en-US" sz="1400" smtClean="0">
                <a:solidFill>
                  <a:srgbClr val="000000"/>
                </a:solidFill>
              </a:rPr>
              <a:pPr defTabSz="685613"/>
              <a:t>‹#›</a:t>
            </a:fld>
            <a:endParaRPr lang="zh-CN" altLang="en-US" sz="1400">
              <a:solidFill>
                <a:srgbClr val="000000"/>
              </a:solidFill>
            </a:endParaRPr>
          </a:p>
        </p:txBody>
      </p:sp>
    </p:spTree>
    <p:extLst>
      <p:ext uri="{BB962C8B-B14F-4D97-AF65-F5344CB8AC3E}">
        <p14:creationId xmlns:p14="http://schemas.microsoft.com/office/powerpoint/2010/main" val="3534298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64" tIns="34289" rIns="68564" bIns="34289"/>
          <a:lstStyle/>
          <a:p>
            <a:pPr defTabSz="685613"/>
            <a:fld id="{760FBDFE-C587-4B4C-A407-44438C67B59E}" type="datetimeFigureOut">
              <a:rPr lang="zh-CN" altLang="en-US" sz="1400" smtClean="0">
                <a:solidFill>
                  <a:srgbClr val="000000"/>
                </a:solidFill>
              </a:rPr>
              <a:pPr defTabSz="685613"/>
              <a:t>2021/11/20</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64" tIns="34289" rIns="68564" bIns="34289"/>
          <a:lstStyle/>
          <a:p>
            <a:pPr defTabSz="685613"/>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64" tIns="34289" rIns="68564" bIns="34289"/>
          <a:lstStyle/>
          <a:p>
            <a:pPr defTabSz="685613"/>
            <a:fld id="{49AE70B2-8BF9-45C0-BB95-33D1B9D3A854}" type="slidenum">
              <a:rPr lang="zh-CN" altLang="en-US" sz="1400" smtClean="0">
                <a:solidFill>
                  <a:srgbClr val="000000"/>
                </a:solidFill>
              </a:rPr>
              <a:pPr defTabSz="685613"/>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64" tIns="34289" rIns="68564"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442277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31E1A7-BE2A-4821-8BD1-246388A165D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79BA4416-CAFA-4893-A486-5942232A5F69}"/>
              </a:ext>
            </a:extLst>
          </p:cNvPr>
          <p:cNvSpPr>
            <a:spLocks noGrp="1"/>
          </p:cNvSpPr>
          <p:nvPr>
            <p:ph type="subTitle" idx="1"/>
          </p:nvPr>
        </p:nvSpPr>
        <p:spPr>
          <a:xfrm>
            <a:off x="1143000" y="2701528"/>
            <a:ext cx="6858000" cy="1241822"/>
          </a:xfrm>
        </p:spPr>
        <p:txBody>
          <a:bodyPr/>
          <a:lstStyle>
            <a:lvl1pPr marL="0" indent="0" algn="ctr">
              <a:buNone/>
              <a:defRPr sz="1800"/>
            </a:lvl1pPr>
            <a:lvl2pPr marL="342812" indent="0" algn="ctr">
              <a:buNone/>
              <a:defRPr sz="1500"/>
            </a:lvl2pPr>
            <a:lvl3pPr marL="685630" indent="0" algn="ctr">
              <a:buNone/>
              <a:defRPr sz="1400"/>
            </a:lvl3pPr>
            <a:lvl4pPr marL="1028445" indent="0" algn="ctr">
              <a:buNone/>
              <a:defRPr sz="1200"/>
            </a:lvl4pPr>
            <a:lvl5pPr marL="1371260" indent="0" algn="ctr">
              <a:buNone/>
              <a:defRPr sz="1200"/>
            </a:lvl5pPr>
            <a:lvl6pPr marL="1714079" indent="0" algn="ctr">
              <a:buNone/>
              <a:defRPr sz="1200"/>
            </a:lvl6pPr>
            <a:lvl7pPr marL="2056889" indent="0" algn="ctr">
              <a:buNone/>
              <a:defRPr sz="1200"/>
            </a:lvl7pPr>
            <a:lvl8pPr marL="2399700" indent="0" algn="ctr">
              <a:buNone/>
              <a:defRPr sz="1200"/>
            </a:lvl8pPr>
            <a:lvl9pPr marL="2742512"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20/11/2021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CA563D0-A6AD-47AD-BF54-151C9EB5911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834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20/11/2021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0190A9B-2595-499B-A0D8-015AEB7AEE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5902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8018C9-42EB-4190-AF3F-B1CA323CBD64}"/>
              </a:ext>
            </a:extLst>
          </p:cNvPr>
          <p:cNvSpPr>
            <a:spLocks noGrp="1"/>
          </p:cNvSpPr>
          <p:nvPr>
            <p:ph type="title"/>
          </p:nvPr>
        </p:nvSpPr>
        <p:spPr>
          <a:xfrm>
            <a:off x="623888" y="128231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21ECB7CF-63CF-41EB-8063-D363E1D0BDAC}"/>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12" indent="0">
              <a:buNone/>
              <a:defRPr sz="1500">
                <a:solidFill>
                  <a:schemeClr val="tx1">
                    <a:tint val="75000"/>
                  </a:schemeClr>
                </a:solidFill>
              </a:defRPr>
            </a:lvl2pPr>
            <a:lvl3pPr marL="685630" indent="0">
              <a:buNone/>
              <a:defRPr sz="1400">
                <a:solidFill>
                  <a:schemeClr val="tx1">
                    <a:tint val="75000"/>
                  </a:schemeClr>
                </a:solidFill>
              </a:defRPr>
            </a:lvl3pPr>
            <a:lvl4pPr marL="1028445" indent="0">
              <a:buNone/>
              <a:defRPr sz="1200">
                <a:solidFill>
                  <a:schemeClr val="tx1">
                    <a:tint val="75000"/>
                  </a:schemeClr>
                </a:solidFill>
              </a:defRPr>
            </a:lvl4pPr>
            <a:lvl5pPr marL="1371260" indent="0">
              <a:buNone/>
              <a:defRPr sz="1200">
                <a:solidFill>
                  <a:schemeClr val="tx1">
                    <a:tint val="75000"/>
                  </a:schemeClr>
                </a:solidFill>
              </a:defRPr>
            </a:lvl5pPr>
            <a:lvl6pPr marL="1714079" indent="0">
              <a:buNone/>
              <a:defRPr sz="1200">
                <a:solidFill>
                  <a:schemeClr val="tx1">
                    <a:tint val="75000"/>
                  </a:schemeClr>
                </a:solidFill>
              </a:defRPr>
            </a:lvl6pPr>
            <a:lvl7pPr marL="2056889" indent="0">
              <a:buNone/>
              <a:defRPr sz="1200">
                <a:solidFill>
                  <a:schemeClr val="tx1">
                    <a:tint val="75000"/>
                  </a:schemeClr>
                </a:solidFill>
              </a:defRPr>
            </a:lvl7pPr>
            <a:lvl8pPr marL="2399700" indent="0">
              <a:buNone/>
              <a:defRPr sz="1200">
                <a:solidFill>
                  <a:schemeClr val="tx1">
                    <a:tint val="75000"/>
                  </a:schemeClr>
                </a:solidFill>
              </a:defRPr>
            </a:lvl8pPr>
            <a:lvl9pPr marL="2742512"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20/11/2021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55A4612-D2C0-4707-8C7A-6377D8974F4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510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49E7086-50CB-4FDB-8059-6EBDA117B1D5}"/>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8E87264-D1FA-40C4-8D2F-1E422BD9B796}"/>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20/11/2021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F07C21B-6526-4860-A19F-17AC4F5D37B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2648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6EC685-EFF1-498C-9766-A24371084E5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9556CF2-235F-4889-9ACE-A55CCAFE1513}"/>
              </a:ext>
            </a:extLst>
          </p:cNvPr>
          <p:cNvSpPr>
            <a:spLocks noGrp="1"/>
          </p:cNvSpPr>
          <p:nvPr>
            <p:ph type="body" idx="1"/>
          </p:nvPr>
        </p:nvSpPr>
        <p:spPr>
          <a:xfrm>
            <a:off x="629842" y="1260872"/>
            <a:ext cx="3868340" cy="617934"/>
          </a:xfrm>
        </p:spPr>
        <p:txBody>
          <a:bodyPr anchor="b"/>
          <a:lstStyle>
            <a:lvl1pPr marL="0" indent="0">
              <a:buNone/>
              <a:defRPr sz="1800" b="1"/>
            </a:lvl1pPr>
            <a:lvl2pPr marL="342812" indent="0">
              <a:buNone/>
              <a:defRPr sz="1500" b="1"/>
            </a:lvl2pPr>
            <a:lvl3pPr marL="685630" indent="0">
              <a:buNone/>
              <a:defRPr sz="1400" b="1"/>
            </a:lvl3pPr>
            <a:lvl4pPr marL="1028445" indent="0">
              <a:buNone/>
              <a:defRPr sz="1200" b="1"/>
            </a:lvl4pPr>
            <a:lvl5pPr marL="1371260" indent="0">
              <a:buNone/>
              <a:defRPr sz="1200" b="1"/>
            </a:lvl5pPr>
            <a:lvl6pPr marL="1714079" indent="0">
              <a:buNone/>
              <a:defRPr sz="1200" b="1"/>
            </a:lvl6pPr>
            <a:lvl7pPr marL="2056889" indent="0">
              <a:buNone/>
              <a:defRPr sz="1200" b="1"/>
            </a:lvl7pPr>
            <a:lvl8pPr marL="2399700" indent="0">
              <a:buNone/>
              <a:defRPr sz="1200" b="1"/>
            </a:lvl8pPr>
            <a:lvl9pPr marL="2742512" indent="0">
              <a:buNone/>
              <a:defRPr sz="1200" b="1"/>
            </a:lvl9pPr>
          </a:lstStyle>
          <a:p>
            <a:pPr lvl="0"/>
            <a:r>
              <a:rPr lang="en-US"/>
              <a:t>Edit Master text styles</a:t>
            </a:r>
          </a:p>
        </p:txBody>
      </p:sp>
      <p:sp>
        <p:nvSpPr>
          <p:cNvPr id="4" name="Content Placeholder 3">
            <a:extLst>
              <a:ext uri="{FF2B5EF4-FFF2-40B4-BE49-F238E27FC236}">
                <a16:creationId xmlns="" xmlns:a16="http://schemas.microsoft.com/office/drawing/2014/main" id="{39773D81-1446-48F4-BE86-1AB02C72D257}"/>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0CC5920-D0CD-4A65-A44B-519785950BDD}"/>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812" indent="0">
              <a:buNone/>
              <a:defRPr sz="1500" b="1"/>
            </a:lvl2pPr>
            <a:lvl3pPr marL="685630" indent="0">
              <a:buNone/>
              <a:defRPr sz="1400" b="1"/>
            </a:lvl3pPr>
            <a:lvl4pPr marL="1028445" indent="0">
              <a:buNone/>
              <a:defRPr sz="1200" b="1"/>
            </a:lvl4pPr>
            <a:lvl5pPr marL="1371260" indent="0">
              <a:buNone/>
              <a:defRPr sz="1200" b="1"/>
            </a:lvl5pPr>
            <a:lvl6pPr marL="1714079" indent="0">
              <a:buNone/>
              <a:defRPr sz="1200" b="1"/>
            </a:lvl6pPr>
            <a:lvl7pPr marL="2056889" indent="0">
              <a:buNone/>
              <a:defRPr sz="1200" b="1"/>
            </a:lvl7pPr>
            <a:lvl8pPr marL="2399700" indent="0">
              <a:buNone/>
              <a:defRPr sz="1200" b="1"/>
            </a:lvl8pPr>
            <a:lvl9pPr marL="2742512" indent="0">
              <a:buNone/>
              <a:defRPr sz="1200" b="1"/>
            </a:lvl9pPr>
          </a:lstStyle>
          <a:p>
            <a:pPr lvl="0"/>
            <a:r>
              <a:rPr lang="en-US"/>
              <a:t>Edit Master text styles</a:t>
            </a:r>
          </a:p>
        </p:txBody>
      </p:sp>
      <p:sp>
        <p:nvSpPr>
          <p:cNvPr id="6" name="Content Placeholder 5">
            <a:extLst>
              <a:ext uri="{FF2B5EF4-FFF2-40B4-BE49-F238E27FC236}">
                <a16:creationId xmlns="" xmlns:a16="http://schemas.microsoft.com/office/drawing/2014/main" id="{313939DF-0A36-4D0A-9FE2-389AA2C8863A}"/>
              </a:ext>
            </a:extLst>
          </p:cNvPr>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20/11/2021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6BEA244E-3674-471E-944C-2EA16748B76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000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20/11/2021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1D59EDE9-B984-4C49-B666-5223BBA92CE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7695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20/11/2021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59C27E7A-16D0-4841-A2F9-2BC249F37F0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589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849D84-29D6-417F-81F2-20BBB5B6BC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FB40E798-AE75-466C-858F-2BE3F524895F}"/>
              </a:ext>
            </a:extLst>
          </p:cNvPr>
          <p:cNvSpPr>
            <a:spLocks noGrp="1"/>
          </p:cNvSpPr>
          <p:nvPr>
            <p:ph idx="1"/>
          </p:nvPr>
        </p:nvSpPr>
        <p:spPr>
          <a:xfrm>
            <a:off x="3887391" y="74057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4807AA0-5EF6-4F80-AFB0-9DC09B09FCF8}"/>
              </a:ext>
            </a:extLst>
          </p:cNvPr>
          <p:cNvSpPr>
            <a:spLocks noGrp="1"/>
          </p:cNvSpPr>
          <p:nvPr>
            <p:ph type="body" sz="half" idx="2"/>
          </p:nvPr>
        </p:nvSpPr>
        <p:spPr>
          <a:xfrm>
            <a:off x="629841" y="1543052"/>
            <a:ext cx="2949178" cy="2858691"/>
          </a:xfrm>
        </p:spPr>
        <p:txBody>
          <a:bodyPr/>
          <a:lstStyle>
            <a:lvl1pPr marL="0" indent="0">
              <a:buNone/>
              <a:defRPr sz="1200"/>
            </a:lvl1pPr>
            <a:lvl2pPr marL="342812" indent="0">
              <a:buNone/>
              <a:defRPr sz="1100"/>
            </a:lvl2pPr>
            <a:lvl3pPr marL="685630" indent="0">
              <a:buNone/>
              <a:defRPr sz="900"/>
            </a:lvl3pPr>
            <a:lvl4pPr marL="1028445" indent="0">
              <a:buNone/>
              <a:defRPr sz="800"/>
            </a:lvl4pPr>
            <a:lvl5pPr marL="1371260" indent="0">
              <a:buNone/>
              <a:defRPr sz="800"/>
            </a:lvl5pPr>
            <a:lvl6pPr marL="1714079" indent="0">
              <a:buNone/>
              <a:defRPr sz="800"/>
            </a:lvl6pPr>
            <a:lvl7pPr marL="2056889" indent="0">
              <a:buNone/>
              <a:defRPr sz="800"/>
            </a:lvl7pPr>
            <a:lvl8pPr marL="2399700" indent="0">
              <a:buNone/>
              <a:defRPr sz="800"/>
            </a:lvl8pPr>
            <a:lvl9pPr marL="2742512" indent="0">
              <a:buNone/>
              <a:defRPr sz="800"/>
            </a:lvl9pPr>
          </a:lstStyle>
          <a:p>
            <a:pPr lvl="0"/>
            <a:r>
              <a:rPr lang="en-US"/>
              <a:t>Edit Master text styles</a:t>
            </a:r>
          </a:p>
        </p:txBody>
      </p:sp>
      <p:sp>
        <p:nvSpPr>
          <p:cNvPr id="5" name="Date Placeholder 4">
            <a:extLst>
              <a:ext uri="{FF2B5EF4-FFF2-40B4-BE49-F238E27FC236}">
                <a16:creationId xmlns=""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20/11/2021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00B74E1-5124-4579-8F9C-6F62519474D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2888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224341-A4AF-4319-96E0-B65892CD730F}" type="datetimeFigureOut">
              <a:rPr lang="en-US" smtClean="0"/>
              <a:t>20/11/2021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58F2A-C7FD-4994-B548-B349E89E654F}" type="slidenum">
              <a:rPr lang="en-US" smtClean="0"/>
              <a:t>‹#›</a:t>
            </a:fld>
            <a:endParaRPr lang="en-US"/>
          </a:p>
        </p:txBody>
      </p:sp>
    </p:spTree>
    <p:extLst>
      <p:ext uri="{BB962C8B-B14F-4D97-AF65-F5344CB8AC3E}">
        <p14:creationId xmlns:p14="http://schemas.microsoft.com/office/powerpoint/2010/main" val="2969544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365FCC-6926-4633-A72C-7319DFC70B4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AF5A419E-1C5B-4A4C-9806-2540F72440AD}"/>
              </a:ext>
            </a:extLst>
          </p:cNvPr>
          <p:cNvSpPr>
            <a:spLocks noGrp="1"/>
          </p:cNvSpPr>
          <p:nvPr>
            <p:ph type="pic" idx="1"/>
          </p:nvPr>
        </p:nvSpPr>
        <p:spPr>
          <a:xfrm>
            <a:off x="3887391" y="740579"/>
            <a:ext cx="4629150" cy="3655219"/>
          </a:xfrm>
        </p:spPr>
        <p:txBody>
          <a:bodyPr/>
          <a:lstStyle>
            <a:lvl1pPr marL="0" indent="0">
              <a:buNone/>
              <a:defRPr sz="2400"/>
            </a:lvl1pPr>
            <a:lvl2pPr marL="342812" indent="0">
              <a:buNone/>
              <a:defRPr sz="2100"/>
            </a:lvl2pPr>
            <a:lvl3pPr marL="685630" indent="0">
              <a:buNone/>
              <a:defRPr sz="1800"/>
            </a:lvl3pPr>
            <a:lvl4pPr marL="1028445" indent="0">
              <a:buNone/>
              <a:defRPr sz="1500"/>
            </a:lvl4pPr>
            <a:lvl5pPr marL="1371260" indent="0">
              <a:buNone/>
              <a:defRPr sz="1500"/>
            </a:lvl5pPr>
            <a:lvl6pPr marL="1714079" indent="0">
              <a:buNone/>
              <a:defRPr sz="1500"/>
            </a:lvl6pPr>
            <a:lvl7pPr marL="2056889" indent="0">
              <a:buNone/>
              <a:defRPr sz="1500"/>
            </a:lvl7pPr>
            <a:lvl8pPr marL="2399700" indent="0">
              <a:buNone/>
              <a:defRPr sz="1500"/>
            </a:lvl8pPr>
            <a:lvl9pPr marL="2742512" indent="0">
              <a:buNone/>
              <a:defRPr sz="1500"/>
            </a:lvl9pPr>
          </a:lstStyle>
          <a:p>
            <a:endParaRPr lang="en-US"/>
          </a:p>
        </p:txBody>
      </p:sp>
      <p:sp>
        <p:nvSpPr>
          <p:cNvPr id="4" name="Text Placeholder 3">
            <a:extLst>
              <a:ext uri="{FF2B5EF4-FFF2-40B4-BE49-F238E27FC236}">
                <a16:creationId xmlns="" xmlns:a16="http://schemas.microsoft.com/office/drawing/2014/main" id="{F4ED372A-0E41-4E8C-9CFF-FA8B0D17A3F9}"/>
              </a:ext>
            </a:extLst>
          </p:cNvPr>
          <p:cNvSpPr>
            <a:spLocks noGrp="1"/>
          </p:cNvSpPr>
          <p:nvPr>
            <p:ph type="body" sz="half" idx="2"/>
          </p:nvPr>
        </p:nvSpPr>
        <p:spPr>
          <a:xfrm>
            <a:off x="629841" y="1543052"/>
            <a:ext cx="2949178" cy="2858691"/>
          </a:xfrm>
        </p:spPr>
        <p:txBody>
          <a:bodyPr/>
          <a:lstStyle>
            <a:lvl1pPr marL="0" indent="0">
              <a:buNone/>
              <a:defRPr sz="1200"/>
            </a:lvl1pPr>
            <a:lvl2pPr marL="342812" indent="0">
              <a:buNone/>
              <a:defRPr sz="1100"/>
            </a:lvl2pPr>
            <a:lvl3pPr marL="685630" indent="0">
              <a:buNone/>
              <a:defRPr sz="900"/>
            </a:lvl3pPr>
            <a:lvl4pPr marL="1028445" indent="0">
              <a:buNone/>
              <a:defRPr sz="800"/>
            </a:lvl4pPr>
            <a:lvl5pPr marL="1371260" indent="0">
              <a:buNone/>
              <a:defRPr sz="800"/>
            </a:lvl5pPr>
            <a:lvl6pPr marL="1714079" indent="0">
              <a:buNone/>
              <a:defRPr sz="800"/>
            </a:lvl6pPr>
            <a:lvl7pPr marL="2056889" indent="0">
              <a:buNone/>
              <a:defRPr sz="800"/>
            </a:lvl7pPr>
            <a:lvl8pPr marL="2399700" indent="0">
              <a:buNone/>
              <a:defRPr sz="800"/>
            </a:lvl8pPr>
            <a:lvl9pPr marL="2742512" indent="0">
              <a:buNone/>
              <a:defRPr sz="800"/>
            </a:lvl9pPr>
          </a:lstStyle>
          <a:p>
            <a:pPr lvl="0"/>
            <a:r>
              <a:rPr lang="en-US"/>
              <a:t>Edit Master text styles</a:t>
            </a:r>
          </a:p>
        </p:txBody>
      </p:sp>
      <p:sp>
        <p:nvSpPr>
          <p:cNvPr id="5" name="Date Placeholder 4">
            <a:extLst>
              <a:ext uri="{FF2B5EF4-FFF2-40B4-BE49-F238E27FC236}">
                <a16:creationId xmlns=""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20/11/2021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DC8457D-0CA3-4938-B534-82A4C887A83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2796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20/11/2021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522FF99-8EC3-423D-B8B9-100DD7E6B3D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7825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DA0DD7F-B25C-4A41-AF41-DCBE3153C909}"/>
              </a:ext>
            </a:extLst>
          </p:cNvPr>
          <p:cNvSpPr>
            <a:spLocks noGrp="1"/>
          </p:cNvSpPr>
          <p:nvPr>
            <p:ph type="title" orient="vert"/>
          </p:nvPr>
        </p:nvSpPr>
        <p:spPr>
          <a:xfrm>
            <a:off x="6543676" y="273854"/>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752D5DC-F4B9-491F-B696-ED598291C770}"/>
              </a:ext>
            </a:extLst>
          </p:cNvPr>
          <p:cNvSpPr>
            <a:spLocks noGrp="1"/>
          </p:cNvSpPr>
          <p:nvPr>
            <p:ph type="body" orient="vert" idx="1"/>
          </p:nvPr>
        </p:nvSpPr>
        <p:spPr>
          <a:xfrm>
            <a:off x="628652" y="27385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solidFill>
                  <a:prstClr val="black">
                    <a:tint val="75000"/>
                  </a:prstClr>
                </a:solidFill>
              </a:rPr>
              <a:pPr/>
              <a:t>20/11/2021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0F44A2A-8EE7-41E5-91CF-1166C5C1967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812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8556784" y="4749851"/>
            <a:ext cx="548700" cy="393600"/>
          </a:xfrm>
          <a:prstGeom prst="rect">
            <a:avLst/>
          </a:prstGeom>
        </p:spPr>
        <p:txBody>
          <a:bodyPr spcFirstLastPara="1" wrap="square" lIns="68553" tIns="68553" rIns="68553" bIns="68553"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
        <p:nvSpPr>
          <p:cNvPr id="147" name="Google Shape;147;p5"/>
          <p:cNvSpPr txBox="1">
            <a:spLocks noGrp="1"/>
          </p:cNvSpPr>
          <p:nvPr>
            <p:ph type="title"/>
          </p:nvPr>
        </p:nvSpPr>
        <p:spPr>
          <a:xfrm>
            <a:off x="457200" y="434575"/>
            <a:ext cx="5984700" cy="857400"/>
          </a:xfrm>
          <a:prstGeom prst="rect">
            <a:avLst/>
          </a:prstGeom>
        </p:spPr>
        <p:txBody>
          <a:bodyPr spcFirstLastPara="1" wrap="square" lIns="68553" tIns="68553" rIns="68553" bIns="68553"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48" name="Google Shape;148;p5"/>
          <p:cNvSpPr txBox="1">
            <a:spLocks noGrp="1"/>
          </p:cNvSpPr>
          <p:nvPr>
            <p:ph type="body" idx="1"/>
          </p:nvPr>
        </p:nvSpPr>
        <p:spPr>
          <a:xfrm>
            <a:off x="457200" y="1428750"/>
            <a:ext cx="5984700" cy="3170400"/>
          </a:xfrm>
          <a:prstGeom prst="rect">
            <a:avLst/>
          </a:prstGeom>
        </p:spPr>
        <p:txBody>
          <a:bodyPr spcFirstLastPara="1" wrap="square" lIns="68553" tIns="68553" rIns="68553" bIns="68553" anchor="t" anchorCtr="0">
            <a:noAutofit/>
          </a:bodyPr>
          <a:lstStyle>
            <a:lvl1pPr marL="457082" lvl="0" indent="-393767">
              <a:spcBef>
                <a:spcPts val="600"/>
              </a:spcBef>
              <a:spcAft>
                <a:spcPts val="0"/>
              </a:spcAft>
              <a:buSzPts val="2600"/>
              <a:buChar char="༝"/>
              <a:defRPr/>
            </a:lvl1pPr>
            <a:lvl2pPr marL="914175" lvl="1" indent="-393767">
              <a:spcBef>
                <a:spcPts val="0"/>
              </a:spcBef>
              <a:spcAft>
                <a:spcPts val="0"/>
              </a:spcAft>
              <a:buSzPts val="2600"/>
              <a:buChar char="○"/>
              <a:defRPr/>
            </a:lvl2pPr>
            <a:lvl3pPr marL="1371260" lvl="2" indent="-393767">
              <a:spcBef>
                <a:spcPts val="0"/>
              </a:spcBef>
              <a:spcAft>
                <a:spcPts val="0"/>
              </a:spcAft>
              <a:buSzPts val="2600"/>
              <a:buChar char="■"/>
              <a:defRPr/>
            </a:lvl3pPr>
            <a:lvl4pPr marL="1828349" lvl="3" indent="-393767">
              <a:spcBef>
                <a:spcPts val="0"/>
              </a:spcBef>
              <a:spcAft>
                <a:spcPts val="0"/>
              </a:spcAft>
              <a:buSzPts val="2600"/>
              <a:buChar char="●"/>
              <a:defRPr/>
            </a:lvl4pPr>
            <a:lvl5pPr marL="2285430" lvl="4" indent="-393767">
              <a:spcBef>
                <a:spcPts val="0"/>
              </a:spcBef>
              <a:spcAft>
                <a:spcPts val="0"/>
              </a:spcAft>
              <a:buSzPts val="2600"/>
              <a:buChar char="○"/>
              <a:defRPr/>
            </a:lvl5pPr>
            <a:lvl6pPr marL="2742512" lvl="5" indent="-393767">
              <a:spcBef>
                <a:spcPts val="0"/>
              </a:spcBef>
              <a:spcAft>
                <a:spcPts val="0"/>
              </a:spcAft>
              <a:buSzPts val="2600"/>
              <a:buChar char="■"/>
              <a:defRPr/>
            </a:lvl6pPr>
            <a:lvl7pPr marL="3199600" lvl="6" indent="-393767">
              <a:spcBef>
                <a:spcPts val="0"/>
              </a:spcBef>
              <a:spcAft>
                <a:spcPts val="0"/>
              </a:spcAft>
              <a:buSzPts val="2600"/>
              <a:buChar char="●"/>
              <a:defRPr/>
            </a:lvl7pPr>
            <a:lvl8pPr marL="3656686" lvl="7" indent="-393767">
              <a:spcBef>
                <a:spcPts val="0"/>
              </a:spcBef>
              <a:spcAft>
                <a:spcPts val="0"/>
              </a:spcAft>
              <a:buSzPts val="2600"/>
              <a:buChar char="○"/>
              <a:defRPr/>
            </a:lvl8pPr>
            <a:lvl9pPr marL="4113779" lvl="8" indent="-393767">
              <a:spcBef>
                <a:spcPts val="0"/>
              </a:spcBef>
              <a:spcAft>
                <a:spcPts val="0"/>
              </a:spcAft>
              <a:buSzPts val="2600"/>
              <a:buChar char="■"/>
              <a:defRPr/>
            </a:lvl9pPr>
          </a:lstStyle>
          <a:p>
            <a:endParaRPr/>
          </a:p>
        </p:txBody>
      </p:sp>
    </p:spTree>
    <p:extLst>
      <p:ext uri="{BB962C8B-B14F-4D97-AF65-F5344CB8AC3E}">
        <p14:creationId xmlns:p14="http://schemas.microsoft.com/office/powerpoint/2010/main" val="3955375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6" tIns="34289" rIns="68556"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6" tIns="34289" rIns="68556" bIns="34289">
            <a:normAutofit/>
          </a:bodyPr>
          <a:lstStyle>
            <a:lvl1pPr marL="0" indent="0" algn="ctr">
              <a:buNone/>
              <a:defRPr sz="1400"/>
            </a:lvl1pPr>
            <a:lvl2pPr marL="342758" indent="0" algn="ctr">
              <a:buNone/>
              <a:defRPr sz="1500"/>
            </a:lvl2pPr>
            <a:lvl3pPr marL="685528" indent="0" algn="ctr">
              <a:buNone/>
              <a:defRPr sz="1400"/>
            </a:lvl3pPr>
            <a:lvl4pPr marL="1028292" indent="0" algn="ctr">
              <a:buNone/>
              <a:defRPr sz="1200"/>
            </a:lvl4pPr>
            <a:lvl5pPr marL="1371056" indent="0" algn="ctr">
              <a:buNone/>
              <a:defRPr sz="1200"/>
            </a:lvl5pPr>
            <a:lvl6pPr marL="1713827" indent="0" algn="ctr">
              <a:buNone/>
              <a:defRPr sz="1200"/>
            </a:lvl6pPr>
            <a:lvl7pPr marL="2056583" indent="0" algn="ctr">
              <a:buNone/>
              <a:defRPr sz="1200"/>
            </a:lvl7pPr>
            <a:lvl8pPr marL="2399340" indent="0" algn="ctr">
              <a:buNone/>
              <a:defRPr sz="1200"/>
            </a:lvl8pPr>
            <a:lvl9pPr marL="274209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D997B5FA-0921-464F-AAE1-844C04324D75}" type="datetimeFigureOut">
              <a:rPr lang="zh-CN" altLang="en-US" sz="1400" smtClean="0">
                <a:solidFill>
                  <a:srgbClr val="000000"/>
                </a:solidFill>
              </a:rPr>
              <a:pPr defTabSz="685528"/>
              <a:t>2021/11/20</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565CE74E-AB26-4998-AD42-012C4C1AD076}" type="slidenum">
              <a:rPr lang="zh-CN" altLang="en-US" sz="1400" smtClean="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963922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6" tIns="34289" rIns="68556"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smtClean="0">
                <a:solidFill>
                  <a:srgbClr val="000000"/>
                </a:solidFill>
              </a:rPr>
              <a:pPr defTabSz="685528"/>
              <a:t>2021/11/20</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smtClean="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924065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smtClean="0">
                <a:solidFill>
                  <a:srgbClr val="000000"/>
                </a:solidFill>
              </a:rPr>
              <a:pPr defTabSz="685528"/>
              <a:t>2021/11/20</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smtClean="0">
                <a:solidFill>
                  <a:srgbClr val="000000"/>
                </a:solidFill>
              </a:rPr>
              <a:pPr defTabSz="685528"/>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6" tIns="34289" rIns="68556"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3500543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smtClean="0">
                <a:solidFill>
                  <a:srgbClr val="000000"/>
                </a:solidFill>
              </a:rPr>
              <a:pPr defTabSz="685528"/>
              <a:t>2021/11/20</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smtClean="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533252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6" tIns="34289" rIns="68556"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3"/>
            <a:ext cx="3868340"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3"/>
            <a:ext cx="3887391"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smtClean="0">
                <a:solidFill>
                  <a:srgbClr val="000000"/>
                </a:solidFill>
              </a:rPr>
              <a:pPr defTabSz="685528"/>
              <a:t>2021/11/20</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smtClean="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010206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6" tIns="34289" rIns="68556"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smtClean="0">
                <a:solidFill>
                  <a:srgbClr val="000000"/>
                </a:solidFill>
              </a:rPr>
              <a:pPr defTabSz="685528"/>
              <a:t>2021/11/20</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smtClean="0">
                <a:solidFill>
                  <a:srgbClr val="000000"/>
                </a:solidFill>
              </a:rPr>
              <a:pPr defTabSz="685528"/>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7"/>
            <a:ext cx="4286250" cy="889453"/>
          </a:xfrm>
        </p:spPr>
        <p:txBody>
          <a:bodyPr lIns="68556" tIns="34289" rIns="68556"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25283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70" indent="0">
              <a:buNone/>
              <a:defRPr sz="2000" b="1"/>
            </a:lvl2pPr>
            <a:lvl3pPr marL="914153" indent="0">
              <a:buNone/>
              <a:defRPr sz="1800" b="1"/>
            </a:lvl3pPr>
            <a:lvl4pPr marL="1371226" indent="0">
              <a:buNone/>
              <a:defRPr sz="1600" b="1"/>
            </a:lvl4pPr>
            <a:lvl5pPr marL="1828304" indent="0">
              <a:buNone/>
              <a:defRPr sz="1600" b="1"/>
            </a:lvl5pPr>
            <a:lvl6pPr marL="2285373" indent="0">
              <a:buNone/>
              <a:defRPr sz="1600" b="1"/>
            </a:lvl6pPr>
            <a:lvl7pPr marL="2742443" indent="0">
              <a:buNone/>
              <a:defRPr sz="1600" b="1"/>
            </a:lvl7pPr>
            <a:lvl8pPr marL="3199520" indent="0">
              <a:buNone/>
              <a:defRPr sz="1600" b="1"/>
            </a:lvl8pPr>
            <a:lvl9pPr marL="365659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151335"/>
            <a:ext cx="4041775" cy="479822"/>
          </a:xfrm>
        </p:spPr>
        <p:txBody>
          <a:bodyPr anchor="b"/>
          <a:lstStyle>
            <a:lvl1pPr marL="0" indent="0">
              <a:buNone/>
              <a:defRPr sz="2400" b="1"/>
            </a:lvl1pPr>
            <a:lvl2pPr marL="457070" indent="0">
              <a:buNone/>
              <a:defRPr sz="2000" b="1"/>
            </a:lvl2pPr>
            <a:lvl3pPr marL="914153" indent="0">
              <a:buNone/>
              <a:defRPr sz="1800" b="1"/>
            </a:lvl3pPr>
            <a:lvl4pPr marL="1371226" indent="0">
              <a:buNone/>
              <a:defRPr sz="1600" b="1"/>
            </a:lvl4pPr>
            <a:lvl5pPr marL="1828304" indent="0">
              <a:buNone/>
              <a:defRPr sz="1600" b="1"/>
            </a:lvl5pPr>
            <a:lvl6pPr marL="2285373" indent="0">
              <a:buNone/>
              <a:defRPr sz="1600" b="1"/>
            </a:lvl6pPr>
            <a:lvl7pPr marL="2742443" indent="0">
              <a:buNone/>
              <a:defRPr sz="1600" b="1"/>
            </a:lvl7pPr>
            <a:lvl8pPr marL="3199520" indent="0">
              <a:buNone/>
              <a:defRPr sz="1600" b="1"/>
            </a:lvl8pPr>
            <a:lvl9pPr marL="365659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224341-A4AF-4319-96E0-B65892CD730F}" type="datetimeFigureOut">
              <a:rPr lang="en-US" smtClean="0"/>
              <a:t>20/11/2021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958F2A-C7FD-4994-B548-B349E89E654F}" type="slidenum">
              <a:rPr lang="en-US" smtClean="0"/>
              <a:t>‹#›</a:t>
            </a:fld>
            <a:endParaRPr lang="en-US"/>
          </a:p>
        </p:txBody>
      </p:sp>
    </p:spTree>
    <p:extLst>
      <p:ext uri="{BB962C8B-B14F-4D97-AF65-F5344CB8AC3E}">
        <p14:creationId xmlns:p14="http://schemas.microsoft.com/office/powerpoint/2010/main" val="1502473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smtClean="0">
                <a:solidFill>
                  <a:srgbClr val="000000"/>
                </a:solidFill>
              </a:rPr>
              <a:pPr defTabSz="685528"/>
              <a:t>2021/11/20</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smtClean="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711148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1"/>
            <a:ext cx="3511241" cy="1071121"/>
          </a:xfrm>
        </p:spPr>
        <p:txBody>
          <a:bodyPr lIns="68556" tIns="34289" rIns="68556"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6" tIns="34289" rIns="68556" bIns="34289"/>
          <a:lstStyle>
            <a:lvl1pPr marL="0" indent="0">
              <a:buNone/>
              <a:defRPr sz="2400"/>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6" tIns="34289" rIns="68556" bIns="34289">
            <a:normAutofit/>
          </a:bodyPr>
          <a:lstStyle>
            <a:lvl1pPr marL="0" indent="0">
              <a:buNone/>
              <a:defRPr sz="1400"/>
            </a:lvl1pPr>
            <a:lvl2pPr marL="342758" indent="0">
              <a:buNone/>
              <a:defRPr sz="1100"/>
            </a:lvl2pPr>
            <a:lvl3pPr marL="685528" indent="0">
              <a:buNone/>
              <a:defRPr sz="900"/>
            </a:lvl3pPr>
            <a:lvl4pPr marL="1028292" indent="0">
              <a:buNone/>
              <a:defRPr sz="800"/>
            </a:lvl4pPr>
            <a:lvl5pPr marL="1371056" indent="0">
              <a:buNone/>
              <a:defRPr sz="800"/>
            </a:lvl5pPr>
            <a:lvl6pPr marL="1713827" indent="0">
              <a:buNone/>
              <a:defRPr sz="800"/>
            </a:lvl6pPr>
            <a:lvl7pPr marL="2056583" indent="0">
              <a:buNone/>
              <a:defRPr sz="800"/>
            </a:lvl7pPr>
            <a:lvl8pPr marL="2399340" indent="0">
              <a:buNone/>
              <a:defRPr sz="800"/>
            </a:lvl8pPr>
            <a:lvl9pPr marL="274209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9EFD9D74-47D9-4702-A33C-335B63B48DBF}" type="datetimeFigureOut">
              <a:rPr lang="zh-CN" altLang="en-US" sz="1400" smtClean="0">
                <a:solidFill>
                  <a:srgbClr val="000000"/>
                </a:solidFill>
              </a:rPr>
              <a:pPr defTabSz="685528"/>
              <a:t>2021/11/20</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FABC47A4-756D-490B-A52F-7D9E2C9FC05F}" type="slidenum">
              <a:rPr lang="zh-CN" altLang="en-US" sz="1400" smtClean="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390444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0"/>
            <a:ext cx="681676" cy="4358879"/>
          </a:xfrm>
        </p:spPr>
        <p:txBody>
          <a:bodyPr vert="eaVert" lIns="68556" tIns="34289" rIns="68556"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0"/>
            <a:ext cx="7084832" cy="4358879"/>
          </a:xfrm>
        </p:spPr>
        <p:txBody>
          <a:bodyPr vert="eaVert"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smtClean="0">
                <a:solidFill>
                  <a:srgbClr val="000000"/>
                </a:solidFill>
              </a:rPr>
              <a:pPr defTabSz="685528"/>
              <a:t>2021/11/20</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smtClean="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014347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smtClean="0">
                <a:solidFill>
                  <a:srgbClr val="000000"/>
                </a:solidFill>
              </a:rPr>
              <a:pPr defTabSz="685528"/>
              <a:t>2021/11/20</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smtClean="0">
                <a:solidFill>
                  <a:srgbClr val="000000"/>
                </a:solidFill>
              </a:rPr>
              <a:pPr defTabSz="685528"/>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84808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B3BCA5D-68A5-49F5-B505-D0BBD3EFC0A5}"/>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xmlns="" id="{9F8E6894-0A24-432E-9E25-2C21B75E9F03}"/>
              </a:ext>
            </a:extLst>
          </p:cNvPr>
          <p:cNvSpPr>
            <a:spLocks noGrp="1"/>
          </p:cNvSpPr>
          <p:nvPr>
            <p:ph type="subTitle" idx="1"/>
          </p:nvPr>
        </p:nvSpPr>
        <p:spPr>
          <a:xfrm>
            <a:off x="1143000" y="2701528"/>
            <a:ext cx="6858000" cy="1241822"/>
          </a:xfrm>
        </p:spPr>
        <p:txBody>
          <a:bodyPr/>
          <a:lstStyle>
            <a:lvl1pPr marL="0" indent="0" algn="ctr">
              <a:buNone/>
              <a:defRPr sz="1800"/>
            </a:lvl1pPr>
            <a:lvl2pPr marL="342803" indent="0" algn="ctr">
              <a:buNone/>
              <a:defRPr sz="1500"/>
            </a:lvl2pPr>
            <a:lvl3pPr marL="685613" indent="0" algn="ctr">
              <a:buNone/>
              <a:defRPr sz="1400"/>
            </a:lvl3pPr>
            <a:lvl4pPr marL="1028420" indent="0" algn="ctr">
              <a:buNone/>
              <a:defRPr sz="1200"/>
            </a:lvl4pPr>
            <a:lvl5pPr marL="1371226" indent="0" algn="ctr">
              <a:buNone/>
              <a:defRPr sz="1200"/>
            </a:lvl5pPr>
            <a:lvl6pPr marL="1714037" indent="0" algn="ctr">
              <a:buNone/>
              <a:defRPr sz="1200"/>
            </a:lvl6pPr>
            <a:lvl7pPr marL="2056838" indent="0" algn="ctr">
              <a:buNone/>
              <a:defRPr sz="1200"/>
            </a:lvl7pPr>
            <a:lvl8pPr marL="2399640" indent="0" algn="ctr">
              <a:buNone/>
              <a:defRPr sz="1200"/>
            </a:lvl8pPr>
            <a:lvl9pPr marL="2742443"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DFAAF48F-44A4-404A-BCAF-A25DE2C90D28}"/>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A6BC6753-C08D-4222-B352-576183FA673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22E3B243-CE6E-4EF2-A205-BD057D563C60}"/>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1730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23D49F9-08C8-4EA1-A006-459E4E4AF1B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BBA7364-5A84-4BDB-A1BB-636AD9F3529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917C2FA-AB34-4449-84E7-71DD38F6D384}"/>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9553F40C-84A8-47FB-8BEA-86FB68B8FF6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A6F5533-3F71-4E58-BB6D-33305B92EB5B}"/>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94702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D058060-532B-4EFC-AF5C-2E3BAD8B9D18}"/>
              </a:ext>
            </a:extLst>
          </p:cNvPr>
          <p:cNvSpPr>
            <a:spLocks noGrp="1"/>
          </p:cNvSpPr>
          <p:nvPr>
            <p:ph type="title"/>
          </p:nvPr>
        </p:nvSpPr>
        <p:spPr>
          <a:xfrm>
            <a:off x="623888" y="1282315"/>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26A9AEA8-E04D-4B2E-9245-49895F7540D9}"/>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03" indent="0">
              <a:buNone/>
              <a:defRPr sz="1500">
                <a:solidFill>
                  <a:schemeClr val="tx1">
                    <a:tint val="75000"/>
                  </a:schemeClr>
                </a:solidFill>
              </a:defRPr>
            </a:lvl2pPr>
            <a:lvl3pPr marL="685613" indent="0">
              <a:buNone/>
              <a:defRPr sz="1400">
                <a:solidFill>
                  <a:schemeClr val="tx1">
                    <a:tint val="75000"/>
                  </a:schemeClr>
                </a:solidFill>
              </a:defRPr>
            </a:lvl3pPr>
            <a:lvl4pPr marL="1028420" indent="0">
              <a:buNone/>
              <a:defRPr sz="1200">
                <a:solidFill>
                  <a:schemeClr val="tx1">
                    <a:tint val="75000"/>
                  </a:schemeClr>
                </a:solidFill>
              </a:defRPr>
            </a:lvl4pPr>
            <a:lvl5pPr marL="1371226" indent="0">
              <a:buNone/>
              <a:defRPr sz="1200">
                <a:solidFill>
                  <a:schemeClr val="tx1">
                    <a:tint val="75000"/>
                  </a:schemeClr>
                </a:solidFill>
              </a:defRPr>
            </a:lvl5pPr>
            <a:lvl6pPr marL="1714037" indent="0">
              <a:buNone/>
              <a:defRPr sz="1200">
                <a:solidFill>
                  <a:schemeClr val="tx1">
                    <a:tint val="75000"/>
                  </a:schemeClr>
                </a:solidFill>
              </a:defRPr>
            </a:lvl6pPr>
            <a:lvl7pPr marL="2056838" indent="0">
              <a:buNone/>
              <a:defRPr sz="1200">
                <a:solidFill>
                  <a:schemeClr val="tx1">
                    <a:tint val="75000"/>
                  </a:schemeClr>
                </a:solidFill>
              </a:defRPr>
            </a:lvl7pPr>
            <a:lvl8pPr marL="2399640" indent="0">
              <a:buNone/>
              <a:defRPr sz="1200">
                <a:solidFill>
                  <a:schemeClr val="tx1">
                    <a:tint val="75000"/>
                  </a:schemeClr>
                </a:solidFill>
              </a:defRPr>
            </a:lvl8pPr>
            <a:lvl9pPr marL="2742443"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4F2EAE94-8ECD-4160-9A45-2DACB9795579}"/>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3F2D2CBB-68EA-47E3-A1C9-AF399AFC422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84F2C090-437B-4240-A9E1-98D658732BBB}"/>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5238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443976-D50E-45C3-B360-B138BE1B0C9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1581D5A1-869F-40F0-96AB-B46887B7D27D}"/>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CA30447A-6F6B-49C9-8464-42CA2470105B}"/>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C427DD93-AA44-4236-991D-E5F9EEBB599E}"/>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0FCC19DE-A3B6-4889-9D7E-57936D86ED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46CBAB34-E34D-4F5C-A95F-729453D4D74E}"/>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8992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5C79237-83C5-4037-9045-AB7B899FEA38}"/>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4F7789E-52DF-4168-8815-DDA3939C7B4D}"/>
              </a:ext>
            </a:extLst>
          </p:cNvPr>
          <p:cNvSpPr>
            <a:spLocks noGrp="1"/>
          </p:cNvSpPr>
          <p:nvPr>
            <p:ph type="body" idx="1"/>
          </p:nvPr>
        </p:nvSpPr>
        <p:spPr>
          <a:xfrm>
            <a:off x="629842" y="1260872"/>
            <a:ext cx="3868340" cy="617934"/>
          </a:xfrm>
        </p:spPr>
        <p:txBody>
          <a:bodyPr anchor="b"/>
          <a:lstStyle>
            <a:lvl1pPr marL="0" indent="0">
              <a:buNone/>
              <a:defRPr sz="1800" b="1"/>
            </a:lvl1pPr>
            <a:lvl2pPr marL="342803" indent="0">
              <a:buNone/>
              <a:defRPr sz="1500" b="1"/>
            </a:lvl2pPr>
            <a:lvl3pPr marL="685613" indent="0">
              <a:buNone/>
              <a:defRPr sz="1400" b="1"/>
            </a:lvl3pPr>
            <a:lvl4pPr marL="1028420" indent="0">
              <a:buNone/>
              <a:defRPr sz="1200" b="1"/>
            </a:lvl4pPr>
            <a:lvl5pPr marL="1371226" indent="0">
              <a:buNone/>
              <a:defRPr sz="1200" b="1"/>
            </a:lvl5pPr>
            <a:lvl6pPr marL="1714037" indent="0">
              <a:buNone/>
              <a:defRPr sz="1200" b="1"/>
            </a:lvl6pPr>
            <a:lvl7pPr marL="2056838" indent="0">
              <a:buNone/>
              <a:defRPr sz="1200" b="1"/>
            </a:lvl7pPr>
            <a:lvl8pPr marL="2399640" indent="0">
              <a:buNone/>
              <a:defRPr sz="1200" b="1"/>
            </a:lvl8pPr>
            <a:lvl9pPr marL="2742443"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355BD405-CF20-43A1-B30F-BDB9EF5C10A4}"/>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80CF70D8-A09D-405F-9B9C-167BED63D29E}"/>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803" indent="0">
              <a:buNone/>
              <a:defRPr sz="1500" b="1"/>
            </a:lvl2pPr>
            <a:lvl3pPr marL="685613" indent="0">
              <a:buNone/>
              <a:defRPr sz="1400" b="1"/>
            </a:lvl3pPr>
            <a:lvl4pPr marL="1028420" indent="0">
              <a:buNone/>
              <a:defRPr sz="1200" b="1"/>
            </a:lvl4pPr>
            <a:lvl5pPr marL="1371226" indent="0">
              <a:buNone/>
              <a:defRPr sz="1200" b="1"/>
            </a:lvl5pPr>
            <a:lvl6pPr marL="1714037" indent="0">
              <a:buNone/>
              <a:defRPr sz="1200" b="1"/>
            </a:lvl6pPr>
            <a:lvl7pPr marL="2056838" indent="0">
              <a:buNone/>
              <a:defRPr sz="1200" b="1"/>
            </a:lvl7pPr>
            <a:lvl8pPr marL="2399640" indent="0">
              <a:buNone/>
              <a:defRPr sz="1200" b="1"/>
            </a:lvl8pPr>
            <a:lvl9pPr marL="2742443"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19595AC-5ABD-449E-A163-21DB1188C2B0}"/>
              </a:ext>
            </a:extLst>
          </p:cNvPr>
          <p:cNvSpPr>
            <a:spLocks noGrp="1"/>
          </p:cNvSpPr>
          <p:nvPr>
            <p:ph sz="quarter" idx="4"/>
          </p:nvPr>
        </p:nvSpPr>
        <p:spPr>
          <a:xfrm>
            <a:off x="4629152"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39D24184-0454-4B7B-B149-A43AFDED7984}"/>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1D33775C-FE98-496F-9ACE-FF7918D4888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BDC68163-2B6B-4C9C-AA0E-971B68096E7D}"/>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9111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8329FB1-5539-4D1C-B814-DD184B52E8C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C4B6B438-940F-46F8-B04B-862E173FC20C}"/>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4459AB12-12EB-4C05-861D-61F00228E6A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3EDB077B-4193-4628-8D85-AFE3FEDC0FF7}"/>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3782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224341-A4AF-4319-96E0-B65892CD730F}" type="datetimeFigureOut">
              <a:rPr lang="en-US" smtClean="0"/>
              <a:t>20/11/2021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958F2A-C7FD-4994-B548-B349E89E654F}" type="slidenum">
              <a:rPr lang="en-US" smtClean="0"/>
              <a:t>‹#›</a:t>
            </a:fld>
            <a:endParaRPr lang="en-US"/>
          </a:p>
        </p:txBody>
      </p:sp>
    </p:spTree>
    <p:extLst>
      <p:ext uri="{BB962C8B-B14F-4D97-AF65-F5344CB8AC3E}">
        <p14:creationId xmlns:p14="http://schemas.microsoft.com/office/powerpoint/2010/main" val="2541089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1BE21754-63D5-4841-B81A-863F76DE03D2}"/>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42BDFED3-73BC-451F-9B1E-0ACCAD39B80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A84555B2-D1F4-4F23-A6CC-B5217319943A}"/>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55227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D5065DB-AEF3-4446-9F2F-A12FECF1BAFF}"/>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FD6BC9C8-36F4-4BE0-A680-2E8E74639633}"/>
              </a:ext>
            </a:extLst>
          </p:cNvPr>
          <p:cNvSpPr>
            <a:spLocks noGrp="1"/>
          </p:cNvSpPr>
          <p:nvPr>
            <p:ph idx="1"/>
          </p:nvPr>
        </p:nvSpPr>
        <p:spPr>
          <a:xfrm>
            <a:off x="3887391" y="74058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3908E091-8428-408A-8E72-BB82A4B725B3}"/>
              </a:ext>
            </a:extLst>
          </p:cNvPr>
          <p:cNvSpPr>
            <a:spLocks noGrp="1"/>
          </p:cNvSpPr>
          <p:nvPr>
            <p:ph type="body" sz="half" idx="2"/>
          </p:nvPr>
        </p:nvSpPr>
        <p:spPr>
          <a:xfrm>
            <a:off x="629841" y="1543052"/>
            <a:ext cx="2949178" cy="2858691"/>
          </a:xfrm>
        </p:spPr>
        <p:txBody>
          <a:bodyPr/>
          <a:lstStyle>
            <a:lvl1pPr marL="0" indent="0">
              <a:buNone/>
              <a:defRPr sz="1200"/>
            </a:lvl1pPr>
            <a:lvl2pPr marL="342803" indent="0">
              <a:buNone/>
              <a:defRPr sz="1100"/>
            </a:lvl2pPr>
            <a:lvl3pPr marL="685613" indent="0">
              <a:buNone/>
              <a:defRPr sz="900"/>
            </a:lvl3pPr>
            <a:lvl4pPr marL="1028420" indent="0">
              <a:buNone/>
              <a:defRPr sz="800"/>
            </a:lvl4pPr>
            <a:lvl5pPr marL="1371226" indent="0">
              <a:buNone/>
              <a:defRPr sz="800"/>
            </a:lvl5pPr>
            <a:lvl6pPr marL="1714037" indent="0">
              <a:buNone/>
              <a:defRPr sz="800"/>
            </a:lvl6pPr>
            <a:lvl7pPr marL="2056838" indent="0">
              <a:buNone/>
              <a:defRPr sz="800"/>
            </a:lvl7pPr>
            <a:lvl8pPr marL="2399640" indent="0">
              <a:buNone/>
              <a:defRPr sz="800"/>
            </a:lvl8pPr>
            <a:lvl9pPr marL="2742443"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29DF365-ABE7-4513-9BDC-7331B8E44819}"/>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2FF52900-236D-429D-9F0A-581AF419EE1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CD91584B-85DA-48D6-93DC-B651917CF72A}"/>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6692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89915DB-EF79-40F4-B247-2929E0082309}"/>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025D4E4-3610-42D0-9575-1251DC181E98}"/>
              </a:ext>
            </a:extLst>
          </p:cNvPr>
          <p:cNvSpPr>
            <a:spLocks noGrp="1"/>
          </p:cNvSpPr>
          <p:nvPr>
            <p:ph type="pic" idx="1"/>
          </p:nvPr>
        </p:nvSpPr>
        <p:spPr>
          <a:xfrm>
            <a:off x="3887391" y="740580"/>
            <a:ext cx="4629150" cy="3655219"/>
          </a:xfrm>
        </p:spPr>
        <p:txBody>
          <a:bodyPr/>
          <a:lstStyle>
            <a:lvl1pPr marL="0" indent="0">
              <a:buNone/>
              <a:defRPr sz="2400"/>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endParaRPr lang="zh-CN" altLang="en-US"/>
          </a:p>
        </p:txBody>
      </p:sp>
      <p:sp>
        <p:nvSpPr>
          <p:cNvPr id="4" name="文本占位符 3">
            <a:extLst>
              <a:ext uri="{FF2B5EF4-FFF2-40B4-BE49-F238E27FC236}">
                <a16:creationId xmlns:a16="http://schemas.microsoft.com/office/drawing/2014/main" xmlns="" id="{969E53E0-E816-4CCC-ABF7-D3FB69785B12}"/>
              </a:ext>
            </a:extLst>
          </p:cNvPr>
          <p:cNvSpPr>
            <a:spLocks noGrp="1"/>
          </p:cNvSpPr>
          <p:nvPr>
            <p:ph type="body" sz="half" idx="2"/>
          </p:nvPr>
        </p:nvSpPr>
        <p:spPr>
          <a:xfrm>
            <a:off x="629841" y="1543052"/>
            <a:ext cx="2949178" cy="2858691"/>
          </a:xfrm>
        </p:spPr>
        <p:txBody>
          <a:bodyPr/>
          <a:lstStyle>
            <a:lvl1pPr marL="0" indent="0">
              <a:buNone/>
              <a:defRPr sz="1200"/>
            </a:lvl1pPr>
            <a:lvl2pPr marL="342803" indent="0">
              <a:buNone/>
              <a:defRPr sz="1100"/>
            </a:lvl2pPr>
            <a:lvl3pPr marL="685613" indent="0">
              <a:buNone/>
              <a:defRPr sz="900"/>
            </a:lvl3pPr>
            <a:lvl4pPr marL="1028420" indent="0">
              <a:buNone/>
              <a:defRPr sz="800"/>
            </a:lvl4pPr>
            <a:lvl5pPr marL="1371226" indent="0">
              <a:buNone/>
              <a:defRPr sz="800"/>
            </a:lvl5pPr>
            <a:lvl6pPr marL="1714037" indent="0">
              <a:buNone/>
              <a:defRPr sz="800"/>
            </a:lvl6pPr>
            <a:lvl7pPr marL="2056838" indent="0">
              <a:buNone/>
              <a:defRPr sz="800"/>
            </a:lvl7pPr>
            <a:lvl8pPr marL="2399640" indent="0">
              <a:buNone/>
              <a:defRPr sz="800"/>
            </a:lvl8pPr>
            <a:lvl9pPr marL="2742443"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366BDB3-F3DB-4A46-A901-DD077A06A054}"/>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5817A6A2-F64C-478C-8340-F3AD1C054E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3AC880C7-87A9-4093-8541-9F37707F9742}"/>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99169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323ECB4-E8A4-4F27-8E60-84F38D7979B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0B81EEC-2328-42EE-8635-AFBFE977ED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890CE9E-51B7-4F16-92BB-85988CC4F47E}"/>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7269DAFC-647C-4B13-9C7C-5C0DE8E9BE3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3BD80B88-D43D-456B-989C-EA1DF35B1EAE}"/>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9707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324AE2E-5DF8-4EBF-9C38-0CB5A94399F2}"/>
              </a:ext>
            </a:extLst>
          </p:cNvPr>
          <p:cNvSpPr>
            <a:spLocks noGrp="1"/>
          </p:cNvSpPr>
          <p:nvPr>
            <p:ph type="title" orient="vert"/>
          </p:nvPr>
        </p:nvSpPr>
        <p:spPr>
          <a:xfrm>
            <a:off x="6543676" y="273855"/>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D96AC199-B79E-485A-9318-D623B8D785D3}"/>
              </a:ext>
            </a:extLst>
          </p:cNvPr>
          <p:cNvSpPr>
            <a:spLocks noGrp="1"/>
          </p:cNvSpPr>
          <p:nvPr>
            <p:ph type="body" orient="vert" idx="1"/>
          </p:nvPr>
        </p:nvSpPr>
        <p:spPr>
          <a:xfrm>
            <a:off x="628652" y="273855"/>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6D68A3B-6500-4DC9-93E0-13543AC075B8}"/>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2021/11/20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922DDCF-5E24-4F6A-8F42-05197C78027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7E12F2ED-5DB5-4BCC-9429-51CA82BFDF27}"/>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7661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70" indent="0" algn="ctr">
              <a:buNone/>
              <a:defRPr>
                <a:solidFill>
                  <a:schemeClr val="tx1">
                    <a:tint val="75000"/>
                  </a:schemeClr>
                </a:solidFill>
              </a:defRPr>
            </a:lvl2pPr>
            <a:lvl3pPr marL="914153" indent="0" algn="ctr">
              <a:buNone/>
              <a:defRPr>
                <a:solidFill>
                  <a:schemeClr val="tx1">
                    <a:tint val="75000"/>
                  </a:schemeClr>
                </a:solidFill>
              </a:defRPr>
            </a:lvl3pPr>
            <a:lvl4pPr marL="1371226" indent="0" algn="ctr">
              <a:buNone/>
              <a:defRPr>
                <a:solidFill>
                  <a:schemeClr val="tx1">
                    <a:tint val="75000"/>
                  </a:schemeClr>
                </a:solidFill>
              </a:defRPr>
            </a:lvl4pPr>
            <a:lvl5pPr marL="1828304" indent="0" algn="ctr">
              <a:buNone/>
              <a:defRPr>
                <a:solidFill>
                  <a:schemeClr val="tx1">
                    <a:tint val="75000"/>
                  </a:schemeClr>
                </a:solidFill>
              </a:defRPr>
            </a:lvl5pPr>
            <a:lvl6pPr marL="2285373" indent="0" algn="ctr">
              <a:buNone/>
              <a:defRPr>
                <a:solidFill>
                  <a:schemeClr val="tx1">
                    <a:tint val="75000"/>
                  </a:schemeClr>
                </a:solidFill>
              </a:defRPr>
            </a:lvl6pPr>
            <a:lvl7pPr marL="2742443" indent="0" algn="ctr">
              <a:buNone/>
              <a:defRPr>
                <a:solidFill>
                  <a:schemeClr val="tx1">
                    <a:tint val="75000"/>
                  </a:schemeClr>
                </a:solidFill>
              </a:defRPr>
            </a:lvl7pPr>
            <a:lvl8pPr marL="3199520" indent="0" algn="ctr">
              <a:buNone/>
              <a:defRPr>
                <a:solidFill>
                  <a:schemeClr val="tx1">
                    <a:tint val="75000"/>
                  </a:schemeClr>
                </a:solidFill>
              </a:defRPr>
            </a:lvl8pPr>
            <a:lvl9pPr marL="365659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20/11/2021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0937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20/11/2021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6649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70" indent="0">
              <a:buNone/>
              <a:defRPr sz="1800">
                <a:solidFill>
                  <a:schemeClr val="tx1">
                    <a:tint val="75000"/>
                  </a:schemeClr>
                </a:solidFill>
              </a:defRPr>
            </a:lvl2pPr>
            <a:lvl3pPr marL="914153" indent="0">
              <a:buNone/>
              <a:defRPr sz="1600">
                <a:solidFill>
                  <a:schemeClr val="tx1">
                    <a:tint val="75000"/>
                  </a:schemeClr>
                </a:solidFill>
              </a:defRPr>
            </a:lvl3pPr>
            <a:lvl4pPr marL="1371226" indent="0">
              <a:buNone/>
              <a:defRPr sz="1400">
                <a:solidFill>
                  <a:schemeClr val="tx1">
                    <a:tint val="75000"/>
                  </a:schemeClr>
                </a:solidFill>
              </a:defRPr>
            </a:lvl4pPr>
            <a:lvl5pPr marL="1828304" indent="0">
              <a:buNone/>
              <a:defRPr sz="1400">
                <a:solidFill>
                  <a:schemeClr val="tx1">
                    <a:tint val="75000"/>
                  </a:schemeClr>
                </a:solidFill>
              </a:defRPr>
            </a:lvl5pPr>
            <a:lvl6pPr marL="2285373" indent="0">
              <a:buNone/>
              <a:defRPr sz="1400">
                <a:solidFill>
                  <a:schemeClr val="tx1">
                    <a:tint val="75000"/>
                  </a:schemeClr>
                </a:solidFill>
              </a:defRPr>
            </a:lvl6pPr>
            <a:lvl7pPr marL="2742443" indent="0">
              <a:buNone/>
              <a:defRPr sz="1400">
                <a:solidFill>
                  <a:schemeClr val="tx1">
                    <a:tint val="75000"/>
                  </a:schemeClr>
                </a:solidFill>
              </a:defRPr>
            </a:lvl7pPr>
            <a:lvl8pPr marL="3199520" indent="0">
              <a:buNone/>
              <a:defRPr sz="1400">
                <a:solidFill>
                  <a:schemeClr val="tx1">
                    <a:tint val="75000"/>
                  </a:schemeClr>
                </a:solidFill>
              </a:defRPr>
            </a:lvl8pPr>
            <a:lvl9pPr marL="365659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20/11/2021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179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20/11/2021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3785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70" indent="0">
              <a:buNone/>
              <a:defRPr sz="2000" b="1"/>
            </a:lvl2pPr>
            <a:lvl3pPr marL="914153" indent="0">
              <a:buNone/>
              <a:defRPr sz="1800" b="1"/>
            </a:lvl3pPr>
            <a:lvl4pPr marL="1371226" indent="0">
              <a:buNone/>
              <a:defRPr sz="1600" b="1"/>
            </a:lvl4pPr>
            <a:lvl5pPr marL="1828304" indent="0">
              <a:buNone/>
              <a:defRPr sz="1600" b="1"/>
            </a:lvl5pPr>
            <a:lvl6pPr marL="2285373" indent="0">
              <a:buNone/>
              <a:defRPr sz="1600" b="1"/>
            </a:lvl6pPr>
            <a:lvl7pPr marL="2742443" indent="0">
              <a:buNone/>
              <a:defRPr sz="1600" b="1"/>
            </a:lvl7pPr>
            <a:lvl8pPr marL="3199520" indent="0">
              <a:buNone/>
              <a:defRPr sz="1600" b="1"/>
            </a:lvl8pPr>
            <a:lvl9pPr marL="365659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151335"/>
            <a:ext cx="4041775" cy="479822"/>
          </a:xfrm>
        </p:spPr>
        <p:txBody>
          <a:bodyPr anchor="b"/>
          <a:lstStyle>
            <a:lvl1pPr marL="0" indent="0">
              <a:buNone/>
              <a:defRPr sz="2400" b="1"/>
            </a:lvl1pPr>
            <a:lvl2pPr marL="457070" indent="0">
              <a:buNone/>
              <a:defRPr sz="2000" b="1"/>
            </a:lvl2pPr>
            <a:lvl3pPr marL="914153" indent="0">
              <a:buNone/>
              <a:defRPr sz="1800" b="1"/>
            </a:lvl3pPr>
            <a:lvl4pPr marL="1371226" indent="0">
              <a:buNone/>
              <a:defRPr sz="1600" b="1"/>
            </a:lvl4pPr>
            <a:lvl5pPr marL="1828304" indent="0">
              <a:buNone/>
              <a:defRPr sz="1600" b="1"/>
            </a:lvl5pPr>
            <a:lvl6pPr marL="2285373" indent="0">
              <a:buNone/>
              <a:defRPr sz="1600" b="1"/>
            </a:lvl6pPr>
            <a:lvl7pPr marL="2742443" indent="0">
              <a:buNone/>
              <a:defRPr sz="1600" b="1"/>
            </a:lvl7pPr>
            <a:lvl8pPr marL="3199520" indent="0">
              <a:buNone/>
              <a:defRPr sz="1600" b="1"/>
            </a:lvl8pPr>
            <a:lvl9pPr marL="365659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94DB8A-3B11-46A5-A0CE-40843F5ADF5D}" type="datetimeFigureOut">
              <a:rPr lang="en-US" smtClean="0">
                <a:solidFill>
                  <a:prstClr val="black">
                    <a:tint val="75000"/>
                  </a:prstClr>
                </a:solidFill>
              </a:rPr>
              <a:pPr/>
              <a:t>20/11/2021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2640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224341-A4AF-4319-96E0-B65892CD730F}" type="datetimeFigureOut">
              <a:rPr lang="en-US" smtClean="0"/>
              <a:t>20/11/2021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958F2A-C7FD-4994-B548-B349E89E654F}" type="slidenum">
              <a:rPr lang="en-US" smtClean="0"/>
              <a:t>‹#›</a:t>
            </a:fld>
            <a:endParaRPr lang="en-US"/>
          </a:p>
        </p:txBody>
      </p:sp>
    </p:spTree>
    <p:extLst>
      <p:ext uri="{BB962C8B-B14F-4D97-AF65-F5344CB8AC3E}">
        <p14:creationId xmlns:p14="http://schemas.microsoft.com/office/powerpoint/2010/main" val="1088527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94DB8A-3B11-46A5-A0CE-40843F5ADF5D}" type="datetimeFigureOut">
              <a:rPr lang="en-US" smtClean="0">
                <a:solidFill>
                  <a:prstClr val="black">
                    <a:tint val="75000"/>
                  </a:prstClr>
                </a:solidFill>
              </a:rPr>
              <a:pPr/>
              <a:t>20/11/2021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175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94DB8A-3B11-46A5-A0CE-40843F5ADF5D}" type="datetimeFigureOut">
              <a:rPr lang="en-US" smtClean="0">
                <a:solidFill>
                  <a:prstClr val="black">
                    <a:tint val="75000"/>
                  </a:prstClr>
                </a:solidFill>
              </a:rPr>
              <a:pPr/>
              <a:t>20/11/2021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340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070" indent="0">
              <a:buNone/>
              <a:defRPr sz="1200"/>
            </a:lvl2pPr>
            <a:lvl3pPr marL="914153" indent="0">
              <a:buNone/>
              <a:defRPr sz="1000"/>
            </a:lvl3pPr>
            <a:lvl4pPr marL="1371226" indent="0">
              <a:buNone/>
              <a:defRPr sz="900"/>
            </a:lvl4pPr>
            <a:lvl5pPr marL="1828304" indent="0">
              <a:buNone/>
              <a:defRPr sz="900"/>
            </a:lvl5pPr>
            <a:lvl6pPr marL="2285373" indent="0">
              <a:buNone/>
              <a:defRPr sz="900"/>
            </a:lvl6pPr>
            <a:lvl7pPr marL="2742443" indent="0">
              <a:buNone/>
              <a:defRPr sz="900"/>
            </a:lvl7pPr>
            <a:lvl8pPr marL="3199520" indent="0">
              <a:buNone/>
              <a:defRPr sz="900"/>
            </a:lvl8pPr>
            <a:lvl9pPr marL="365659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20/11/2021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4062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70" indent="0">
              <a:buNone/>
              <a:defRPr sz="2800"/>
            </a:lvl2pPr>
            <a:lvl3pPr marL="914153" indent="0">
              <a:buNone/>
              <a:defRPr sz="2400"/>
            </a:lvl3pPr>
            <a:lvl4pPr marL="1371226" indent="0">
              <a:buNone/>
              <a:defRPr sz="2000"/>
            </a:lvl4pPr>
            <a:lvl5pPr marL="1828304" indent="0">
              <a:buNone/>
              <a:defRPr sz="2000"/>
            </a:lvl5pPr>
            <a:lvl6pPr marL="2285373" indent="0">
              <a:buNone/>
              <a:defRPr sz="2000"/>
            </a:lvl6pPr>
            <a:lvl7pPr marL="2742443" indent="0">
              <a:buNone/>
              <a:defRPr sz="2000"/>
            </a:lvl7pPr>
            <a:lvl8pPr marL="3199520" indent="0">
              <a:buNone/>
              <a:defRPr sz="2000"/>
            </a:lvl8pPr>
            <a:lvl9pPr marL="3656594" indent="0">
              <a:buNone/>
              <a:defRPr sz="2000"/>
            </a:lvl9pPr>
          </a:lstStyle>
          <a:p>
            <a:endParaRPr lang="en-US"/>
          </a:p>
        </p:txBody>
      </p:sp>
      <p:sp>
        <p:nvSpPr>
          <p:cNvPr id="4" name="Text Placeholder 3"/>
          <p:cNvSpPr>
            <a:spLocks noGrp="1"/>
          </p:cNvSpPr>
          <p:nvPr>
            <p:ph type="body" sz="half" idx="2"/>
          </p:nvPr>
        </p:nvSpPr>
        <p:spPr>
          <a:xfrm>
            <a:off x="1792288" y="4025514"/>
            <a:ext cx="5486400" cy="603647"/>
          </a:xfrm>
        </p:spPr>
        <p:txBody>
          <a:bodyPr/>
          <a:lstStyle>
            <a:lvl1pPr marL="0" indent="0">
              <a:buNone/>
              <a:defRPr sz="1400"/>
            </a:lvl1pPr>
            <a:lvl2pPr marL="457070" indent="0">
              <a:buNone/>
              <a:defRPr sz="1200"/>
            </a:lvl2pPr>
            <a:lvl3pPr marL="914153" indent="0">
              <a:buNone/>
              <a:defRPr sz="1000"/>
            </a:lvl3pPr>
            <a:lvl4pPr marL="1371226" indent="0">
              <a:buNone/>
              <a:defRPr sz="900"/>
            </a:lvl4pPr>
            <a:lvl5pPr marL="1828304" indent="0">
              <a:buNone/>
              <a:defRPr sz="900"/>
            </a:lvl5pPr>
            <a:lvl6pPr marL="2285373" indent="0">
              <a:buNone/>
              <a:defRPr sz="900"/>
            </a:lvl6pPr>
            <a:lvl7pPr marL="2742443" indent="0">
              <a:buNone/>
              <a:defRPr sz="900"/>
            </a:lvl7pPr>
            <a:lvl8pPr marL="3199520" indent="0">
              <a:buNone/>
              <a:defRPr sz="900"/>
            </a:lvl8pPr>
            <a:lvl9pPr marL="365659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20/11/2021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3883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20/11/2021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538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20/11/2021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2744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385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C2C74249-D9D9-4044-9129-1668D97F19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4" name="TextBox 3"/>
          <p:cNvSpPr txBox="1"/>
          <p:nvPr userDrawn="1"/>
        </p:nvSpPr>
        <p:spPr>
          <a:xfrm>
            <a:off x="-76200" y="4977885"/>
            <a:ext cx="533400" cy="184666"/>
          </a:xfrm>
          <a:prstGeom prst="rect">
            <a:avLst/>
          </a:prstGeom>
          <a:noFill/>
        </p:spPr>
        <p:txBody>
          <a:bodyPr wrap="square" lIns="91420" tIns="45710" rIns="91420" bIns="45710" rtlCol="0">
            <a:spAutoFit/>
          </a:bodyPr>
          <a:lstStyle/>
          <a:p>
            <a:pPr defTabSz="914175"/>
            <a:r>
              <a:rPr lang="en-US" sz="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87933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CDB2775-001B-4239-9512-21B23DB6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pic>
        <p:nvPicPr>
          <p:cNvPr id="9" name="图片 8">
            <a:extLst>
              <a:ext uri="{FF2B5EF4-FFF2-40B4-BE49-F238E27FC236}">
                <a16:creationId xmlns="" xmlns:a16="http://schemas.microsoft.com/office/drawing/2014/main" id="{7D4713FD-732C-4213-8F2A-E22991BED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6" name="TextBox 5"/>
          <p:cNvSpPr txBox="1"/>
          <p:nvPr userDrawn="1"/>
        </p:nvSpPr>
        <p:spPr>
          <a:xfrm>
            <a:off x="-76200" y="4977885"/>
            <a:ext cx="533400" cy="184666"/>
          </a:xfrm>
          <a:prstGeom prst="rect">
            <a:avLst/>
          </a:prstGeom>
          <a:noFill/>
        </p:spPr>
        <p:txBody>
          <a:bodyPr wrap="square" lIns="91420" tIns="45710" rIns="91420" bIns="45710" rtlCol="0">
            <a:spAutoFit/>
          </a:bodyPr>
          <a:lstStyle/>
          <a:p>
            <a:pPr defTabSz="914175"/>
            <a:r>
              <a:rPr lang="en-US" sz="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09498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199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070" indent="0">
              <a:buNone/>
              <a:defRPr sz="1200"/>
            </a:lvl2pPr>
            <a:lvl3pPr marL="914153" indent="0">
              <a:buNone/>
              <a:defRPr sz="1000"/>
            </a:lvl3pPr>
            <a:lvl4pPr marL="1371226" indent="0">
              <a:buNone/>
              <a:defRPr sz="900"/>
            </a:lvl4pPr>
            <a:lvl5pPr marL="1828304" indent="0">
              <a:buNone/>
              <a:defRPr sz="900"/>
            </a:lvl5pPr>
            <a:lvl6pPr marL="2285373" indent="0">
              <a:buNone/>
              <a:defRPr sz="900"/>
            </a:lvl6pPr>
            <a:lvl7pPr marL="2742443" indent="0">
              <a:buNone/>
              <a:defRPr sz="900"/>
            </a:lvl7pPr>
            <a:lvl8pPr marL="3199520" indent="0">
              <a:buNone/>
              <a:defRPr sz="900"/>
            </a:lvl8pPr>
            <a:lvl9pPr marL="365659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224341-A4AF-4319-96E0-B65892CD730F}" type="datetimeFigureOut">
              <a:rPr lang="en-US" smtClean="0"/>
              <a:t>20/11/2021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58F2A-C7FD-4994-B548-B349E89E654F}" type="slidenum">
              <a:rPr lang="en-US" smtClean="0"/>
              <a:t>‹#›</a:t>
            </a:fld>
            <a:endParaRPr lang="en-US"/>
          </a:p>
        </p:txBody>
      </p:sp>
    </p:spTree>
    <p:extLst>
      <p:ext uri="{BB962C8B-B14F-4D97-AF65-F5344CB8AC3E}">
        <p14:creationId xmlns:p14="http://schemas.microsoft.com/office/powerpoint/2010/main" val="1609444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70" indent="0" algn="ctr">
              <a:buNone/>
              <a:defRPr>
                <a:solidFill>
                  <a:schemeClr val="tx1">
                    <a:tint val="75000"/>
                  </a:schemeClr>
                </a:solidFill>
              </a:defRPr>
            </a:lvl2pPr>
            <a:lvl3pPr marL="914153" indent="0" algn="ctr">
              <a:buNone/>
              <a:defRPr>
                <a:solidFill>
                  <a:schemeClr val="tx1">
                    <a:tint val="75000"/>
                  </a:schemeClr>
                </a:solidFill>
              </a:defRPr>
            </a:lvl3pPr>
            <a:lvl4pPr marL="1371226" indent="0" algn="ctr">
              <a:buNone/>
              <a:defRPr>
                <a:solidFill>
                  <a:schemeClr val="tx1">
                    <a:tint val="75000"/>
                  </a:schemeClr>
                </a:solidFill>
              </a:defRPr>
            </a:lvl4pPr>
            <a:lvl5pPr marL="1828304" indent="0" algn="ctr">
              <a:buNone/>
              <a:defRPr>
                <a:solidFill>
                  <a:schemeClr val="tx1">
                    <a:tint val="75000"/>
                  </a:schemeClr>
                </a:solidFill>
              </a:defRPr>
            </a:lvl5pPr>
            <a:lvl6pPr marL="2285373" indent="0" algn="ctr">
              <a:buNone/>
              <a:defRPr>
                <a:solidFill>
                  <a:schemeClr val="tx1">
                    <a:tint val="75000"/>
                  </a:schemeClr>
                </a:solidFill>
              </a:defRPr>
            </a:lvl6pPr>
            <a:lvl7pPr marL="2742443" indent="0" algn="ctr">
              <a:buNone/>
              <a:defRPr>
                <a:solidFill>
                  <a:schemeClr val="tx1">
                    <a:tint val="75000"/>
                  </a:schemeClr>
                </a:solidFill>
              </a:defRPr>
            </a:lvl7pPr>
            <a:lvl8pPr marL="3199520" indent="0" algn="ctr">
              <a:buNone/>
              <a:defRPr>
                <a:solidFill>
                  <a:schemeClr val="tx1">
                    <a:tint val="75000"/>
                  </a:schemeClr>
                </a:solidFill>
              </a:defRPr>
            </a:lvl8pPr>
            <a:lvl9pPr marL="365659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224341-A4AF-4319-96E0-B65892CD730F}" type="datetimeFigureOut">
              <a:rPr lang="en-US" smtClean="0">
                <a:solidFill>
                  <a:prstClr val="black">
                    <a:tint val="75000"/>
                  </a:prstClr>
                </a:solidFill>
              </a:rPr>
              <a:pPr/>
              <a:t>20/11/2021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0130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224341-A4AF-4319-96E0-B65892CD730F}" type="datetimeFigureOut">
              <a:rPr lang="en-US" smtClean="0">
                <a:solidFill>
                  <a:prstClr val="black">
                    <a:tint val="75000"/>
                  </a:prstClr>
                </a:solidFill>
              </a:rPr>
              <a:pPr/>
              <a:t>20/11/2021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032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70" indent="0">
              <a:buNone/>
              <a:defRPr sz="1800">
                <a:solidFill>
                  <a:schemeClr val="tx1">
                    <a:tint val="75000"/>
                  </a:schemeClr>
                </a:solidFill>
              </a:defRPr>
            </a:lvl2pPr>
            <a:lvl3pPr marL="914153" indent="0">
              <a:buNone/>
              <a:defRPr sz="1600">
                <a:solidFill>
                  <a:schemeClr val="tx1">
                    <a:tint val="75000"/>
                  </a:schemeClr>
                </a:solidFill>
              </a:defRPr>
            </a:lvl3pPr>
            <a:lvl4pPr marL="1371226" indent="0">
              <a:buNone/>
              <a:defRPr sz="1400">
                <a:solidFill>
                  <a:schemeClr val="tx1">
                    <a:tint val="75000"/>
                  </a:schemeClr>
                </a:solidFill>
              </a:defRPr>
            </a:lvl4pPr>
            <a:lvl5pPr marL="1828304" indent="0">
              <a:buNone/>
              <a:defRPr sz="1400">
                <a:solidFill>
                  <a:schemeClr val="tx1">
                    <a:tint val="75000"/>
                  </a:schemeClr>
                </a:solidFill>
              </a:defRPr>
            </a:lvl5pPr>
            <a:lvl6pPr marL="2285373" indent="0">
              <a:buNone/>
              <a:defRPr sz="1400">
                <a:solidFill>
                  <a:schemeClr val="tx1">
                    <a:tint val="75000"/>
                  </a:schemeClr>
                </a:solidFill>
              </a:defRPr>
            </a:lvl6pPr>
            <a:lvl7pPr marL="2742443" indent="0">
              <a:buNone/>
              <a:defRPr sz="1400">
                <a:solidFill>
                  <a:schemeClr val="tx1">
                    <a:tint val="75000"/>
                  </a:schemeClr>
                </a:solidFill>
              </a:defRPr>
            </a:lvl7pPr>
            <a:lvl8pPr marL="3199520" indent="0">
              <a:buNone/>
              <a:defRPr sz="1400">
                <a:solidFill>
                  <a:schemeClr val="tx1">
                    <a:tint val="75000"/>
                  </a:schemeClr>
                </a:solidFill>
              </a:defRPr>
            </a:lvl8pPr>
            <a:lvl9pPr marL="365659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224341-A4AF-4319-96E0-B65892CD730F}" type="datetimeFigureOut">
              <a:rPr lang="en-US" smtClean="0">
                <a:solidFill>
                  <a:prstClr val="black">
                    <a:tint val="75000"/>
                  </a:prstClr>
                </a:solidFill>
              </a:rPr>
              <a:pPr/>
              <a:t>20/11/2021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8116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224341-A4AF-4319-96E0-B65892CD730F}" type="datetimeFigureOut">
              <a:rPr lang="en-US" smtClean="0">
                <a:solidFill>
                  <a:prstClr val="black">
                    <a:tint val="75000"/>
                  </a:prstClr>
                </a:solidFill>
              </a:rPr>
              <a:pPr/>
              <a:t>20/11/2021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0377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70" indent="0">
              <a:buNone/>
              <a:defRPr sz="2000" b="1"/>
            </a:lvl2pPr>
            <a:lvl3pPr marL="914153" indent="0">
              <a:buNone/>
              <a:defRPr sz="1800" b="1"/>
            </a:lvl3pPr>
            <a:lvl4pPr marL="1371226" indent="0">
              <a:buNone/>
              <a:defRPr sz="1600" b="1"/>
            </a:lvl4pPr>
            <a:lvl5pPr marL="1828304" indent="0">
              <a:buNone/>
              <a:defRPr sz="1600" b="1"/>
            </a:lvl5pPr>
            <a:lvl6pPr marL="2285373" indent="0">
              <a:buNone/>
              <a:defRPr sz="1600" b="1"/>
            </a:lvl6pPr>
            <a:lvl7pPr marL="2742443" indent="0">
              <a:buNone/>
              <a:defRPr sz="1600" b="1"/>
            </a:lvl7pPr>
            <a:lvl8pPr marL="3199520" indent="0">
              <a:buNone/>
              <a:defRPr sz="1600" b="1"/>
            </a:lvl8pPr>
            <a:lvl9pPr marL="365659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151335"/>
            <a:ext cx="4041775" cy="479822"/>
          </a:xfrm>
        </p:spPr>
        <p:txBody>
          <a:bodyPr anchor="b"/>
          <a:lstStyle>
            <a:lvl1pPr marL="0" indent="0">
              <a:buNone/>
              <a:defRPr sz="2400" b="1"/>
            </a:lvl1pPr>
            <a:lvl2pPr marL="457070" indent="0">
              <a:buNone/>
              <a:defRPr sz="2000" b="1"/>
            </a:lvl2pPr>
            <a:lvl3pPr marL="914153" indent="0">
              <a:buNone/>
              <a:defRPr sz="1800" b="1"/>
            </a:lvl3pPr>
            <a:lvl4pPr marL="1371226" indent="0">
              <a:buNone/>
              <a:defRPr sz="1600" b="1"/>
            </a:lvl4pPr>
            <a:lvl5pPr marL="1828304" indent="0">
              <a:buNone/>
              <a:defRPr sz="1600" b="1"/>
            </a:lvl5pPr>
            <a:lvl6pPr marL="2285373" indent="0">
              <a:buNone/>
              <a:defRPr sz="1600" b="1"/>
            </a:lvl6pPr>
            <a:lvl7pPr marL="2742443" indent="0">
              <a:buNone/>
              <a:defRPr sz="1600" b="1"/>
            </a:lvl7pPr>
            <a:lvl8pPr marL="3199520" indent="0">
              <a:buNone/>
              <a:defRPr sz="1600" b="1"/>
            </a:lvl8pPr>
            <a:lvl9pPr marL="365659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224341-A4AF-4319-96E0-B65892CD730F}" type="datetimeFigureOut">
              <a:rPr lang="en-US" smtClean="0">
                <a:solidFill>
                  <a:prstClr val="black">
                    <a:tint val="75000"/>
                  </a:prstClr>
                </a:solidFill>
              </a:rPr>
              <a:pPr/>
              <a:t>20/11/2021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982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224341-A4AF-4319-96E0-B65892CD730F}" type="datetimeFigureOut">
              <a:rPr lang="en-US" smtClean="0">
                <a:solidFill>
                  <a:prstClr val="black">
                    <a:tint val="75000"/>
                  </a:prstClr>
                </a:solidFill>
              </a:rPr>
              <a:pPr/>
              <a:t>20/11/2021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6451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224341-A4AF-4319-96E0-B65892CD730F}" type="datetimeFigureOut">
              <a:rPr lang="en-US" smtClean="0">
                <a:solidFill>
                  <a:prstClr val="black">
                    <a:tint val="75000"/>
                  </a:prstClr>
                </a:solidFill>
              </a:rPr>
              <a:pPr/>
              <a:t>20/11/2021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6175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070" indent="0">
              <a:buNone/>
              <a:defRPr sz="1200"/>
            </a:lvl2pPr>
            <a:lvl3pPr marL="914153" indent="0">
              <a:buNone/>
              <a:defRPr sz="1000"/>
            </a:lvl3pPr>
            <a:lvl4pPr marL="1371226" indent="0">
              <a:buNone/>
              <a:defRPr sz="900"/>
            </a:lvl4pPr>
            <a:lvl5pPr marL="1828304" indent="0">
              <a:buNone/>
              <a:defRPr sz="900"/>
            </a:lvl5pPr>
            <a:lvl6pPr marL="2285373" indent="0">
              <a:buNone/>
              <a:defRPr sz="900"/>
            </a:lvl6pPr>
            <a:lvl7pPr marL="2742443" indent="0">
              <a:buNone/>
              <a:defRPr sz="900"/>
            </a:lvl7pPr>
            <a:lvl8pPr marL="3199520" indent="0">
              <a:buNone/>
              <a:defRPr sz="900"/>
            </a:lvl8pPr>
            <a:lvl9pPr marL="365659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224341-A4AF-4319-96E0-B65892CD730F}" type="datetimeFigureOut">
              <a:rPr lang="en-US" smtClean="0">
                <a:solidFill>
                  <a:prstClr val="black">
                    <a:tint val="75000"/>
                  </a:prstClr>
                </a:solidFill>
              </a:rPr>
              <a:pPr/>
              <a:t>20/11/2021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7620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70" indent="0">
              <a:buNone/>
              <a:defRPr sz="2800"/>
            </a:lvl2pPr>
            <a:lvl3pPr marL="914153" indent="0">
              <a:buNone/>
              <a:defRPr sz="2400"/>
            </a:lvl3pPr>
            <a:lvl4pPr marL="1371226" indent="0">
              <a:buNone/>
              <a:defRPr sz="2000"/>
            </a:lvl4pPr>
            <a:lvl5pPr marL="1828304" indent="0">
              <a:buNone/>
              <a:defRPr sz="2000"/>
            </a:lvl5pPr>
            <a:lvl6pPr marL="2285373" indent="0">
              <a:buNone/>
              <a:defRPr sz="2000"/>
            </a:lvl6pPr>
            <a:lvl7pPr marL="2742443" indent="0">
              <a:buNone/>
              <a:defRPr sz="2000"/>
            </a:lvl7pPr>
            <a:lvl8pPr marL="3199520" indent="0">
              <a:buNone/>
              <a:defRPr sz="2000"/>
            </a:lvl8pPr>
            <a:lvl9pPr marL="3656594" indent="0">
              <a:buNone/>
              <a:defRPr sz="2000"/>
            </a:lvl9pPr>
          </a:lstStyle>
          <a:p>
            <a:endParaRPr lang="en-US"/>
          </a:p>
        </p:txBody>
      </p:sp>
      <p:sp>
        <p:nvSpPr>
          <p:cNvPr id="4" name="Text Placeholder 3"/>
          <p:cNvSpPr>
            <a:spLocks noGrp="1"/>
          </p:cNvSpPr>
          <p:nvPr>
            <p:ph type="body" sz="half" idx="2"/>
          </p:nvPr>
        </p:nvSpPr>
        <p:spPr>
          <a:xfrm>
            <a:off x="1792288" y="4025514"/>
            <a:ext cx="5486400" cy="603647"/>
          </a:xfrm>
        </p:spPr>
        <p:txBody>
          <a:bodyPr/>
          <a:lstStyle>
            <a:lvl1pPr marL="0" indent="0">
              <a:buNone/>
              <a:defRPr sz="1400"/>
            </a:lvl1pPr>
            <a:lvl2pPr marL="457070" indent="0">
              <a:buNone/>
              <a:defRPr sz="1200"/>
            </a:lvl2pPr>
            <a:lvl3pPr marL="914153" indent="0">
              <a:buNone/>
              <a:defRPr sz="1000"/>
            </a:lvl3pPr>
            <a:lvl4pPr marL="1371226" indent="0">
              <a:buNone/>
              <a:defRPr sz="900"/>
            </a:lvl4pPr>
            <a:lvl5pPr marL="1828304" indent="0">
              <a:buNone/>
              <a:defRPr sz="900"/>
            </a:lvl5pPr>
            <a:lvl6pPr marL="2285373" indent="0">
              <a:buNone/>
              <a:defRPr sz="900"/>
            </a:lvl6pPr>
            <a:lvl7pPr marL="2742443" indent="0">
              <a:buNone/>
              <a:defRPr sz="900"/>
            </a:lvl7pPr>
            <a:lvl8pPr marL="3199520" indent="0">
              <a:buNone/>
              <a:defRPr sz="900"/>
            </a:lvl8pPr>
            <a:lvl9pPr marL="365659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224341-A4AF-4319-96E0-B65892CD730F}" type="datetimeFigureOut">
              <a:rPr lang="en-US" smtClean="0">
                <a:solidFill>
                  <a:prstClr val="black">
                    <a:tint val="75000"/>
                  </a:prstClr>
                </a:solidFill>
              </a:rPr>
              <a:pPr/>
              <a:t>20/11/2021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1496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224341-A4AF-4319-96E0-B65892CD730F}" type="datetimeFigureOut">
              <a:rPr lang="en-US" smtClean="0">
                <a:solidFill>
                  <a:prstClr val="black">
                    <a:tint val="75000"/>
                  </a:prstClr>
                </a:solidFill>
              </a:rPr>
              <a:pPr/>
              <a:t>20/11/2021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6840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70" indent="0">
              <a:buNone/>
              <a:defRPr sz="2800"/>
            </a:lvl2pPr>
            <a:lvl3pPr marL="914153" indent="0">
              <a:buNone/>
              <a:defRPr sz="2400"/>
            </a:lvl3pPr>
            <a:lvl4pPr marL="1371226" indent="0">
              <a:buNone/>
              <a:defRPr sz="2000"/>
            </a:lvl4pPr>
            <a:lvl5pPr marL="1828304" indent="0">
              <a:buNone/>
              <a:defRPr sz="2000"/>
            </a:lvl5pPr>
            <a:lvl6pPr marL="2285373" indent="0">
              <a:buNone/>
              <a:defRPr sz="2000"/>
            </a:lvl6pPr>
            <a:lvl7pPr marL="2742443" indent="0">
              <a:buNone/>
              <a:defRPr sz="2000"/>
            </a:lvl7pPr>
            <a:lvl8pPr marL="3199520" indent="0">
              <a:buNone/>
              <a:defRPr sz="2000"/>
            </a:lvl8pPr>
            <a:lvl9pPr marL="3656594" indent="0">
              <a:buNone/>
              <a:defRPr sz="2000"/>
            </a:lvl9pPr>
          </a:lstStyle>
          <a:p>
            <a:endParaRPr lang="en-US"/>
          </a:p>
        </p:txBody>
      </p:sp>
      <p:sp>
        <p:nvSpPr>
          <p:cNvPr id="4" name="Text Placeholder 3"/>
          <p:cNvSpPr>
            <a:spLocks noGrp="1"/>
          </p:cNvSpPr>
          <p:nvPr>
            <p:ph type="body" sz="half" idx="2"/>
          </p:nvPr>
        </p:nvSpPr>
        <p:spPr>
          <a:xfrm>
            <a:off x="1792288" y="4025514"/>
            <a:ext cx="5486400" cy="603647"/>
          </a:xfrm>
        </p:spPr>
        <p:txBody>
          <a:bodyPr/>
          <a:lstStyle>
            <a:lvl1pPr marL="0" indent="0">
              <a:buNone/>
              <a:defRPr sz="1400"/>
            </a:lvl1pPr>
            <a:lvl2pPr marL="457070" indent="0">
              <a:buNone/>
              <a:defRPr sz="1200"/>
            </a:lvl2pPr>
            <a:lvl3pPr marL="914153" indent="0">
              <a:buNone/>
              <a:defRPr sz="1000"/>
            </a:lvl3pPr>
            <a:lvl4pPr marL="1371226" indent="0">
              <a:buNone/>
              <a:defRPr sz="900"/>
            </a:lvl4pPr>
            <a:lvl5pPr marL="1828304" indent="0">
              <a:buNone/>
              <a:defRPr sz="900"/>
            </a:lvl5pPr>
            <a:lvl6pPr marL="2285373" indent="0">
              <a:buNone/>
              <a:defRPr sz="900"/>
            </a:lvl6pPr>
            <a:lvl7pPr marL="2742443" indent="0">
              <a:buNone/>
              <a:defRPr sz="900"/>
            </a:lvl7pPr>
            <a:lvl8pPr marL="3199520" indent="0">
              <a:buNone/>
              <a:defRPr sz="900"/>
            </a:lvl8pPr>
            <a:lvl9pPr marL="365659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224341-A4AF-4319-96E0-B65892CD730F}" type="datetimeFigureOut">
              <a:rPr lang="en-US" smtClean="0"/>
              <a:t>20/11/2021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58F2A-C7FD-4994-B548-B349E89E654F}" type="slidenum">
              <a:rPr lang="en-US" smtClean="0"/>
              <a:t>‹#›</a:t>
            </a:fld>
            <a:endParaRPr lang="en-US"/>
          </a:p>
        </p:txBody>
      </p:sp>
    </p:spTree>
    <p:extLst>
      <p:ext uri="{BB962C8B-B14F-4D97-AF65-F5344CB8AC3E}">
        <p14:creationId xmlns:p14="http://schemas.microsoft.com/office/powerpoint/2010/main" val="3047556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224341-A4AF-4319-96E0-B65892CD730F}" type="datetimeFigureOut">
              <a:rPr lang="en-US" smtClean="0">
                <a:solidFill>
                  <a:prstClr val="black">
                    <a:tint val="75000"/>
                  </a:prstClr>
                </a:solidFill>
              </a:rPr>
              <a:pPr/>
              <a:t>20/11/2021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8891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ags" Target="../tags/tag1.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ags" Target="../tags/tag2.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5.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6" Type="http://schemas.openxmlformats.org/officeDocument/2006/relationships/theme" Target="../theme/theme7.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18" tIns="45709" rIns="91418" bIns="4570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18" tIns="45709" rIns="91418" bIns="4570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18" tIns="45709" rIns="91418" bIns="45709" rtlCol="0" anchor="ctr"/>
          <a:lstStyle>
            <a:lvl1pPr algn="l">
              <a:defRPr sz="1200">
                <a:solidFill>
                  <a:schemeClr val="tx1">
                    <a:tint val="75000"/>
                  </a:schemeClr>
                </a:solidFill>
              </a:defRPr>
            </a:lvl1pPr>
          </a:lstStyle>
          <a:p>
            <a:fld id="{79224341-A4AF-4319-96E0-B65892CD730F}" type="datetimeFigureOut">
              <a:rPr lang="en-US" smtClean="0"/>
              <a:t>20/11/2021</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18" tIns="45709" rIns="91418" bIns="4570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18" tIns="45709" rIns="91418" bIns="45709" rtlCol="0" anchor="ctr"/>
          <a:lstStyle>
            <a:lvl1pPr algn="r">
              <a:defRPr sz="1200">
                <a:solidFill>
                  <a:schemeClr val="tx1">
                    <a:tint val="75000"/>
                  </a:schemeClr>
                </a:solidFill>
              </a:defRPr>
            </a:lvl1pPr>
          </a:lstStyle>
          <a:p>
            <a:fld id="{27958F2A-C7FD-4994-B548-B349E89E654F}" type="slidenum">
              <a:rPr lang="en-US" smtClean="0"/>
              <a:t>‹#›</a:t>
            </a:fld>
            <a:endParaRPr lang="en-US"/>
          </a:p>
        </p:txBody>
      </p:sp>
    </p:spTree>
    <p:extLst>
      <p:ext uri="{BB962C8B-B14F-4D97-AF65-F5344CB8AC3E}">
        <p14:creationId xmlns:p14="http://schemas.microsoft.com/office/powerpoint/2010/main" val="1112282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153" rtl="0" eaLnBrk="1" latinLnBrk="0" hangingPunct="1">
        <a:spcBef>
          <a:spcPct val="0"/>
        </a:spcBef>
        <a:buNone/>
        <a:defRPr sz="4400" kern="1200">
          <a:solidFill>
            <a:schemeClr val="tx1"/>
          </a:solidFill>
          <a:latin typeface="+mj-lt"/>
          <a:ea typeface="+mj-ea"/>
          <a:cs typeface="+mj-cs"/>
        </a:defRPr>
      </a:lvl1pPr>
    </p:titleStyle>
    <p:bodyStyle>
      <a:lvl1pPr marL="342803" indent="-342803" algn="l" defTabSz="91415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751" indent="-285673" algn="l" defTabSz="9141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687" indent="-228534" algn="l" defTabSz="9141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760"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838"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07"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86"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060"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133"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153" rtl="0" eaLnBrk="1" latinLnBrk="0" hangingPunct="1">
        <a:defRPr sz="1800" kern="1200">
          <a:solidFill>
            <a:schemeClr val="tx1"/>
          </a:solidFill>
          <a:latin typeface="+mn-lt"/>
          <a:ea typeface="+mn-ea"/>
          <a:cs typeface="+mn-cs"/>
        </a:defRPr>
      </a:lvl1pPr>
      <a:lvl2pPr marL="457070" algn="l" defTabSz="914153" rtl="0" eaLnBrk="1" latinLnBrk="0" hangingPunct="1">
        <a:defRPr sz="1800" kern="1200">
          <a:solidFill>
            <a:schemeClr val="tx1"/>
          </a:solidFill>
          <a:latin typeface="+mn-lt"/>
          <a:ea typeface="+mn-ea"/>
          <a:cs typeface="+mn-cs"/>
        </a:defRPr>
      </a:lvl2pPr>
      <a:lvl3pPr marL="914153" algn="l" defTabSz="914153" rtl="0" eaLnBrk="1" latinLnBrk="0" hangingPunct="1">
        <a:defRPr sz="1800" kern="1200">
          <a:solidFill>
            <a:schemeClr val="tx1"/>
          </a:solidFill>
          <a:latin typeface="+mn-lt"/>
          <a:ea typeface="+mn-ea"/>
          <a:cs typeface="+mn-cs"/>
        </a:defRPr>
      </a:lvl3pPr>
      <a:lvl4pPr marL="1371226" algn="l" defTabSz="914153" rtl="0" eaLnBrk="1" latinLnBrk="0" hangingPunct="1">
        <a:defRPr sz="1800" kern="1200">
          <a:solidFill>
            <a:schemeClr val="tx1"/>
          </a:solidFill>
          <a:latin typeface="+mn-lt"/>
          <a:ea typeface="+mn-ea"/>
          <a:cs typeface="+mn-cs"/>
        </a:defRPr>
      </a:lvl4pPr>
      <a:lvl5pPr marL="1828304" algn="l" defTabSz="914153" rtl="0" eaLnBrk="1" latinLnBrk="0" hangingPunct="1">
        <a:defRPr sz="1800" kern="1200">
          <a:solidFill>
            <a:schemeClr val="tx1"/>
          </a:solidFill>
          <a:latin typeface="+mn-lt"/>
          <a:ea typeface="+mn-ea"/>
          <a:cs typeface="+mn-cs"/>
        </a:defRPr>
      </a:lvl5pPr>
      <a:lvl6pPr marL="2285373" algn="l" defTabSz="914153" rtl="0" eaLnBrk="1" latinLnBrk="0" hangingPunct="1">
        <a:defRPr sz="1800" kern="1200">
          <a:solidFill>
            <a:schemeClr val="tx1"/>
          </a:solidFill>
          <a:latin typeface="+mn-lt"/>
          <a:ea typeface="+mn-ea"/>
          <a:cs typeface="+mn-cs"/>
        </a:defRPr>
      </a:lvl6pPr>
      <a:lvl7pPr marL="2742443" algn="l" defTabSz="914153" rtl="0" eaLnBrk="1" latinLnBrk="0" hangingPunct="1">
        <a:defRPr sz="1800" kern="1200">
          <a:solidFill>
            <a:schemeClr val="tx1"/>
          </a:solidFill>
          <a:latin typeface="+mn-lt"/>
          <a:ea typeface="+mn-ea"/>
          <a:cs typeface="+mn-cs"/>
        </a:defRPr>
      </a:lvl7pPr>
      <a:lvl8pPr marL="3199520" algn="l" defTabSz="914153" rtl="0" eaLnBrk="1" latinLnBrk="0" hangingPunct="1">
        <a:defRPr sz="1800" kern="1200">
          <a:solidFill>
            <a:schemeClr val="tx1"/>
          </a:solidFill>
          <a:latin typeface="+mn-lt"/>
          <a:ea typeface="+mn-ea"/>
          <a:cs typeface="+mn-cs"/>
        </a:defRPr>
      </a:lvl8pPr>
      <a:lvl9pPr marL="3656594" algn="l" defTabSz="91415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628650" y="273844"/>
            <a:ext cx="7886700" cy="994172"/>
          </a:xfrm>
          <a:prstGeom prst="rect">
            <a:avLst/>
          </a:prstGeom>
          <a:noFill/>
          <a:ln>
            <a:noFill/>
          </a:ln>
        </p:spPr>
        <p:txBody>
          <a:bodyPr spcFirstLastPara="1" wrap="square" lIns="68552" tIns="34274" rIns="68552" bIns="34274"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628650" y="1369219"/>
            <a:ext cx="7886700" cy="3263504"/>
          </a:xfrm>
          <a:prstGeom prst="rect">
            <a:avLst/>
          </a:prstGeom>
          <a:noFill/>
          <a:ln>
            <a:noFill/>
          </a:ln>
        </p:spPr>
        <p:txBody>
          <a:bodyPr spcFirstLastPara="1" wrap="square" lIns="68552" tIns="34274" rIns="68552" bIns="34274"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628650" y="4767264"/>
            <a:ext cx="2057400" cy="273844"/>
          </a:xfrm>
          <a:prstGeom prst="rect">
            <a:avLst/>
          </a:prstGeom>
          <a:noFill/>
          <a:ln>
            <a:noFill/>
          </a:ln>
        </p:spPr>
        <p:txBody>
          <a:bodyPr spcFirstLastPara="1" wrap="square" lIns="68552" tIns="34274" rIns="68552" bIns="34274"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9pPr>
          </a:lstStyle>
          <a:p>
            <a:pPr defTabSz="685613"/>
            <a:endParaRPr lang="en-US"/>
          </a:p>
        </p:txBody>
      </p:sp>
      <p:sp>
        <p:nvSpPr>
          <p:cNvPr id="13" name="Google Shape;13;p25"/>
          <p:cNvSpPr txBox="1">
            <a:spLocks noGrp="1"/>
          </p:cNvSpPr>
          <p:nvPr>
            <p:ph type="ftr" idx="11"/>
          </p:nvPr>
        </p:nvSpPr>
        <p:spPr>
          <a:xfrm>
            <a:off x="3028950" y="4767264"/>
            <a:ext cx="3086100" cy="273844"/>
          </a:xfrm>
          <a:prstGeom prst="rect">
            <a:avLst/>
          </a:prstGeom>
          <a:noFill/>
          <a:ln>
            <a:noFill/>
          </a:ln>
        </p:spPr>
        <p:txBody>
          <a:bodyPr spcFirstLastPara="1" wrap="square" lIns="68552" tIns="34274" rIns="68552" bIns="34274"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9pPr>
          </a:lstStyle>
          <a:p>
            <a:pPr defTabSz="685613"/>
            <a:endParaRPr lang="en-US"/>
          </a:p>
        </p:txBody>
      </p:sp>
      <p:sp>
        <p:nvSpPr>
          <p:cNvPr id="14" name="Google Shape;14;p25"/>
          <p:cNvSpPr txBox="1">
            <a:spLocks noGrp="1"/>
          </p:cNvSpPr>
          <p:nvPr>
            <p:ph type="sldNum" idx="12"/>
          </p:nvPr>
        </p:nvSpPr>
        <p:spPr>
          <a:xfrm>
            <a:off x="6457950" y="4767264"/>
            <a:ext cx="2057400" cy="273844"/>
          </a:xfrm>
          <a:prstGeom prst="rect">
            <a:avLst/>
          </a:prstGeom>
          <a:noFill/>
          <a:ln>
            <a:noFill/>
          </a:ln>
        </p:spPr>
        <p:txBody>
          <a:bodyPr spcFirstLastPara="1" wrap="square" lIns="68552" tIns="34274" rIns="68552" bIns="34274"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defTabSz="685613"/>
            <a:fld id="{00000000-1234-1234-1234-123412341234}" type="slidenum">
              <a:rPr lang="en-US" smtClean="0"/>
              <a:pPr defTabSz="685613"/>
              <a:t>‹#›</a:t>
            </a:fld>
            <a:endParaRPr lang="en-US"/>
          </a:p>
        </p:txBody>
      </p:sp>
      <p:sp>
        <p:nvSpPr>
          <p:cNvPr id="2" name="TextBox 1"/>
          <p:cNvSpPr txBox="1"/>
          <p:nvPr userDrawn="1"/>
        </p:nvSpPr>
        <p:spPr>
          <a:xfrm>
            <a:off x="8991600" y="4793218"/>
            <a:ext cx="228600" cy="369332"/>
          </a:xfrm>
          <a:prstGeom prst="rect">
            <a:avLst/>
          </a:prstGeom>
          <a:noFill/>
        </p:spPr>
        <p:txBody>
          <a:bodyPr wrap="square" rtlCol="0">
            <a:spAutoFit/>
          </a:bodyPr>
          <a:lstStyle/>
          <a:p>
            <a:r>
              <a:rPr lang="en-US" sz="600" dirty="0" smtClean="0">
                <a:latin typeface="Arial-Rounded" panose="020B0500000000000000" pitchFamily="34" charset="0"/>
                <a:ea typeface="Arial-Rounded" panose="020B0500000000000000" pitchFamily="34" charset="0"/>
                <a:cs typeface="Arial-Rounded" panose="020B0500000000000000" pitchFamily="34" charset="0"/>
              </a:rPr>
              <a:t>V.H</a:t>
            </a:r>
            <a:endParaRPr lang="en-US" sz="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13458757"/>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613"/>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613"/>
            <a:endParaRPr lang="zh-CN" altLang="en-US" sz="1400">
              <a:solidFill>
                <a:srgbClr val="FFFFFF"/>
              </a:solidFill>
            </a:endParaRPr>
          </a:p>
        </p:txBody>
      </p:sp>
      <p:sp>
        <p:nvSpPr>
          <p:cNvPr id="12" name="文本框 11"/>
          <p:cNvSpPr txBox="1"/>
          <p:nvPr userDrawn="1"/>
        </p:nvSpPr>
        <p:spPr>
          <a:xfrm>
            <a:off x="2973229" y="1764517"/>
            <a:ext cx="3547586" cy="1165703"/>
          </a:xfrm>
          <a:prstGeom prst="rect">
            <a:avLst/>
          </a:prstGeom>
          <a:noFill/>
        </p:spPr>
        <p:txBody>
          <a:bodyPr wrap="square" lIns="68564" tIns="34289" rIns="68564" bIns="34289" rtlCol="0" anchor="t">
            <a:spAutoFit/>
          </a:bodyPr>
          <a:lstStyle/>
          <a:p>
            <a:pPr defTabSz="68561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61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61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61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61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4271009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6ABC6C3-2A12-45DD-86FC-47F1E55C3872}"/>
              </a:ext>
            </a:extLst>
          </p:cNvPr>
          <p:cNvSpPr>
            <a:spLocks noGrp="1"/>
          </p:cNvSpPr>
          <p:nvPr>
            <p:ph type="title"/>
          </p:nvPr>
        </p:nvSpPr>
        <p:spPr>
          <a:xfrm>
            <a:off x="628650" y="273844"/>
            <a:ext cx="7886700" cy="994172"/>
          </a:xfrm>
          <a:prstGeom prst="rect">
            <a:avLst/>
          </a:prstGeom>
        </p:spPr>
        <p:txBody>
          <a:bodyPr vert="horz" lIns="68565" tIns="34289" rIns="68565" bIns="34289"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DE2E244-42DE-4113-A621-C6B64C166AA7}"/>
              </a:ext>
            </a:extLst>
          </p:cNvPr>
          <p:cNvSpPr>
            <a:spLocks noGrp="1"/>
          </p:cNvSpPr>
          <p:nvPr>
            <p:ph type="body" idx="1"/>
          </p:nvPr>
        </p:nvSpPr>
        <p:spPr>
          <a:xfrm>
            <a:off x="628650" y="1369219"/>
            <a:ext cx="7886700" cy="3263504"/>
          </a:xfrm>
          <a:prstGeom prst="rect">
            <a:avLst/>
          </a:prstGeom>
        </p:spPr>
        <p:txBody>
          <a:bodyPr vert="horz" lIns="68565" tIns="34289" rIns="68565"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AB5AE31-8DBF-4DF5-A633-62C9050E4383}"/>
              </a:ext>
            </a:extLst>
          </p:cNvPr>
          <p:cNvSpPr>
            <a:spLocks noGrp="1"/>
          </p:cNvSpPr>
          <p:nvPr>
            <p:ph type="dt" sz="half" idx="2"/>
          </p:nvPr>
        </p:nvSpPr>
        <p:spPr>
          <a:xfrm>
            <a:off x="628650" y="4767264"/>
            <a:ext cx="2057400" cy="273844"/>
          </a:xfrm>
          <a:prstGeom prst="rect">
            <a:avLst/>
          </a:prstGeom>
        </p:spPr>
        <p:txBody>
          <a:bodyPr vert="horz" lIns="68565" tIns="34289" rIns="68565" bIns="34289" rtlCol="0" anchor="ctr"/>
          <a:lstStyle>
            <a:lvl1pPr algn="l">
              <a:defRPr sz="900">
                <a:solidFill>
                  <a:schemeClr val="tx1">
                    <a:tint val="75000"/>
                  </a:schemeClr>
                </a:solidFill>
              </a:defRPr>
            </a:lvl1pPr>
          </a:lstStyle>
          <a:p>
            <a:pPr defTabSz="685630"/>
            <a:fld id="{A3C7057A-3CB6-4482-95B3-991E6705BD35}" type="datetimeFigureOut">
              <a:rPr lang="en-US" smtClean="0">
                <a:solidFill>
                  <a:prstClr val="black">
                    <a:tint val="75000"/>
                  </a:prstClr>
                </a:solidFill>
              </a:rPr>
              <a:pPr defTabSz="685630"/>
              <a:t>20/11/2021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38DB619-CB95-4139-8402-B1294AA199CF}"/>
              </a:ext>
            </a:extLst>
          </p:cNvPr>
          <p:cNvSpPr>
            <a:spLocks noGrp="1"/>
          </p:cNvSpPr>
          <p:nvPr>
            <p:ph type="ftr" sz="quarter" idx="3"/>
          </p:nvPr>
        </p:nvSpPr>
        <p:spPr>
          <a:xfrm>
            <a:off x="3028950" y="4767264"/>
            <a:ext cx="3086100" cy="273844"/>
          </a:xfrm>
          <a:prstGeom prst="rect">
            <a:avLst/>
          </a:prstGeom>
        </p:spPr>
        <p:txBody>
          <a:bodyPr vert="horz" lIns="68565" tIns="34289" rIns="68565" bIns="34289" rtlCol="0" anchor="ctr"/>
          <a:lstStyle>
            <a:lvl1pPr algn="ctr">
              <a:defRPr sz="900">
                <a:solidFill>
                  <a:schemeClr val="tx1">
                    <a:tint val="75000"/>
                  </a:schemeClr>
                </a:solidFill>
              </a:defRPr>
            </a:lvl1pPr>
          </a:lstStyle>
          <a:p>
            <a:pPr defTabSz="68563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C2F0A53-ACCF-488C-AAD4-9DEAB8181E9C}"/>
              </a:ext>
            </a:extLst>
          </p:cNvPr>
          <p:cNvSpPr>
            <a:spLocks noGrp="1"/>
          </p:cNvSpPr>
          <p:nvPr>
            <p:ph type="sldNum" sz="quarter" idx="4"/>
          </p:nvPr>
        </p:nvSpPr>
        <p:spPr>
          <a:xfrm>
            <a:off x="6457950" y="4767264"/>
            <a:ext cx="2057400" cy="273844"/>
          </a:xfrm>
          <a:prstGeom prst="rect">
            <a:avLst/>
          </a:prstGeom>
        </p:spPr>
        <p:txBody>
          <a:bodyPr vert="horz" lIns="68565" tIns="34289" rIns="68565" bIns="34289" rtlCol="0" anchor="ctr"/>
          <a:lstStyle>
            <a:lvl1pPr algn="r">
              <a:defRPr sz="900">
                <a:solidFill>
                  <a:schemeClr val="tx1">
                    <a:tint val="75000"/>
                  </a:schemeClr>
                </a:solidFill>
              </a:defRPr>
            </a:lvl1pPr>
          </a:lstStyle>
          <a:p>
            <a:pPr defTabSz="685630"/>
            <a:fld id="{98258438-8E98-4F0D-B134-7A50166EB272}" type="slidenum">
              <a:rPr lang="en-US" smtClean="0">
                <a:solidFill>
                  <a:prstClr val="black">
                    <a:tint val="75000"/>
                  </a:prstClr>
                </a:solidFill>
              </a:rPr>
              <a:pPr defTabSz="685630"/>
              <a:t>‹#›</a:t>
            </a:fld>
            <a:endParaRPr lang="en-US">
              <a:solidFill>
                <a:prstClr val="black">
                  <a:tint val="75000"/>
                </a:prstClr>
              </a:solidFill>
            </a:endParaRPr>
          </a:p>
        </p:txBody>
      </p:sp>
    </p:spTree>
    <p:extLst>
      <p:ext uri="{BB962C8B-B14F-4D97-AF65-F5344CB8AC3E}">
        <p14:creationId xmlns:p14="http://schemas.microsoft.com/office/powerpoint/2010/main" val="94045288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63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10" indent="-171410" algn="l" defTabSz="68563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29" indent="-171410" algn="l" defTabSz="68563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39" indent="-171410" algn="l" defTabSz="68563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0"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62"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80"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95"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10"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929"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30" rtl="0" eaLnBrk="1" latinLnBrk="0" hangingPunct="1">
        <a:defRPr sz="1400" kern="1200">
          <a:solidFill>
            <a:schemeClr val="tx1"/>
          </a:solidFill>
          <a:latin typeface="+mn-lt"/>
          <a:ea typeface="+mn-ea"/>
          <a:cs typeface="+mn-cs"/>
        </a:defRPr>
      </a:lvl1pPr>
      <a:lvl2pPr marL="342812" algn="l" defTabSz="685630" rtl="0" eaLnBrk="1" latinLnBrk="0" hangingPunct="1">
        <a:defRPr sz="1400" kern="1200">
          <a:solidFill>
            <a:schemeClr val="tx1"/>
          </a:solidFill>
          <a:latin typeface="+mn-lt"/>
          <a:ea typeface="+mn-ea"/>
          <a:cs typeface="+mn-cs"/>
        </a:defRPr>
      </a:lvl2pPr>
      <a:lvl3pPr marL="685630" algn="l" defTabSz="685630" rtl="0" eaLnBrk="1" latinLnBrk="0" hangingPunct="1">
        <a:defRPr sz="1400" kern="1200">
          <a:solidFill>
            <a:schemeClr val="tx1"/>
          </a:solidFill>
          <a:latin typeface="+mn-lt"/>
          <a:ea typeface="+mn-ea"/>
          <a:cs typeface="+mn-cs"/>
        </a:defRPr>
      </a:lvl3pPr>
      <a:lvl4pPr marL="1028445" algn="l" defTabSz="685630" rtl="0" eaLnBrk="1" latinLnBrk="0" hangingPunct="1">
        <a:defRPr sz="1400" kern="1200">
          <a:solidFill>
            <a:schemeClr val="tx1"/>
          </a:solidFill>
          <a:latin typeface="+mn-lt"/>
          <a:ea typeface="+mn-ea"/>
          <a:cs typeface="+mn-cs"/>
        </a:defRPr>
      </a:lvl4pPr>
      <a:lvl5pPr marL="1371260" algn="l" defTabSz="685630" rtl="0" eaLnBrk="1" latinLnBrk="0" hangingPunct="1">
        <a:defRPr sz="1400" kern="1200">
          <a:solidFill>
            <a:schemeClr val="tx1"/>
          </a:solidFill>
          <a:latin typeface="+mn-lt"/>
          <a:ea typeface="+mn-ea"/>
          <a:cs typeface="+mn-cs"/>
        </a:defRPr>
      </a:lvl5pPr>
      <a:lvl6pPr marL="1714079" algn="l" defTabSz="685630" rtl="0" eaLnBrk="1" latinLnBrk="0" hangingPunct="1">
        <a:defRPr sz="1400" kern="1200">
          <a:solidFill>
            <a:schemeClr val="tx1"/>
          </a:solidFill>
          <a:latin typeface="+mn-lt"/>
          <a:ea typeface="+mn-ea"/>
          <a:cs typeface="+mn-cs"/>
        </a:defRPr>
      </a:lvl6pPr>
      <a:lvl7pPr marL="2056889" algn="l" defTabSz="685630" rtl="0" eaLnBrk="1" latinLnBrk="0" hangingPunct="1">
        <a:defRPr sz="1400" kern="1200">
          <a:solidFill>
            <a:schemeClr val="tx1"/>
          </a:solidFill>
          <a:latin typeface="+mn-lt"/>
          <a:ea typeface="+mn-ea"/>
          <a:cs typeface="+mn-cs"/>
        </a:defRPr>
      </a:lvl7pPr>
      <a:lvl8pPr marL="2399700" algn="l" defTabSz="685630" rtl="0" eaLnBrk="1" latinLnBrk="0" hangingPunct="1">
        <a:defRPr sz="1400" kern="1200">
          <a:solidFill>
            <a:schemeClr val="tx1"/>
          </a:solidFill>
          <a:latin typeface="+mn-lt"/>
          <a:ea typeface="+mn-ea"/>
          <a:cs typeface="+mn-cs"/>
        </a:defRPr>
      </a:lvl8pPr>
      <a:lvl9pPr marL="2742512" algn="l" defTabSz="685630"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12" name="文本框 11"/>
          <p:cNvSpPr txBox="1"/>
          <p:nvPr userDrawn="1"/>
        </p:nvSpPr>
        <p:spPr>
          <a:xfrm>
            <a:off x="2973229" y="1764522"/>
            <a:ext cx="3547586" cy="1165703"/>
          </a:xfrm>
          <a:prstGeom prst="rect">
            <a:avLst/>
          </a:prstGeom>
          <a:noFill/>
        </p:spPr>
        <p:txBody>
          <a:bodyPr wrap="square" lIns="68556" tIns="34289" rIns="68556" bIns="34289" rtlCol="0" anchor="t">
            <a:spAutoFit/>
          </a:bodyPr>
          <a:lstStyle/>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14" tIns="45707" rIns="91414" bIns="45707" rtlCol="0">
            <a:spAutoFit/>
          </a:bodyPr>
          <a:lstStyle/>
          <a:p>
            <a:pPr algn="ctr" defTabSz="914063"/>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248553691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AEF25F68-5920-4515-8B2F-59EBB90C90AC}"/>
              </a:ext>
            </a:extLst>
          </p:cNvPr>
          <p:cNvSpPr>
            <a:spLocks noGrp="1"/>
          </p:cNvSpPr>
          <p:nvPr>
            <p:ph type="title"/>
          </p:nvPr>
        </p:nvSpPr>
        <p:spPr>
          <a:xfrm>
            <a:off x="628650" y="273844"/>
            <a:ext cx="7886700" cy="994172"/>
          </a:xfrm>
          <a:prstGeom prst="rect">
            <a:avLst/>
          </a:prstGeom>
        </p:spPr>
        <p:txBody>
          <a:bodyPr vert="horz" lIns="68564" tIns="34289" rIns="68564"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AD0E4CA-BC72-4CCA-B4FC-B9A8C165C395}"/>
              </a:ext>
            </a:extLst>
          </p:cNvPr>
          <p:cNvSpPr>
            <a:spLocks noGrp="1"/>
          </p:cNvSpPr>
          <p:nvPr>
            <p:ph type="body" idx="1"/>
          </p:nvPr>
        </p:nvSpPr>
        <p:spPr>
          <a:xfrm>
            <a:off x="628650" y="1369219"/>
            <a:ext cx="7886700" cy="3263504"/>
          </a:xfrm>
          <a:prstGeom prst="rect">
            <a:avLst/>
          </a:prstGeom>
        </p:spPr>
        <p:txBody>
          <a:bodyPr vert="horz" lIns="68564" tIns="34289" rIns="68564"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4E6343BF-6558-4200-8AC4-D13F1680D530}"/>
              </a:ext>
            </a:extLst>
          </p:cNvPr>
          <p:cNvSpPr>
            <a:spLocks noGrp="1"/>
          </p:cNvSpPr>
          <p:nvPr>
            <p:ph type="dt" sz="half" idx="2"/>
          </p:nvPr>
        </p:nvSpPr>
        <p:spPr>
          <a:xfrm>
            <a:off x="628650" y="4767264"/>
            <a:ext cx="2057400" cy="273844"/>
          </a:xfrm>
          <a:prstGeom prst="rect">
            <a:avLst/>
          </a:prstGeom>
        </p:spPr>
        <p:txBody>
          <a:bodyPr vert="horz" lIns="68564" tIns="34289" rIns="68564" bIns="34289" rtlCol="0" anchor="ctr"/>
          <a:lstStyle>
            <a:lvl1pPr algn="l">
              <a:defRPr sz="900">
                <a:solidFill>
                  <a:schemeClr val="tx1">
                    <a:tint val="75000"/>
                  </a:schemeClr>
                </a:solidFill>
              </a:defRPr>
            </a:lvl1pPr>
          </a:lstStyle>
          <a:p>
            <a:pPr defTabSz="685613"/>
            <a:fld id="{DBBA1A5F-419C-4CB6-AD00-786F1BCA5758}" type="datetimeFigureOut">
              <a:rPr lang="zh-CN" altLang="en-US" smtClean="0">
                <a:solidFill>
                  <a:prstClr val="black">
                    <a:tint val="75000"/>
                  </a:prstClr>
                </a:solidFill>
              </a:rPr>
              <a:pPr defTabSz="685613"/>
              <a:t>2021/11/20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004D218D-0FFF-486A-8430-BF320C1DFDFC}"/>
              </a:ext>
            </a:extLst>
          </p:cNvPr>
          <p:cNvSpPr>
            <a:spLocks noGrp="1"/>
          </p:cNvSpPr>
          <p:nvPr>
            <p:ph type="ftr" sz="quarter" idx="3"/>
          </p:nvPr>
        </p:nvSpPr>
        <p:spPr>
          <a:xfrm>
            <a:off x="3028950" y="4767264"/>
            <a:ext cx="3086100" cy="273844"/>
          </a:xfrm>
          <a:prstGeom prst="rect">
            <a:avLst/>
          </a:prstGeom>
        </p:spPr>
        <p:txBody>
          <a:bodyPr vert="horz" lIns="68564" tIns="34289" rIns="68564" bIns="34289" rtlCol="0" anchor="ctr"/>
          <a:lstStyle>
            <a:lvl1pPr algn="ctr">
              <a:defRPr sz="900">
                <a:solidFill>
                  <a:schemeClr val="tx1">
                    <a:tint val="75000"/>
                  </a:schemeClr>
                </a:solidFill>
              </a:defRPr>
            </a:lvl1pPr>
          </a:lstStyle>
          <a:p>
            <a:pPr defTabSz="685613"/>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1B3B9831-EA36-41D9-8D7F-1BAC2C3E418B}"/>
              </a:ext>
            </a:extLst>
          </p:cNvPr>
          <p:cNvSpPr>
            <a:spLocks noGrp="1"/>
          </p:cNvSpPr>
          <p:nvPr>
            <p:ph type="sldNum" sz="quarter" idx="4"/>
          </p:nvPr>
        </p:nvSpPr>
        <p:spPr>
          <a:xfrm>
            <a:off x="6457950" y="4767264"/>
            <a:ext cx="2057400" cy="273844"/>
          </a:xfrm>
          <a:prstGeom prst="rect">
            <a:avLst/>
          </a:prstGeom>
        </p:spPr>
        <p:txBody>
          <a:bodyPr vert="horz" lIns="68564" tIns="34289" rIns="68564" bIns="34289" rtlCol="0" anchor="ctr"/>
          <a:lstStyle>
            <a:lvl1pPr algn="r">
              <a:defRPr sz="900">
                <a:solidFill>
                  <a:schemeClr val="tx1">
                    <a:tint val="75000"/>
                  </a:schemeClr>
                </a:solidFill>
              </a:defRPr>
            </a:lvl1pPr>
          </a:lstStyle>
          <a:p>
            <a:pPr defTabSz="685613"/>
            <a:fld id="{E781177D-5228-41AD-B988-6C9A824719E2}" type="slidenum">
              <a:rPr lang="zh-CN" altLang="en-US" smtClean="0">
                <a:solidFill>
                  <a:prstClr val="black">
                    <a:tint val="75000"/>
                  </a:prstClr>
                </a:solidFill>
              </a:rPr>
              <a:pPr defTabSz="685613"/>
              <a:t>‹#›</a:t>
            </a:fld>
            <a:endParaRPr lang="zh-CN" altLang="en-US">
              <a:solidFill>
                <a:prstClr val="black">
                  <a:tint val="75000"/>
                </a:prstClr>
              </a:solidFill>
            </a:endParaRPr>
          </a:p>
        </p:txBody>
      </p:sp>
      <p:sp>
        <p:nvSpPr>
          <p:cNvPr id="7" name="TextBox 6"/>
          <p:cNvSpPr txBox="1"/>
          <p:nvPr userDrawn="1"/>
        </p:nvSpPr>
        <p:spPr>
          <a:xfrm>
            <a:off x="-76200" y="4993274"/>
            <a:ext cx="533400" cy="173121"/>
          </a:xfrm>
          <a:prstGeom prst="rect">
            <a:avLst/>
          </a:prstGeom>
          <a:noFill/>
        </p:spPr>
        <p:txBody>
          <a:bodyPr wrap="square" lIns="91420" tIns="45710" rIns="91420" bIns="45710" rtlCol="0">
            <a:spAutoFit/>
          </a:bodyPr>
          <a:lstStyle/>
          <a:p>
            <a:r>
              <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303789527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18" tIns="45709" rIns="91418" bIns="4570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18" tIns="45709" rIns="91418" bIns="4570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18" tIns="45709" rIns="91418" bIns="45709" rtlCol="0" anchor="ctr"/>
          <a:lstStyle>
            <a:lvl1pPr algn="l">
              <a:defRPr sz="1200">
                <a:solidFill>
                  <a:schemeClr val="tx1">
                    <a:tint val="75000"/>
                  </a:schemeClr>
                </a:solidFill>
              </a:defRPr>
            </a:lvl1pPr>
          </a:lstStyle>
          <a:p>
            <a:fld id="{0D94DB8A-3B11-46A5-A0CE-40843F5ADF5D}" type="datetimeFigureOut">
              <a:rPr lang="en-US" smtClean="0">
                <a:solidFill>
                  <a:prstClr val="black">
                    <a:tint val="75000"/>
                  </a:prstClr>
                </a:solidFill>
              </a:rPr>
              <a:pPr/>
              <a:t>20/11/2021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18" tIns="45709" rIns="91418" bIns="4570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18" tIns="45709" rIns="91418" bIns="45709" rtlCol="0" anchor="ctr"/>
          <a:lstStyle>
            <a:lvl1pPr algn="r">
              <a:defRPr sz="1200">
                <a:solidFill>
                  <a:schemeClr val="tx1">
                    <a:tint val="75000"/>
                  </a:schemeClr>
                </a:solidFill>
              </a:defRPr>
            </a:lvl1p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
        <p:nvSpPr>
          <p:cNvPr id="7" name="TextBox 6"/>
          <p:cNvSpPr txBox="1"/>
          <p:nvPr userDrawn="1"/>
        </p:nvSpPr>
        <p:spPr>
          <a:xfrm>
            <a:off x="-76200" y="4993274"/>
            <a:ext cx="533400" cy="173121"/>
          </a:xfrm>
          <a:prstGeom prst="rect">
            <a:avLst/>
          </a:prstGeom>
          <a:noFill/>
        </p:spPr>
        <p:txBody>
          <a:bodyPr wrap="square" lIns="91420" tIns="45710" rIns="91420" bIns="45710" rtlCol="0">
            <a:spAutoFit/>
          </a:bodyPr>
          <a:lstStyle/>
          <a:p>
            <a:r>
              <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208383195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914153" rtl="0" eaLnBrk="1" latinLnBrk="0" hangingPunct="1">
        <a:spcBef>
          <a:spcPct val="0"/>
        </a:spcBef>
        <a:buNone/>
        <a:defRPr sz="4400" kern="1200">
          <a:solidFill>
            <a:schemeClr val="tx1"/>
          </a:solidFill>
          <a:latin typeface="+mj-lt"/>
          <a:ea typeface="+mj-ea"/>
          <a:cs typeface="+mj-cs"/>
        </a:defRPr>
      </a:lvl1pPr>
    </p:titleStyle>
    <p:bodyStyle>
      <a:lvl1pPr marL="342803" indent="-342803" algn="l" defTabSz="91415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751" indent="-285673" algn="l" defTabSz="9141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687" indent="-228534" algn="l" defTabSz="9141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760"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838"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07"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86"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060"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133"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153" rtl="0" eaLnBrk="1" latinLnBrk="0" hangingPunct="1">
        <a:defRPr sz="1800" kern="1200">
          <a:solidFill>
            <a:schemeClr val="tx1"/>
          </a:solidFill>
          <a:latin typeface="+mn-lt"/>
          <a:ea typeface="+mn-ea"/>
          <a:cs typeface="+mn-cs"/>
        </a:defRPr>
      </a:lvl1pPr>
      <a:lvl2pPr marL="457070" algn="l" defTabSz="914153" rtl="0" eaLnBrk="1" latinLnBrk="0" hangingPunct="1">
        <a:defRPr sz="1800" kern="1200">
          <a:solidFill>
            <a:schemeClr val="tx1"/>
          </a:solidFill>
          <a:latin typeface="+mn-lt"/>
          <a:ea typeface="+mn-ea"/>
          <a:cs typeface="+mn-cs"/>
        </a:defRPr>
      </a:lvl2pPr>
      <a:lvl3pPr marL="914153" algn="l" defTabSz="914153" rtl="0" eaLnBrk="1" latinLnBrk="0" hangingPunct="1">
        <a:defRPr sz="1800" kern="1200">
          <a:solidFill>
            <a:schemeClr val="tx1"/>
          </a:solidFill>
          <a:latin typeface="+mn-lt"/>
          <a:ea typeface="+mn-ea"/>
          <a:cs typeface="+mn-cs"/>
        </a:defRPr>
      </a:lvl3pPr>
      <a:lvl4pPr marL="1371226" algn="l" defTabSz="914153" rtl="0" eaLnBrk="1" latinLnBrk="0" hangingPunct="1">
        <a:defRPr sz="1800" kern="1200">
          <a:solidFill>
            <a:schemeClr val="tx1"/>
          </a:solidFill>
          <a:latin typeface="+mn-lt"/>
          <a:ea typeface="+mn-ea"/>
          <a:cs typeface="+mn-cs"/>
        </a:defRPr>
      </a:lvl4pPr>
      <a:lvl5pPr marL="1828304" algn="l" defTabSz="914153" rtl="0" eaLnBrk="1" latinLnBrk="0" hangingPunct="1">
        <a:defRPr sz="1800" kern="1200">
          <a:solidFill>
            <a:schemeClr val="tx1"/>
          </a:solidFill>
          <a:latin typeface="+mn-lt"/>
          <a:ea typeface="+mn-ea"/>
          <a:cs typeface="+mn-cs"/>
        </a:defRPr>
      </a:lvl5pPr>
      <a:lvl6pPr marL="2285373" algn="l" defTabSz="914153" rtl="0" eaLnBrk="1" latinLnBrk="0" hangingPunct="1">
        <a:defRPr sz="1800" kern="1200">
          <a:solidFill>
            <a:schemeClr val="tx1"/>
          </a:solidFill>
          <a:latin typeface="+mn-lt"/>
          <a:ea typeface="+mn-ea"/>
          <a:cs typeface="+mn-cs"/>
        </a:defRPr>
      </a:lvl6pPr>
      <a:lvl7pPr marL="2742443" algn="l" defTabSz="914153" rtl="0" eaLnBrk="1" latinLnBrk="0" hangingPunct="1">
        <a:defRPr sz="1800" kern="1200">
          <a:solidFill>
            <a:schemeClr val="tx1"/>
          </a:solidFill>
          <a:latin typeface="+mn-lt"/>
          <a:ea typeface="+mn-ea"/>
          <a:cs typeface="+mn-cs"/>
        </a:defRPr>
      </a:lvl7pPr>
      <a:lvl8pPr marL="3199520" algn="l" defTabSz="914153" rtl="0" eaLnBrk="1" latinLnBrk="0" hangingPunct="1">
        <a:defRPr sz="1800" kern="1200">
          <a:solidFill>
            <a:schemeClr val="tx1"/>
          </a:solidFill>
          <a:latin typeface="+mn-lt"/>
          <a:ea typeface="+mn-ea"/>
          <a:cs typeface="+mn-cs"/>
        </a:defRPr>
      </a:lvl8pPr>
      <a:lvl9pPr marL="3656594" algn="l" defTabSz="91415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18" tIns="45709" rIns="91418" bIns="4570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18" tIns="45709" rIns="91418" bIns="4570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18" tIns="45709" rIns="91418" bIns="45709" rtlCol="0" anchor="ctr"/>
          <a:lstStyle>
            <a:lvl1pPr algn="l">
              <a:defRPr sz="1200">
                <a:solidFill>
                  <a:schemeClr val="tx1">
                    <a:tint val="75000"/>
                  </a:schemeClr>
                </a:solidFill>
              </a:defRPr>
            </a:lvl1pPr>
          </a:lstStyle>
          <a:p>
            <a:fld id="{79224341-A4AF-4319-96E0-B65892CD730F}" type="datetimeFigureOut">
              <a:rPr lang="en-US" smtClean="0">
                <a:solidFill>
                  <a:prstClr val="black">
                    <a:tint val="75000"/>
                  </a:prstClr>
                </a:solidFill>
              </a:rPr>
              <a:pPr/>
              <a:t>20/11/2021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18" tIns="45709" rIns="91418" bIns="4570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18" tIns="45709" rIns="91418" bIns="45709" rtlCol="0" anchor="ctr"/>
          <a:lstStyle>
            <a:lvl1pPr algn="r">
              <a:defRPr sz="1200">
                <a:solidFill>
                  <a:schemeClr val="tx1">
                    <a:tint val="75000"/>
                  </a:schemeClr>
                </a:solidFill>
              </a:defRPr>
            </a:lvl1p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741035"/>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153" rtl="0" eaLnBrk="1" latinLnBrk="0" hangingPunct="1">
        <a:spcBef>
          <a:spcPct val="0"/>
        </a:spcBef>
        <a:buNone/>
        <a:defRPr sz="4400" kern="1200">
          <a:solidFill>
            <a:schemeClr val="tx1"/>
          </a:solidFill>
          <a:latin typeface="+mj-lt"/>
          <a:ea typeface="+mj-ea"/>
          <a:cs typeface="+mj-cs"/>
        </a:defRPr>
      </a:lvl1pPr>
    </p:titleStyle>
    <p:bodyStyle>
      <a:lvl1pPr marL="342803" indent="-342803" algn="l" defTabSz="91415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751" indent="-285673" algn="l" defTabSz="9141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687" indent="-228534" algn="l" defTabSz="9141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760"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838"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07"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86"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060"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133"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153" rtl="0" eaLnBrk="1" latinLnBrk="0" hangingPunct="1">
        <a:defRPr sz="1800" kern="1200">
          <a:solidFill>
            <a:schemeClr val="tx1"/>
          </a:solidFill>
          <a:latin typeface="+mn-lt"/>
          <a:ea typeface="+mn-ea"/>
          <a:cs typeface="+mn-cs"/>
        </a:defRPr>
      </a:lvl1pPr>
      <a:lvl2pPr marL="457070" algn="l" defTabSz="914153" rtl="0" eaLnBrk="1" latinLnBrk="0" hangingPunct="1">
        <a:defRPr sz="1800" kern="1200">
          <a:solidFill>
            <a:schemeClr val="tx1"/>
          </a:solidFill>
          <a:latin typeface="+mn-lt"/>
          <a:ea typeface="+mn-ea"/>
          <a:cs typeface="+mn-cs"/>
        </a:defRPr>
      </a:lvl2pPr>
      <a:lvl3pPr marL="914153" algn="l" defTabSz="914153" rtl="0" eaLnBrk="1" latinLnBrk="0" hangingPunct="1">
        <a:defRPr sz="1800" kern="1200">
          <a:solidFill>
            <a:schemeClr val="tx1"/>
          </a:solidFill>
          <a:latin typeface="+mn-lt"/>
          <a:ea typeface="+mn-ea"/>
          <a:cs typeface="+mn-cs"/>
        </a:defRPr>
      </a:lvl3pPr>
      <a:lvl4pPr marL="1371226" algn="l" defTabSz="914153" rtl="0" eaLnBrk="1" latinLnBrk="0" hangingPunct="1">
        <a:defRPr sz="1800" kern="1200">
          <a:solidFill>
            <a:schemeClr val="tx1"/>
          </a:solidFill>
          <a:latin typeface="+mn-lt"/>
          <a:ea typeface="+mn-ea"/>
          <a:cs typeface="+mn-cs"/>
        </a:defRPr>
      </a:lvl4pPr>
      <a:lvl5pPr marL="1828304" algn="l" defTabSz="914153" rtl="0" eaLnBrk="1" latinLnBrk="0" hangingPunct="1">
        <a:defRPr sz="1800" kern="1200">
          <a:solidFill>
            <a:schemeClr val="tx1"/>
          </a:solidFill>
          <a:latin typeface="+mn-lt"/>
          <a:ea typeface="+mn-ea"/>
          <a:cs typeface="+mn-cs"/>
        </a:defRPr>
      </a:lvl5pPr>
      <a:lvl6pPr marL="2285373" algn="l" defTabSz="914153" rtl="0" eaLnBrk="1" latinLnBrk="0" hangingPunct="1">
        <a:defRPr sz="1800" kern="1200">
          <a:solidFill>
            <a:schemeClr val="tx1"/>
          </a:solidFill>
          <a:latin typeface="+mn-lt"/>
          <a:ea typeface="+mn-ea"/>
          <a:cs typeface="+mn-cs"/>
        </a:defRPr>
      </a:lvl6pPr>
      <a:lvl7pPr marL="2742443" algn="l" defTabSz="914153" rtl="0" eaLnBrk="1" latinLnBrk="0" hangingPunct="1">
        <a:defRPr sz="1800" kern="1200">
          <a:solidFill>
            <a:schemeClr val="tx1"/>
          </a:solidFill>
          <a:latin typeface="+mn-lt"/>
          <a:ea typeface="+mn-ea"/>
          <a:cs typeface="+mn-cs"/>
        </a:defRPr>
      </a:lvl7pPr>
      <a:lvl8pPr marL="3199520" algn="l" defTabSz="914153" rtl="0" eaLnBrk="1" latinLnBrk="0" hangingPunct="1">
        <a:defRPr sz="1800" kern="1200">
          <a:solidFill>
            <a:schemeClr val="tx1"/>
          </a:solidFill>
          <a:latin typeface="+mn-lt"/>
          <a:ea typeface="+mn-ea"/>
          <a:cs typeface="+mn-cs"/>
        </a:defRPr>
      </a:lvl8pPr>
      <a:lvl9pPr marL="3656594" algn="l" defTabSz="9141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s://www.facebook.com/vuhong1972"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2.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hyperlink" Target="mailto:hongvu7219@gmail.com"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2.png"/><Relationship Id="rId7" Type="http://schemas.openxmlformats.org/officeDocument/2006/relationships/hyperlink" Target="https://www.facebook.com/vuhong1972"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pn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41.png"/><Relationship Id="rId7" Type="http://schemas.openxmlformats.org/officeDocument/2006/relationships/hyperlink" Target="https://www.facebook.com/vuhong1972" TargetMode="External"/><Relationship Id="rId12" Type="http://schemas.openxmlformats.org/officeDocument/2006/relationships/image" Target="../media/image44.gif"/><Relationship Id="rId2" Type="http://schemas.openxmlformats.org/officeDocument/2006/relationships/notesSlide" Target="../notesSlides/notesSlide11.xml"/><Relationship Id="rId1" Type="http://schemas.openxmlformats.org/officeDocument/2006/relationships/slideLayout" Target="../slideLayouts/slideLayout55.xml"/><Relationship Id="rId6" Type="http://schemas.microsoft.com/office/2007/relationships/hdphoto" Target="../media/hdphoto3.wdp"/><Relationship Id="rId11" Type="http://schemas.microsoft.com/office/2007/relationships/hdphoto" Target="../media/hdphoto4.wdp"/><Relationship Id="rId5" Type="http://schemas.openxmlformats.org/officeDocument/2006/relationships/image" Target="../media/image42.png"/><Relationship Id="rId10" Type="http://schemas.openxmlformats.org/officeDocument/2006/relationships/image" Target="../media/image43.png"/><Relationship Id="rId4" Type="http://schemas.microsoft.com/office/2007/relationships/hdphoto" Target="../media/hdphoto2.wdp"/><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2.pn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55.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3.wdp"/><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46.png"/><Relationship Id="rId7" Type="http://schemas.openxmlformats.org/officeDocument/2006/relationships/hyperlink" Target="https://www.facebook.com/vuhong1972"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45.png"/><Relationship Id="rId4" Type="http://schemas.microsoft.com/office/2007/relationships/hdphoto" Target="../media/hdphoto6.wdp"/><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45.png"/><Relationship Id="rId7" Type="http://schemas.openxmlformats.org/officeDocument/2006/relationships/hyperlink" Target="https://www.facebook.com/vuhong1972"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47.png"/><Relationship Id="rId4" Type="http://schemas.microsoft.com/office/2007/relationships/hdphoto" Target="../media/hdphoto5.wdp"/><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6.pn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image" Target="../media/image12.png"/><Relationship Id="rId5" Type="http://schemas.openxmlformats.org/officeDocument/2006/relationships/image" Target="../media/image45.png"/><Relationship Id="rId10" Type="http://schemas.openxmlformats.org/officeDocument/2006/relationships/hyperlink" Target="mailto:hongvu7219@gmail.com" TargetMode="External"/><Relationship Id="rId4" Type="http://schemas.microsoft.com/office/2007/relationships/hdphoto" Target="../media/hdphoto6.wdp"/><Relationship Id="rId9" Type="http://schemas.openxmlformats.org/officeDocument/2006/relationships/hyperlink" Target="https://www.facebook.com/vuhong1972"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2.png"/><Relationship Id="rId7" Type="http://schemas.openxmlformats.org/officeDocument/2006/relationships/hyperlink" Target="https://www.facebook.com/vuhong1972"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9.gif"/><Relationship Id="rId5" Type="http://schemas.openxmlformats.org/officeDocument/2006/relationships/image" Target="../media/image48.png"/><Relationship Id="rId4" Type="http://schemas.openxmlformats.org/officeDocument/2006/relationships/image" Target="../media/image4.png"/><Relationship Id="rId9"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hyperlink" Target="mailto:hongvu7219@gmail.com"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https://www.facebook.com/vuhong1972" TargetMode="External"/><Relationship Id="rId5" Type="http://schemas.openxmlformats.org/officeDocument/2006/relationships/image" Target="../media/image50.gif"/><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45.png"/><Relationship Id="rId7" Type="http://schemas.openxmlformats.org/officeDocument/2006/relationships/hyperlink" Target="https://www.facebook.com/vuhong1972"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47.png"/><Relationship Id="rId4" Type="http://schemas.microsoft.com/office/2007/relationships/hdphoto" Target="../media/hdphoto5.wdp"/><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hyperlink" Target="https://www.facebook.com/vuhong1972" TargetMode="External"/><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hyperlink" Target="mailto:hongvu7219@gmail.com"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46.png"/><Relationship Id="rId7" Type="http://schemas.openxmlformats.org/officeDocument/2006/relationships/hyperlink" Target="https://www.facebook.com/vuhong1972"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45.png"/><Relationship Id="rId10" Type="http://schemas.openxmlformats.org/officeDocument/2006/relationships/image" Target="../media/image47.png"/><Relationship Id="rId4" Type="http://schemas.microsoft.com/office/2007/relationships/hdphoto" Target="../media/hdphoto6.wdp"/><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45.png"/><Relationship Id="rId7" Type="http://schemas.openxmlformats.org/officeDocument/2006/relationships/hyperlink" Target="https://www.facebook.com/vuhong1972"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47.png"/><Relationship Id="rId4" Type="http://schemas.microsoft.com/office/2007/relationships/hdphoto" Target="../media/hdphoto5.wdp"/><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6.pn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image" Target="../media/image12.png"/><Relationship Id="rId5" Type="http://schemas.openxmlformats.org/officeDocument/2006/relationships/image" Target="../media/image45.png"/><Relationship Id="rId10" Type="http://schemas.openxmlformats.org/officeDocument/2006/relationships/hyperlink" Target="mailto:hongvu7219@gmail.com" TargetMode="External"/><Relationship Id="rId4" Type="http://schemas.microsoft.com/office/2007/relationships/hdphoto" Target="../media/hdphoto6.wdp"/><Relationship Id="rId9" Type="http://schemas.openxmlformats.org/officeDocument/2006/relationships/hyperlink" Target="https://www.facebook.com/vuhong1972"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2.png"/><Relationship Id="rId7" Type="http://schemas.openxmlformats.org/officeDocument/2006/relationships/hyperlink" Target="https://www.facebook.com/vuhong1972"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52.gif"/><Relationship Id="rId5" Type="http://schemas.openxmlformats.org/officeDocument/2006/relationships/image" Target="../media/image51.jpeg"/><Relationship Id="rId4" Type="http://schemas.openxmlformats.org/officeDocument/2006/relationships/image" Target="../media/image4.png"/><Relationship Id="rId9"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2.png"/><Relationship Id="rId7" Type="http://schemas.openxmlformats.org/officeDocument/2006/relationships/hyperlink" Target="https://www.facebook.com/vuhong1972"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53.gif"/><Relationship Id="rId5" Type="http://schemas.openxmlformats.org/officeDocument/2006/relationships/image" Target="../media/image51.jpeg"/><Relationship Id="rId4" Type="http://schemas.openxmlformats.org/officeDocument/2006/relationships/image" Target="../media/image4.png"/><Relationship Id="rId9"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2.png"/><Relationship Id="rId7" Type="http://schemas.openxmlformats.org/officeDocument/2006/relationships/hyperlink" Target="https://www.facebook.com/vuhong1972"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image" Target="../media/image51.jpeg"/><Relationship Id="rId4" Type="http://schemas.openxmlformats.org/officeDocument/2006/relationships/image" Target="../media/image4.png"/><Relationship Id="rId9" Type="http://schemas.openxmlformats.org/officeDocument/2006/relationships/image" Target="../media/image12.png"/></Relationships>
</file>

<file path=ppt/slides/_rels/slide26.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2.png"/><Relationship Id="rId7" Type="http://schemas.openxmlformats.org/officeDocument/2006/relationships/hyperlink" Target="https://www.facebook.com/vuhong1972"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png"/><Relationship Id="rId9" Type="http://schemas.openxmlformats.org/officeDocument/2006/relationships/image" Target="../media/image12.png"/></Relationships>
</file>

<file path=ppt/slides/_rels/slide27.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2.png"/><Relationship Id="rId7" Type="http://schemas.openxmlformats.org/officeDocument/2006/relationships/hyperlink" Target="https://www.facebook.com/vuhong1972"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57.png"/><Relationship Id="rId4" Type="http://schemas.openxmlformats.org/officeDocument/2006/relationships/image" Target="../media/image4.png"/><Relationship Id="rId9" Type="http://schemas.openxmlformats.org/officeDocument/2006/relationships/image" Target="../media/image12.png"/></Relationships>
</file>

<file path=ppt/slides/_rels/slide28.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2.png"/><Relationship Id="rId7" Type="http://schemas.openxmlformats.org/officeDocument/2006/relationships/hyperlink" Target="https://www.facebook.com/vuhong1972"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39.png"/><Relationship Id="rId4" Type="http://schemas.openxmlformats.org/officeDocument/2006/relationships/image" Target="../media/image4.png"/><Relationship Id="rId9" Type="http://schemas.openxmlformats.org/officeDocument/2006/relationships/image" Target="../media/image12.png"/></Relationships>
</file>

<file path=ppt/slides/_rels/slide2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hyperlink" Target="mailto:hongvu7219@gmail.com"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hyperlink" Target="https://www.facebook.com/vuhong1972" TargetMode="External"/><Relationship Id="rId5" Type="http://schemas.openxmlformats.org/officeDocument/2006/relationships/image" Target="../media/image59.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image" Target="../media/image25.png"/><Relationship Id="rId18" Type="http://schemas.openxmlformats.org/officeDocument/2006/relationships/image" Target="../media/image28.png"/><Relationship Id="rId26" Type="http://schemas.openxmlformats.org/officeDocument/2006/relationships/image" Target="../media/image31.png"/><Relationship Id="rId3" Type="http://schemas.openxmlformats.org/officeDocument/2006/relationships/audio" Target="../media/audio1.wav"/><Relationship Id="rId21" Type="http://schemas.openxmlformats.org/officeDocument/2006/relationships/image" Target="../media/image30.png"/><Relationship Id="rId7" Type="http://schemas.openxmlformats.org/officeDocument/2006/relationships/image" Target="../media/image19.gif"/><Relationship Id="rId12" Type="http://schemas.openxmlformats.org/officeDocument/2006/relationships/image" Target="../media/image24.png"/><Relationship Id="rId17" Type="http://schemas.openxmlformats.org/officeDocument/2006/relationships/slide" Target="slide5.xml"/><Relationship Id="rId25" Type="http://schemas.openxmlformats.org/officeDocument/2006/relationships/slide" Target="slide8.xml"/><Relationship Id="rId2" Type="http://schemas.openxmlformats.org/officeDocument/2006/relationships/notesSlide" Target="../notesSlides/notesSlide3.xml"/><Relationship Id="rId16" Type="http://schemas.openxmlformats.org/officeDocument/2006/relationships/image" Target="../media/image27.png"/><Relationship Id="rId20" Type="http://schemas.openxmlformats.org/officeDocument/2006/relationships/slide" Target="slide7.xml"/><Relationship Id="rId1" Type="http://schemas.openxmlformats.org/officeDocument/2006/relationships/slideLayout" Target="../slideLayouts/slideLayout33.xml"/><Relationship Id="rId6" Type="http://schemas.openxmlformats.org/officeDocument/2006/relationships/image" Target="../media/image18.gif"/><Relationship Id="rId11" Type="http://schemas.openxmlformats.org/officeDocument/2006/relationships/image" Target="../media/image23.png"/><Relationship Id="rId24" Type="http://schemas.openxmlformats.org/officeDocument/2006/relationships/image" Target="../media/image12.png"/><Relationship Id="rId5" Type="http://schemas.openxmlformats.org/officeDocument/2006/relationships/image" Target="../media/image17.gif"/><Relationship Id="rId15" Type="http://schemas.openxmlformats.org/officeDocument/2006/relationships/slide" Target="slide6.xml"/><Relationship Id="rId23" Type="http://schemas.openxmlformats.org/officeDocument/2006/relationships/hyperlink" Target="mailto:hongvu7219@gmail.com" TargetMode="External"/><Relationship Id="rId10" Type="http://schemas.openxmlformats.org/officeDocument/2006/relationships/image" Target="../media/image22.png"/><Relationship Id="rId19" Type="http://schemas.openxmlformats.org/officeDocument/2006/relationships/image" Target="../media/image29.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hyperlink" Target="https://www.facebook.com/vuhong1972" TargetMode="External"/></Relationships>
</file>

<file path=ppt/slides/_rels/slide30.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45.png"/><Relationship Id="rId7" Type="http://schemas.openxmlformats.org/officeDocument/2006/relationships/hyperlink" Target="https://www.facebook.com/vuhong1972" TargetMode="External"/><Relationship Id="rId2" Type="http://schemas.openxmlformats.org/officeDocument/2006/relationships/notesSlide" Target="../notesSlides/notesSlide30.xml"/><Relationship Id="rId1" Type="http://schemas.openxmlformats.org/officeDocument/2006/relationships/slideLayout" Target="../slideLayouts/slideLayout80.xml"/><Relationship Id="rId6" Type="http://schemas.microsoft.com/office/2007/relationships/hdphoto" Target="../media/hdphoto7.wdp"/><Relationship Id="rId5" Type="http://schemas.openxmlformats.org/officeDocument/2006/relationships/image" Target="../media/image47.png"/><Relationship Id="rId4" Type="http://schemas.microsoft.com/office/2007/relationships/hdphoto" Target="../media/hdphoto5.wdp"/><Relationship Id="rId9" Type="http://schemas.openxmlformats.org/officeDocument/2006/relationships/image" Target="../media/image12.png"/></Relationships>
</file>

<file path=ppt/slides/_rels/slide3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6.png"/><Relationship Id="rId7"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80.xml"/><Relationship Id="rId6" Type="http://schemas.microsoft.com/office/2007/relationships/hdphoto" Target="../media/hdphoto5.wdp"/><Relationship Id="rId11" Type="http://schemas.openxmlformats.org/officeDocument/2006/relationships/image" Target="../media/image12.png"/><Relationship Id="rId5" Type="http://schemas.openxmlformats.org/officeDocument/2006/relationships/image" Target="../media/image45.png"/><Relationship Id="rId10" Type="http://schemas.openxmlformats.org/officeDocument/2006/relationships/hyperlink" Target="mailto:hongvu7219@gmail.com" TargetMode="External"/><Relationship Id="rId4" Type="http://schemas.microsoft.com/office/2007/relationships/hdphoto" Target="../media/hdphoto6.wdp"/><Relationship Id="rId9" Type="http://schemas.openxmlformats.org/officeDocument/2006/relationships/hyperlink" Target="https://www.facebook.com/vuhong1972"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hyperlink" Target="mailto:hongvu7219@gmail.com" TargetMode="External"/><Relationship Id="rId2" Type="http://schemas.openxmlformats.org/officeDocument/2006/relationships/notesSlide" Target="../notesSlides/notesSlide32.xml"/><Relationship Id="rId1" Type="http://schemas.openxmlformats.org/officeDocument/2006/relationships/slideLayout" Target="../slideLayouts/slideLayout76.xml"/><Relationship Id="rId6" Type="http://schemas.openxmlformats.org/officeDocument/2006/relationships/hyperlink" Target="https://www.facebook.com/vuhong1972" TargetMode="External"/><Relationship Id="rId11" Type="http://schemas.openxmlformats.org/officeDocument/2006/relationships/image" Target="../media/image64.jpeg"/><Relationship Id="rId5" Type="http://schemas.openxmlformats.org/officeDocument/2006/relationships/image" Target="../media/image61.gif"/><Relationship Id="rId10" Type="http://schemas.openxmlformats.org/officeDocument/2006/relationships/image" Target="../media/image63.png"/><Relationship Id="rId4" Type="http://schemas.openxmlformats.org/officeDocument/2006/relationships/image" Target="../media/image60.gif"/><Relationship Id="rId9"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1.gif"/><Relationship Id="rId7" Type="http://schemas.openxmlformats.org/officeDocument/2006/relationships/image" Target="../media/image65.gif"/><Relationship Id="rId2" Type="http://schemas.openxmlformats.org/officeDocument/2006/relationships/notesSlide" Target="../notesSlides/notesSlide33.xml"/><Relationship Id="rId1" Type="http://schemas.openxmlformats.org/officeDocument/2006/relationships/slideLayout" Target="../slideLayouts/slideLayout76.xml"/><Relationship Id="rId6" Type="http://schemas.openxmlformats.org/officeDocument/2006/relationships/image" Target="../media/image12.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1.gif"/><Relationship Id="rId7" Type="http://schemas.openxmlformats.org/officeDocument/2006/relationships/image" Target="../media/image65.gif"/><Relationship Id="rId2" Type="http://schemas.openxmlformats.org/officeDocument/2006/relationships/notesSlide" Target="../notesSlides/notesSlide34.xml"/><Relationship Id="rId1" Type="http://schemas.openxmlformats.org/officeDocument/2006/relationships/slideLayout" Target="../slideLayouts/slideLayout76.xml"/><Relationship Id="rId6" Type="http://schemas.openxmlformats.org/officeDocument/2006/relationships/image" Target="../media/image12.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1.gif"/><Relationship Id="rId7" Type="http://schemas.openxmlformats.org/officeDocument/2006/relationships/image" Target="../media/image66.gif"/><Relationship Id="rId2" Type="http://schemas.openxmlformats.org/officeDocument/2006/relationships/notesSlide" Target="../notesSlides/notesSlide35.xml"/><Relationship Id="rId1" Type="http://schemas.openxmlformats.org/officeDocument/2006/relationships/slideLayout" Target="../slideLayouts/slideLayout76.xml"/><Relationship Id="rId6" Type="http://schemas.openxmlformats.org/officeDocument/2006/relationships/image" Target="../media/image12.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45.png"/><Relationship Id="rId7" Type="http://schemas.openxmlformats.org/officeDocument/2006/relationships/hyperlink" Target="https://www.facebook.com/vuhong1972"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47.png"/><Relationship Id="rId4" Type="http://schemas.microsoft.com/office/2007/relationships/hdphoto" Target="../media/hdphoto5.wdp"/><Relationship Id="rId9" Type="http://schemas.openxmlformats.org/officeDocument/2006/relationships/image" Target="../media/image12.png"/></Relationships>
</file>

<file path=ppt/slides/_rels/slide3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6.png"/><Relationship Id="rId7"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image" Target="../media/image12.png"/><Relationship Id="rId5" Type="http://schemas.openxmlformats.org/officeDocument/2006/relationships/image" Target="../media/image45.png"/><Relationship Id="rId10" Type="http://schemas.openxmlformats.org/officeDocument/2006/relationships/hyperlink" Target="mailto:hongvu7219@gmail.com" TargetMode="External"/><Relationship Id="rId4" Type="http://schemas.microsoft.com/office/2007/relationships/hdphoto" Target="../media/hdphoto6.wdp"/><Relationship Id="rId9" Type="http://schemas.openxmlformats.org/officeDocument/2006/relationships/hyperlink" Target="https://www.facebook.com/vuhong1972"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notesSlide" Target="../notesSlides/notesSlide38.xml"/><Relationship Id="rId7" Type="http://schemas.openxmlformats.org/officeDocument/2006/relationships/hyperlink" Target="https://www.facebook.com/vuhong1972" TargetMode="External"/><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67.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12.png"/></Relationships>
</file>

<file path=ppt/slides/_rels/slide3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png"/><Relationship Id="rId7"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microsoft.com/office/2007/relationships/hdphoto" Target="../media/hdphoto9.wdp"/><Relationship Id="rId11" Type="http://schemas.openxmlformats.org/officeDocument/2006/relationships/image" Target="../media/image12.png"/><Relationship Id="rId5" Type="http://schemas.openxmlformats.org/officeDocument/2006/relationships/image" Target="../media/image68.png"/><Relationship Id="rId10" Type="http://schemas.openxmlformats.org/officeDocument/2006/relationships/hyperlink" Target="mailto:hongvu7219@gmail.com" TargetMode="External"/><Relationship Id="rId4" Type="http://schemas.openxmlformats.org/officeDocument/2006/relationships/image" Target="../media/image4.png"/><Relationship Id="rId9" Type="http://schemas.openxmlformats.org/officeDocument/2006/relationships/hyperlink" Target="https://www.facebook.com/vuhong1972"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slide" Target="slide3.xml"/></Relationships>
</file>

<file path=ppt/slides/_rels/slide4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2.png"/><Relationship Id="rId7"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microsoft.com/office/2007/relationships/hdphoto" Target="../media/hdphoto9.wdp"/><Relationship Id="rId11" Type="http://schemas.openxmlformats.org/officeDocument/2006/relationships/image" Target="../media/image12.png"/><Relationship Id="rId5" Type="http://schemas.openxmlformats.org/officeDocument/2006/relationships/image" Target="../media/image68.png"/><Relationship Id="rId10" Type="http://schemas.openxmlformats.org/officeDocument/2006/relationships/hyperlink" Target="mailto:hongvu7219@gmail.com" TargetMode="External"/><Relationship Id="rId4" Type="http://schemas.openxmlformats.org/officeDocument/2006/relationships/image" Target="../media/image4.png"/><Relationship Id="rId9" Type="http://schemas.openxmlformats.org/officeDocument/2006/relationships/hyperlink" Target="https://www.facebook.com/vuhong1972"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mailto:hongvu7219@gmail.com" TargetMode="External"/><Relationship Id="rId3" Type="http://schemas.openxmlformats.org/officeDocument/2006/relationships/image" Target="../media/image2.png"/><Relationship Id="rId7" Type="http://schemas.openxmlformats.org/officeDocument/2006/relationships/hyperlink" Target="https://www.facebook.com/vuhong1972" TargetMode="External"/><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72.png"/><Relationship Id="rId4" Type="http://schemas.openxmlformats.org/officeDocument/2006/relationships/image" Target="../media/image4.png"/><Relationship Id="rId9" Type="http://schemas.openxmlformats.org/officeDocument/2006/relationships/image" Target="../media/image12.png"/></Relationships>
</file>

<file path=ppt/slides/_rels/slide4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hyperlink" Target="mailto:hongvu7219@gmail.com" TargetMode="External"/><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hyperlink" Target="https://www.facebook.com/vuhong1972" TargetMode="External"/><Relationship Id="rId5" Type="http://schemas.openxmlformats.org/officeDocument/2006/relationships/image" Target="../media/image4.png"/><Relationship Id="rId10" Type="http://schemas.openxmlformats.org/officeDocument/2006/relationships/image" Target="../media/image73.png"/><Relationship Id="rId4" Type="http://schemas.openxmlformats.org/officeDocument/2006/relationships/image" Target="../media/image3.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50.xml"/><Relationship Id="rId6" Type="http://schemas.openxmlformats.org/officeDocument/2006/relationships/image" Target="../media/image35.png"/><Relationship Id="rId11" Type="http://schemas.openxmlformats.org/officeDocument/2006/relationships/image" Target="../media/image12.png"/><Relationship Id="rId5" Type="http://schemas.openxmlformats.org/officeDocument/2006/relationships/image" Target="../media/image34.png"/><Relationship Id="rId10" Type="http://schemas.openxmlformats.org/officeDocument/2006/relationships/hyperlink" Target="mailto:hongvu7219@gmail.com" TargetMode="External"/><Relationship Id="rId4" Type="http://schemas.microsoft.com/office/2007/relationships/hdphoto" Target="../media/hdphoto1.wdp"/><Relationship Id="rId9" Type="http://schemas.openxmlformats.org/officeDocument/2006/relationships/hyperlink" Target="https://www.facebook.com/vuhong1972"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hyperlink" Target="mailto:hongvu7219@gmail.com"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hyperlink" Target="https://www.facebook.com/vuhong1972" TargetMode="External"/><Relationship Id="rId5" Type="http://schemas.openxmlformats.org/officeDocument/2006/relationships/image" Target="../media/image4.png"/><Relationship Id="rId10" Type="http://schemas.openxmlformats.org/officeDocument/2006/relationships/image" Target="../media/image38.png"/><Relationship Id="rId4" Type="http://schemas.openxmlformats.org/officeDocument/2006/relationships/image" Target="../media/image3.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Shape 89"/>
        <p:cNvGrpSpPr/>
        <p:nvPr/>
      </p:nvGrpSpPr>
      <p:grpSpPr>
        <a:xfrm>
          <a:off x="0" y="0"/>
          <a:ext cx="0" cy="0"/>
          <a:chOff x="0" y="0"/>
          <a:chExt cx="0" cy="0"/>
        </a:xfrm>
      </p:grpSpPr>
      <p:pic>
        <p:nvPicPr>
          <p:cNvPr id="90" name="Google Shape;90;p1"/>
          <p:cNvPicPr preferRelativeResize="0"/>
          <p:nvPr/>
        </p:nvPicPr>
        <p:blipFill rotWithShape="1">
          <a:blip r:embed="rId3">
            <a:alphaModFix/>
          </a:blip>
          <a:srcRect/>
          <a:stretch/>
        </p:blipFill>
        <p:spPr>
          <a:xfrm>
            <a:off x="0" y="1"/>
            <a:ext cx="9144000" cy="4054460"/>
          </a:xfrm>
          <a:prstGeom prst="rect">
            <a:avLst/>
          </a:prstGeom>
          <a:noFill/>
          <a:ln>
            <a:noFill/>
          </a:ln>
        </p:spPr>
      </p:pic>
      <p:pic>
        <p:nvPicPr>
          <p:cNvPr id="91" name="Google Shape;91;p1"/>
          <p:cNvPicPr preferRelativeResize="0"/>
          <p:nvPr/>
        </p:nvPicPr>
        <p:blipFill rotWithShape="1">
          <a:blip r:embed="rId4">
            <a:alphaModFix/>
          </a:blip>
          <a:srcRect/>
          <a:stretch/>
        </p:blipFill>
        <p:spPr>
          <a:xfrm>
            <a:off x="13" y="925"/>
            <a:ext cx="9143999" cy="3652604"/>
          </a:xfrm>
          <a:prstGeom prst="rect">
            <a:avLst/>
          </a:prstGeom>
          <a:noFill/>
          <a:ln>
            <a:noFill/>
          </a:ln>
        </p:spPr>
      </p:pic>
      <p:grpSp>
        <p:nvGrpSpPr>
          <p:cNvPr id="92" name="Google Shape;92;p1"/>
          <p:cNvGrpSpPr/>
          <p:nvPr/>
        </p:nvGrpSpPr>
        <p:grpSpPr>
          <a:xfrm>
            <a:off x="0" y="3868735"/>
            <a:ext cx="9144000" cy="1274777"/>
            <a:chOff x="0" y="5158297"/>
            <a:chExt cx="12192000" cy="1699703"/>
          </a:xfrm>
        </p:grpSpPr>
        <p:pic>
          <p:nvPicPr>
            <p:cNvPr id="93" name="Google Shape;93;p1"/>
            <p:cNvPicPr preferRelativeResize="0"/>
            <p:nvPr/>
          </p:nvPicPr>
          <p:blipFill rotWithShape="1">
            <a:blip r:embed="rId5">
              <a:alphaModFix/>
            </a:blip>
            <a:srcRect/>
            <a:stretch/>
          </p:blipFill>
          <p:spPr>
            <a:xfrm>
              <a:off x="0" y="5158297"/>
              <a:ext cx="12192000" cy="495300"/>
            </a:xfrm>
            <a:prstGeom prst="rect">
              <a:avLst/>
            </a:prstGeom>
            <a:noFill/>
            <a:ln>
              <a:noFill/>
            </a:ln>
          </p:spPr>
        </p:pic>
        <p:sp>
          <p:nvSpPr>
            <p:cNvPr id="94" name="Google Shape;94;p1"/>
            <p:cNvSpPr/>
            <p:nvPr/>
          </p:nvSpPr>
          <p:spPr>
            <a:xfrm>
              <a:off x="0" y="5405947"/>
              <a:ext cx="12192000" cy="1452053"/>
            </a:xfrm>
            <a:prstGeom prst="rect">
              <a:avLst/>
            </a:prstGeom>
            <a:solidFill>
              <a:srgbClr val="7DBDED"/>
            </a:solidFill>
            <a:ln>
              <a:noFill/>
            </a:ln>
          </p:spPr>
          <p:txBody>
            <a:bodyPr spcFirstLastPara="1" wrap="square" lIns="91425" tIns="45700" rIns="91425" bIns="45700" anchor="ctr" anchorCtr="0">
              <a:noAutofit/>
            </a:bodyPr>
            <a:lstStyle/>
            <a:p>
              <a:pPr algn="ctr" defTabSz="685596">
                <a:buClr>
                  <a:srgbClr val="000000"/>
                </a:buClr>
                <a:defRPr/>
              </a:pPr>
              <a:endParaRPr sz="1400" kern="0">
                <a:solidFill>
                  <a:srgbClr val="FFFFFF"/>
                </a:solidFill>
                <a:latin typeface="Calibri"/>
                <a:ea typeface="Calibri"/>
                <a:cs typeface="Calibri"/>
                <a:sym typeface="Calibri"/>
              </a:endParaRPr>
            </a:p>
          </p:txBody>
        </p:sp>
      </p:grpSp>
      <p:pic>
        <p:nvPicPr>
          <p:cNvPr id="95" name="Google Shape;95;p1"/>
          <p:cNvPicPr preferRelativeResize="0"/>
          <p:nvPr/>
        </p:nvPicPr>
        <p:blipFill rotWithShape="1">
          <a:blip r:embed="rId6">
            <a:alphaModFix/>
          </a:blip>
          <a:srcRect/>
          <a:stretch/>
        </p:blipFill>
        <p:spPr>
          <a:xfrm>
            <a:off x="1296624" y="3459160"/>
            <a:ext cx="2466101" cy="1254068"/>
          </a:xfrm>
          <a:prstGeom prst="rect">
            <a:avLst/>
          </a:prstGeom>
          <a:noFill/>
          <a:ln>
            <a:noFill/>
          </a:ln>
        </p:spPr>
      </p:pic>
      <p:pic>
        <p:nvPicPr>
          <p:cNvPr id="96" name="Google Shape;96;p1"/>
          <p:cNvPicPr preferRelativeResize="0"/>
          <p:nvPr/>
        </p:nvPicPr>
        <p:blipFill rotWithShape="1">
          <a:blip r:embed="rId7">
            <a:alphaModFix/>
          </a:blip>
          <a:srcRect/>
          <a:stretch/>
        </p:blipFill>
        <p:spPr>
          <a:xfrm>
            <a:off x="8158162" y="0"/>
            <a:ext cx="757238" cy="1607344"/>
          </a:xfrm>
          <a:prstGeom prst="rect">
            <a:avLst/>
          </a:prstGeom>
          <a:noFill/>
          <a:ln>
            <a:noFill/>
          </a:ln>
        </p:spPr>
      </p:pic>
      <p:pic>
        <p:nvPicPr>
          <p:cNvPr id="97" name="Google Shape;97;p1"/>
          <p:cNvPicPr preferRelativeResize="0"/>
          <p:nvPr/>
        </p:nvPicPr>
        <p:blipFill rotWithShape="1">
          <a:blip r:embed="rId6">
            <a:alphaModFix/>
          </a:blip>
          <a:srcRect/>
          <a:stretch/>
        </p:blipFill>
        <p:spPr>
          <a:xfrm>
            <a:off x="6096973" y="918139"/>
            <a:ext cx="1650644" cy="839390"/>
          </a:xfrm>
          <a:prstGeom prst="rect">
            <a:avLst/>
          </a:prstGeom>
          <a:noFill/>
          <a:ln>
            <a:noFill/>
          </a:ln>
        </p:spPr>
      </p:pic>
      <p:pic>
        <p:nvPicPr>
          <p:cNvPr id="98" name="Google Shape;98;p1"/>
          <p:cNvPicPr preferRelativeResize="0"/>
          <p:nvPr/>
        </p:nvPicPr>
        <p:blipFill rotWithShape="1">
          <a:blip r:embed="rId8">
            <a:alphaModFix/>
          </a:blip>
          <a:srcRect/>
          <a:stretch/>
        </p:blipFill>
        <p:spPr>
          <a:xfrm>
            <a:off x="228612" y="0"/>
            <a:ext cx="1243013" cy="2514600"/>
          </a:xfrm>
          <a:prstGeom prst="rect">
            <a:avLst/>
          </a:prstGeom>
          <a:noFill/>
          <a:ln>
            <a:noFill/>
          </a:ln>
        </p:spPr>
      </p:pic>
      <p:pic>
        <p:nvPicPr>
          <p:cNvPr id="99" name="Google Shape;99;p1"/>
          <p:cNvPicPr preferRelativeResize="0"/>
          <p:nvPr/>
        </p:nvPicPr>
        <p:blipFill rotWithShape="1">
          <a:blip r:embed="rId9">
            <a:alphaModFix/>
          </a:blip>
          <a:srcRect t="20506"/>
          <a:stretch/>
        </p:blipFill>
        <p:spPr>
          <a:xfrm>
            <a:off x="1700225" y="12"/>
            <a:ext cx="1007269" cy="1396985"/>
          </a:xfrm>
          <a:prstGeom prst="rect">
            <a:avLst/>
          </a:prstGeom>
          <a:noFill/>
          <a:ln>
            <a:noFill/>
          </a:ln>
        </p:spPr>
      </p:pic>
      <p:pic>
        <p:nvPicPr>
          <p:cNvPr id="100" name="Google Shape;100;p1"/>
          <p:cNvPicPr preferRelativeResize="0"/>
          <p:nvPr/>
        </p:nvPicPr>
        <p:blipFill rotWithShape="1">
          <a:blip r:embed="rId10">
            <a:alphaModFix/>
          </a:blip>
          <a:srcRect/>
          <a:stretch/>
        </p:blipFill>
        <p:spPr>
          <a:xfrm>
            <a:off x="1396385" y="1708213"/>
            <a:ext cx="2514600" cy="2514600"/>
          </a:xfrm>
          <a:prstGeom prst="rect">
            <a:avLst/>
          </a:prstGeom>
          <a:noFill/>
          <a:ln>
            <a:noFill/>
          </a:ln>
        </p:spPr>
      </p:pic>
      <p:pic>
        <p:nvPicPr>
          <p:cNvPr id="101" name="Google Shape;101;p1"/>
          <p:cNvPicPr preferRelativeResize="0"/>
          <p:nvPr/>
        </p:nvPicPr>
        <p:blipFill rotWithShape="1">
          <a:blip r:embed="rId11">
            <a:alphaModFix/>
          </a:blip>
          <a:srcRect/>
          <a:stretch/>
        </p:blipFill>
        <p:spPr>
          <a:xfrm>
            <a:off x="1646636" y="1473361"/>
            <a:ext cx="1114425" cy="842963"/>
          </a:xfrm>
          <a:prstGeom prst="rect">
            <a:avLst/>
          </a:prstGeom>
          <a:noFill/>
          <a:ln>
            <a:noFill/>
          </a:ln>
        </p:spPr>
      </p:pic>
      <p:grpSp>
        <p:nvGrpSpPr>
          <p:cNvPr id="102" name="Google Shape;102;p1"/>
          <p:cNvGrpSpPr/>
          <p:nvPr/>
        </p:nvGrpSpPr>
        <p:grpSpPr>
          <a:xfrm rot="21290316">
            <a:off x="3200400" y="630266"/>
            <a:ext cx="1857352" cy="1254069"/>
            <a:chOff x="4799100" y="1168696"/>
            <a:chExt cx="2476469" cy="1672092"/>
          </a:xfrm>
        </p:grpSpPr>
        <p:pic>
          <p:nvPicPr>
            <p:cNvPr id="103" name="Google Shape;103;p1"/>
            <p:cNvPicPr preferRelativeResize="0"/>
            <p:nvPr/>
          </p:nvPicPr>
          <p:blipFill rotWithShape="1">
            <a:blip r:embed="rId12">
              <a:alphaModFix/>
            </a:blip>
            <a:srcRect/>
            <a:stretch/>
          </p:blipFill>
          <p:spPr>
            <a:xfrm>
              <a:off x="4799100" y="1168696"/>
              <a:ext cx="2476469" cy="1672092"/>
            </a:xfrm>
            <a:prstGeom prst="rect">
              <a:avLst/>
            </a:prstGeom>
            <a:noFill/>
            <a:ln>
              <a:noFill/>
            </a:ln>
          </p:spPr>
        </p:pic>
        <p:sp>
          <p:nvSpPr>
            <p:cNvPr id="104" name="Google Shape;104;p1"/>
            <p:cNvSpPr txBox="1"/>
            <p:nvPr/>
          </p:nvSpPr>
          <p:spPr>
            <a:xfrm>
              <a:off x="5224109" y="1224183"/>
              <a:ext cx="1709510" cy="1354163"/>
            </a:xfrm>
            <a:prstGeom prst="rect">
              <a:avLst/>
            </a:prstGeom>
            <a:noFill/>
            <a:ln>
              <a:noFill/>
            </a:ln>
          </p:spPr>
          <p:txBody>
            <a:bodyPr spcFirstLastPara="1" wrap="square" lIns="91425" tIns="45700" rIns="91425" bIns="45700" anchor="t" anchorCtr="0">
              <a:spAutoFit/>
            </a:bodyPr>
            <a:lstStyle/>
            <a:p>
              <a:pPr algn="ctr" defTabSz="685596">
                <a:buClr>
                  <a:srgbClr val="000000"/>
                </a:buClr>
                <a:defRPr/>
              </a:pPr>
              <a:r>
                <a:rPr lang="en-US" sz="6000" kern="0" dirty="0">
                  <a:solidFill>
                    <a:srgbClr val="FFC000"/>
                  </a:solidFill>
                  <a:latin typeface="Arial-Rounded" panose="020B0500000000000000" pitchFamily="34" charset="0"/>
                  <a:ea typeface="Arial-Rounded" panose="020B0500000000000000" pitchFamily="34" charset="0"/>
                  <a:cs typeface="Arial-Rounded" panose="020B0500000000000000" pitchFamily="34" charset="0"/>
                  <a:sym typeface="Calibri"/>
                </a:rPr>
                <a:t>hi</a:t>
              </a:r>
              <a:endParaRPr sz="6000" kern="0" dirty="0">
                <a:solidFill>
                  <a:srgbClr val="FFC000"/>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sp>
        <p:nvSpPr>
          <p:cNvPr id="21" name="文本框 76">
            <a:extLst>
              <a:ext uri="{FF2B5EF4-FFF2-40B4-BE49-F238E27FC236}">
                <a16:creationId xmlns="" xmlns:a16="http://schemas.microsoft.com/office/drawing/2014/main" id="{DC4CC772-4903-4377-90E7-F6ABDDFAB022}"/>
              </a:ext>
            </a:extLst>
          </p:cNvPr>
          <p:cNvSpPr txBox="1">
            <a:spLocks noChangeArrowheads="1"/>
          </p:cNvSpPr>
          <p:nvPr/>
        </p:nvSpPr>
        <p:spPr bwMode="auto">
          <a:xfrm>
            <a:off x="4010757" y="1970138"/>
            <a:ext cx="4684624" cy="1898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366" tIns="25712" rIns="51366" bIns="25712">
            <a:spAutoFit/>
          </a:bodyPr>
          <a:lstStyle>
            <a:lvl1pPr defTabSz="912813">
              <a:defRPr sz="7200">
                <a:solidFill>
                  <a:schemeClr val="tx1"/>
                </a:solidFill>
                <a:latin typeface=".VnAvant" pitchFamily="34" charset="0"/>
                <a:ea typeface="SimSun" pitchFamily="2" charset="-122"/>
              </a:defRPr>
            </a:lvl1pPr>
            <a:lvl2pPr marL="742950" indent="-285750" defTabSz="912813">
              <a:defRPr sz="7200">
                <a:solidFill>
                  <a:schemeClr val="tx1"/>
                </a:solidFill>
                <a:latin typeface=".VnAvant" pitchFamily="34" charset="0"/>
                <a:ea typeface="SimSun" pitchFamily="2" charset="-122"/>
              </a:defRPr>
            </a:lvl2pPr>
            <a:lvl3pPr marL="1143000" indent="-228600" defTabSz="912813">
              <a:defRPr sz="7200">
                <a:solidFill>
                  <a:schemeClr val="tx1"/>
                </a:solidFill>
                <a:latin typeface=".VnAvant" pitchFamily="34" charset="0"/>
                <a:ea typeface="SimSun" pitchFamily="2" charset="-122"/>
              </a:defRPr>
            </a:lvl3pPr>
            <a:lvl4pPr marL="1600200" indent="-228600" defTabSz="912813">
              <a:defRPr sz="7200">
                <a:solidFill>
                  <a:schemeClr val="tx1"/>
                </a:solidFill>
                <a:latin typeface=".VnAvant" pitchFamily="34" charset="0"/>
                <a:ea typeface="SimSun" pitchFamily="2" charset="-122"/>
              </a:defRPr>
            </a:lvl4pPr>
            <a:lvl5pPr marL="2057400" indent="-228600" defTabSz="912813">
              <a:defRPr sz="7200">
                <a:solidFill>
                  <a:schemeClr val="tx1"/>
                </a:solidFill>
                <a:latin typeface=".VnAvant" pitchFamily="34" charset="0"/>
                <a:ea typeface="SimSun" pitchFamily="2" charset="-122"/>
              </a:defRPr>
            </a:lvl5pPr>
            <a:lvl6pPr marL="2514600" indent="-228600" defTabSz="912813" eaLnBrk="0" fontAlgn="base" hangingPunct="0">
              <a:spcBef>
                <a:spcPct val="0"/>
              </a:spcBef>
              <a:spcAft>
                <a:spcPct val="0"/>
              </a:spcAft>
              <a:defRPr sz="7200">
                <a:solidFill>
                  <a:schemeClr val="tx1"/>
                </a:solidFill>
                <a:latin typeface=".VnAvant" pitchFamily="34" charset="0"/>
                <a:ea typeface="SimSun" pitchFamily="2" charset="-122"/>
              </a:defRPr>
            </a:lvl6pPr>
            <a:lvl7pPr marL="2971800" indent="-228600" defTabSz="912813" eaLnBrk="0" fontAlgn="base" hangingPunct="0">
              <a:spcBef>
                <a:spcPct val="0"/>
              </a:spcBef>
              <a:spcAft>
                <a:spcPct val="0"/>
              </a:spcAft>
              <a:defRPr sz="7200">
                <a:solidFill>
                  <a:schemeClr val="tx1"/>
                </a:solidFill>
                <a:latin typeface=".VnAvant" pitchFamily="34" charset="0"/>
                <a:ea typeface="SimSun" pitchFamily="2" charset="-122"/>
              </a:defRPr>
            </a:lvl7pPr>
            <a:lvl8pPr marL="3429000" indent="-228600" defTabSz="912813" eaLnBrk="0" fontAlgn="base" hangingPunct="0">
              <a:spcBef>
                <a:spcPct val="0"/>
              </a:spcBef>
              <a:spcAft>
                <a:spcPct val="0"/>
              </a:spcAft>
              <a:defRPr sz="7200">
                <a:solidFill>
                  <a:schemeClr val="tx1"/>
                </a:solidFill>
                <a:latin typeface=".VnAvant" pitchFamily="34" charset="0"/>
                <a:ea typeface="SimSun" pitchFamily="2" charset="-122"/>
              </a:defRPr>
            </a:lvl8pPr>
            <a:lvl9pPr marL="3886200" indent="-228600" defTabSz="912813" eaLnBrk="0" fontAlgn="base" hangingPunct="0">
              <a:spcBef>
                <a:spcPct val="0"/>
              </a:spcBef>
              <a:spcAft>
                <a:spcPct val="0"/>
              </a:spcAft>
              <a:defRPr sz="7200">
                <a:solidFill>
                  <a:schemeClr val="tx1"/>
                </a:solidFill>
                <a:latin typeface=".VnAvant" pitchFamily="34" charset="0"/>
                <a:ea typeface="SimSun" pitchFamily="2" charset="-122"/>
              </a:defRPr>
            </a:lvl9pPr>
          </a:lstStyle>
          <a:p>
            <a:pPr algn="ctr" fontAlgn="base">
              <a:spcBef>
                <a:spcPct val="0"/>
              </a:spcBef>
              <a:spcAft>
                <a:spcPct val="0"/>
              </a:spcAft>
            </a:pPr>
            <a:r>
              <a:rPr lang="en-US" altLang="en-US" sz="4000" b="1" dirty="0" err="1">
                <a:solidFill>
                  <a:srgbClr val="FF0000"/>
                </a:solidFill>
                <a:latin typeface="HP001 4 hàng" pitchFamily="34" charset="0"/>
                <a:ea typeface="字魂59号-创粗黑"/>
                <a:cs typeface="字魂59号-创粗黑"/>
              </a:rPr>
              <a:t>Chào</a:t>
            </a:r>
            <a:r>
              <a:rPr lang="en-US" altLang="en-US" sz="4000" b="1" dirty="0">
                <a:solidFill>
                  <a:srgbClr val="FF0000"/>
                </a:solidFill>
                <a:latin typeface="HP001 4 hàng" pitchFamily="34" charset="0"/>
                <a:ea typeface="字魂59号-创粗黑"/>
                <a:cs typeface="字魂59号-创粗黑"/>
              </a:rPr>
              <a:t> </a:t>
            </a:r>
            <a:r>
              <a:rPr lang="en-US" altLang="en-US" sz="4000" b="1" dirty="0" err="1">
                <a:solidFill>
                  <a:srgbClr val="FF0000"/>
                </a:solidFill>
                <a:latin typeface="HP001 4 hàng" pitchFamily="34" charset="0"/>
                <a:ea typeface="字魂59号-创粗黑"/>
                <a:cs typeface="字魂59号-创粗黑"/>
              </a:rPr>
              <a:t>mừng</a:t>
            </a:r>
            <a:r>
              <a:rPr lang="en-US" altLang="en-US" sz="4000" b="1" dirty="0">
                <a:solidFill>
                  <a:srgbClr val="FF0000"/>
                </a:solidFill>
                <a:latin typeface="HP001 4 hàng" pitchFamily="34" charset="0"/>
                <a:ea typeface="字魂59号-创粗黑"/>
                <a:cs typeface="字魂59号-创粗黑"/>
              </a:rPr>
              <a:t> </a:t>
            </a:r>
            <a:r>
              <a:rPr lang="en-US" altLang="en-US" sz="4000" b="1" dirty="0" err="1">
                <a:solidFill>
                  <a:srgbClr val="FF0000"/>
                </a:solidFill>
                <a:latin typeface="HP001 4 hàng" pitchFamily="34" charset="0"/>
                <a:ea typeface="字魂59号-创粗黑"/>
                <a:cs typeface="字魂59号-创粗黑"/>
              </a:rPr>
              <a:t>các</a:t>
            </a:r>
            <a:r>
              <a:rPr lang="en-US" altLang="en-US" sz="4000" b="1" dirty="0">
                <a:solidFill>
                  <a:srgbClr val="FF0000"/>
                </a:solidFill>
                <a:latin typeface="HP001 4 hàng" pitchFamily="34" charset="0"/>
                <a:ea typeface="字魂59号-创粗黑"/>
                <a:cs typeface="字魂59号-创粗黑"/>
              </a:rPr>
              <a:t> con </a:t>
            </a:r>
            <a:r>
              <a:rPr lang="en-US" altLang="en-US" sz="4000" b="1" dirty="0" err="1">
                <a:solidFill>
                  <a:srgbClr val="FF0000"/>
                </a:solidFill>
                <a:latin typeface="HP001 4 hàng" pitchFamily="34" charset="0"/>
                <a:ea typeface="字魂59号-创粗黑"/>
                <a:cs typeface="字魂59号-创粗黑"/>
              </a:rPr>
              <a:t>đến</a:t>
            </a:r>
            <a:r>
              <a:rPr lang="en-US" altLang="en-US" sz="4000" b="1" dirty="0">
                <a:solidFill>
                  <a:srgbClr val="FF0000"/>
                </a:solidFill>
                <a:latin typeface="HP001 4 hàng" pitchFamily="34" charset="0"/>
                <a:ea typeface="字魂59号-创粗黑"/>
                <a:cs typeface="字魂59号-创粗黑"/>
              </a:rPr>
              <a:t> </a:t>
            </a:r>
            <a:r>
              <a:rPr lang="en-US" altLang="en-US" sz="4000" b="1" dirty="0" err="1">
                <a:solidFill>
                  <a:srgbClr val="FF0000"/>
                </a:solidFill>
                <a:latin typeface="HP001 4 hàng" pitchFamily="34" charset="0"/>
                <a:ea typeface="字魂59号-创粗黑"/>
                <a:cs typeface="字魂59号-创粗黑"/>
              </a:rPr>
              <a:t>với</a:t>
            </a:r>
            <a:r>
              <a:rPr lang="en-US" altLang="en-US" sz="4000" b="1" dirty="0">
                <a:solidFill>
                  <a:srgbClr val="FF0000"/>
                </a:solidFill>
                <a:latin typeface="HP001 4 hàng" pitchFamily="34" charset="0"/>
                <a:ea typeface="字魂59号-创粗黑"/>
                <a:cs typeface="字魂59号-创粗黑"/>
              </a:rPr>
              <a:t> </a:t>
            </a:r>
            <a:r>
              <a:rPr lang="en-US" altLang="en-US" sz="4000" b="1" dirty="0" err="1">
                <a:solidFill>
                  <a:srgbClr val="FF0000"/>
                </a:solidFill>
                <a:latin typeface="HP001 4 hàng" pitchFamily="34" charset="0"/>
                <a:ea typeface="字魂59号-创粗黑"/>
                <a:cs typeface="字魂59号-创粗黑"/>
              </a:rPr>
              <a:t>tiết</a:t>
            </a:r>
            <a:r>
              <a:rPr lang="en-US" altLang="en-US" sz="4000" b="1" dirty="0">
                <a:solidFill>
                  <a:srgbClr val="FF0000"/>
                </a:solidFill>
                <a:latin typeface="HP001 4 hàng" pitchFamily="34" charset="0"/>
                <a:ea typeface="字魂59号-创粗黑"/>
                <a:cs typeface="字魂59号-创粗黑"/>
              </a:rPr>
              <a:t> </a:t>
            </a:r>
            <a:r>
              <a:rPr lang="en-US" altLang="en-US" sz="4000" b="1" dirty="0" err="1">
                <a:solidFill>
                  <a:srgbClr val="FF0000"/>
                </a:solidFill>
                <a:latin typeface="HP001 4 hàng" pitchFamily="34" charset="0"/>
                <a:ea typeface="字魂59号-创粗黑"/>
                <a:cs typeface="字魂59号-创粗黑"/>
              </a:rPr>
              <a:t>học</a:t>
            </a:r>
            <a:r>
              <a:rPr lang="en-US" altLang="en-US" sz="4000" b="1" dirty="0">
                <a:solidFill>
                  <a:srgbClr val="FF0000"/>
                </a:solidFill>
                <a:latin typeface="HP001 4 hàng" pitchFamily="34" charset="0"/>
                <a:ea typeface="字魂59号-创粗黑"/>
                <a:cs typeface="字魂59号-创粗黑"/>
              </a:rPr>
              <a:t> </a:t>
            </a:r>
            <a:r>
              <a:rPr lang="en-US" altLang="en-US" sz="4000" b="1" dirty="0" err="1">
                <a:solidFill>
                  <a:srgbClr val="FF0000"/>
                </a:solidFill>
                <a:latin typeface="HP001 4 hàng" pitchFamily="34" charset="0"/>
                <a:ea typeface="字魂59号-创粗黑"/>
                <a:cs typeface="字魂59号-创粗黑"/>
              </a:rPr>
              <a:t>Tiếng</a:t>
            </a:r>
            <a:r>
              <a:rPr lang="en-US" altLang="en-US" sz="4000" b="1" dirty="0">
                <a:solidFill>
                  <a:srgbClr val="FF0000"/>
                </a:solidFill>
                <a:latin typeface="HP001 4 hàng" pitchFamily="34" charset="0"/>
                <a:ea typeface="字魂59号-创粗黑"/>
                <a:cs typeface="字魂59号-创粗黑"/>
              </a:rPr>
              <a:t> </a:t>
            </a:r>
            <a:r>
              <a:rPr lang="en-US" altLang="en-US" sz="4000" b="1" dirty="0" err="1">
                <a:solidFill>
                  <a:srgbClr val="FF0000"/>
                </a:solidFill>
                <a:latin typeface="HP001 4 hàng" pitchFamily="34" charset="0"/>
                <a:ea typeface="字魂59号-创粗黑"/>
                <a:cs typeface="字魂59号-创粗黑"/>
              </a:rPr>
              <a:t>Việt</a:t>
            </a:r>
            <a:endParaRPr lang="zh-CN" altLang="en-US" sz="4000" b="1" dirty="0">
              <a:solidFill>
                <a:srgbClr val="FF0000"/>
              </a:solidFill>
              <a:latin typeface="经典趣体简"/>
            </a:endParaRPr>
          </a:p>
        </p:txBody>
      </p:sp>
      <p:sp>
        <p:nvSpPr>
          <p:cNvPr id="18"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9" name="Picture 1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3119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additive="base">
                                        <p:cTn id="7" dur="500"/>
                                        <p:tgtEl>
                                          <p:spTgt spid="91"/>
                                        </p:tgtEl>
                                        <p:attrNameLst>
                                          <p:attrName>ppt_w</p:attrName>
                                        </p:attrNameLst>
                                      </p:cBhvr>
                                      <p:tavLst>
                                        <p:tav tm="0">
                                          <p:val>
                                            <p:strVal val="0"/>
                                          </p:val>
                                        </p:tav>
                                        <p:tav tm="100000">
                                          <p:val>
                                            <p:strVal val="#ppt_w"/>
                                          </p:val>
                                        </p:tav>
                                      </p:tavLst>
                                    </p:anim>
                                    <p:anim calcmode="lin" valueType="num">
                                      <p:cBhvr additive="base">
                                        <p:cTn id="8" dur="500"/>
                                        <p:tgtEl>
                                          <p:spTgt spid="91"/>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96"/>
                                        </p:tgtEl>
                                        <p:attrNameLst>
                                          <p:attrName>style.visibility</p:attrName>
                                        </p:attrNameLst>
                                      </p:cBhvr>
                                      <p:to>
                                        <p:strVal val="visible"/>
                                      </p:to>
                                    </p:set>
                                    <p:anim calcmode="lin" valueType="num">
                                      <p:cBhvr additive="base">
                                        <p:cTn id="12" dur="500"/>
                                        <p:tgtEl>
                                          <p:spTgt spid="96"/>
                                        </p:tgtEl>
                                        <p:attrNameLst>
                                          <p:attrName>ppt_y</p:attrName>
                                        </p:attrNameLst>
                                      </p:cBhvr>
                                      <p:tavLst>
                                        <p:tav tm="0">
                                          <p:val>
                                            <p:strVal val="#ppt_y-1"/>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99"/>
                                        </p:tgtEl>
                                        <p:attrNameLst>
                                          <p:attrName>style.visibility</p:attrName>
                                        </p:attrNameLst>
                                      </p:cBhvr>
                                      <p:to>
                                        <p:strVal val="visible"/>
                                      </p:to>
                                    </p:set>
                                    <p:anim calcmode="lin" valueType="num">
                                      <p:cBhvr additive="base">
                                        <p:cTn id="15" dur="500"/>
                                        <p:tgtEl>
                                          <p:spTgt spid="99"/>
                                        </p:tgtEl>
                                        <p:attrNameLst>
                                          <p:attrName>ppt_y</p:attrName>
                                        </p:attrNameLst>
                                      </p:cBhvr>
                                      <p:tavLst>
                                        <p:tav tm="0">
                                          <p:val>
                                            <p:strVal val="#ppt_y-1"/>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98"/>
                                        </p:tgtEl>
                                        <p:attrNameLst>
                                          <p:attrName>style.visibility</p:attrName>
                                        </p:attrNameLst>
                                      </p:cBhvr>
                                      <p:to>
                                        <p:strVal val="visible"/>
                                      </p:to>
                                    </p:set>
                                    <p:anim calcmode="lin" valueType="num">
                                      <p:cBhvr additive="base">
                                        <p:cTn id="18" dur="500"/>
                                        <p:tgtEl>
                                          <p:spTgt spid="98"/>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100"/>
                                        </p:tgtEl>
                                        <p:attrNameLst>
                                          <p:attrName>style.visibility</p:attrName>
                                        </p:attrNameLst>
                                      </p:cBhvr>
                                      <p:to>
                                        <p:strVal val="visible"/>
                                      </p:to>
                                    </p:set>
                                    <p:animEffect transition="in" filter="fade">
                                      <p:cBhvr>
                                        <p:cTn id="26" dur="500"/>
                                        <p:tgtEl>
                                          <p:spTgt spid="100"/>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101"/>
                                        </p:tgtEl>
                                        <p:attrNameLst>
                                          <p:attrName>style.visibility</p:attrName>
                                        </p:attrNameLst>
                                      </p:cBhvr>
                                      <p:to>
                                        <p:strVal val="visible"/>
                                      </p:to>
                                    </p:set>
                                    <p:animEffect transition="in" filter="fade">
                                      <p:cBhvr>
                                        <p:cTn id="30" dur="500"/>
                                        <p:tgtEl>
                                          <p:spTgt spid="101"/>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fade">
                                      <p:cBhvr>
                                        <p:cTn id="34" dur="500"/>
                                        <p:tgtEl>
                                          <p:spTgt spid="102"/>
                                        </p:tgtEl>
                                      </p:cBhvr>
                                    </p:animEffect>
                                  </p:childTnLst>
                                </p:cTn>
                              </p:par>
                            </p:childTnLst>
                          </p:cTn>
                        </p:par>
                        <p:par>
                          <p:cTn id="35" fill="hold">
                            <p:stCondLst>
                              <p:cond delay="3000"/>
                            </p:stCondLst>
                            <p:childTnLst>
                              <p:par>
                                <p:cTn id="36" presetID="10" presetClass="entr" presetSubtype="0" fill="hold" nodeType="afterEffect">
                                  <p:stCondLst>
                                    <p:cond delay="0"/>
                                  </p:stCondLst>
                                  <p:childTnLst>
                                    <p:set>
                                      <p:cBhvr>
                                        <p:cTn id="37" dur="1" fill="hold">
                                          <p:stCondLst>
                                            <p:cond delay="0"/>
                                          </p:stCondLst>
                                        </p:cTn>
                                        <p:tgtEl>
                                          <p:spTgt spid="97"/>
                                        </p:tgtEl>
                                        <p:attrNameLst>
                                          <p:attrName>style.visibility</p:attrName>
                                        </p:attrNameLst>
                                      </p:cBhvr>
                                      <p:to>
                                        <p:strVal val="visible"/>
                                      </p:to>
                                    </p:set>
                                    <p:animEffect transition="in" filter="fade">
                                      <p:cBhvr>
                                        <p:cTn id="38" dur="500"/>
                                        <p:tgtEl>
                                          <p:spTgt spid="97"/>
                                        </p:tgtEl>
                                      </p:cBhvr>
                                    </p:animEffect>
                                  </p:childTnLst>
                                </p:cTn>
                              </p:par>
                            </p:childTnLst>
                          </p:cTn>
                        </p:par>
                      </p:childTnLst>
                    </p:cTn>
                  </p:par>
                  <p:par>
                    <p:cTn id="39" fill="hold">
                      <p:stCondLst>
                        <p:cond delay="indefinite"/>
                      </p:stCondLst>
                      <p:childTnLst>
                        <p:par>
                          <p:cTn id="40" fill="hold">
                            <p:stCondLst>
                              <p:cond delay="0"/>
                            </p:stCondLst>
                            <p:childTnLst>
                              <p:par>
                                <p:cTn id="41" presetID="56" presetClass="entr" presetSubtype="0" fill="hold" grpId="0" nodeType="clickEffect">
                                  <p:stCondLst>
                                    <p:cond delay="0"/>
                                  </p:stCondLst>
                                  <p:iterate type="lt">
                                    <p:tmPct val="10000"/>
                                  </p:iterate>
                                  <p:childTnLst>
                                    <p:set>
                                      <p:cBhvr>
                                        <p:cTn id="42" dur="1" fill="hold">
                                          <p:stCondLst>
                                            <p:cond delay="0"/>
                                          </p:stCondLst>
                                        </p:cTn>
                                        <p:tgtEl>
                                          <p:spTgt spid="21"/>
                                        </p:tgtEl>
                                        <p:attrNameLst>
                                          <p:attrName>style.visibility</p:attrName>
                                        </p:attrNameLst>
                                      </p:cBhvr>
                                      <p:to>
                                        <p:strVal val="visible"/>
                                      </p:to>
                                    </p:set>
                                    <p:anim by="(-#ppt_w*2)" calcmode="lin" valueType="num">
                                      <p:cBhvr rctx="PPT">
                                        <p:cTn id="43" dur="250" autoRev="1" fill="hold">
                                          <p:stCondLst>
                                            <p:cond delay="0"/>
                                          </p:stCondLst>
                                        </p:cTn>
                                        <p:tgtEl>
                                          <p:spTgt spid="21"/>
                                        </p:tgtEl>
                                        <p:attrNameLst>
                                          <p:attrName>ppt_w</p:attrName>
                                        </p:attrNameLst>
                                      </p:cBhvr>
                                    </p:anim>
                                    <p:anim by="(#ppt_w*0.50)" calcmode="lin" valueType="num">
                                      <p:cBhvr>
                                        <p:cTn id="44" dur="250" decel="50000" autoRev="1" fill="hold">
                                          <p:stCondLst>
                                            <p:cond delay="0"/>
                                          </p:stCondLst>
                                        </p:cTn>
                                        <p:tgtEl>
                                          <p:spTgt spid="21"/>
                                        </p:tgtEl>
                                        <p:attrNameLst>
                                          <p:attrName>ppt_x</p:attrName>
                                        </p:attrNameLst>
                                      </p:cBhvr>
                                    </p:anim>
                                    <p:anim from="(-#ppt_h/2)" to="(#ppt_y)" calcmode="lin" valueType="num">
                                      <p:cBhvr>
                                        <p:cTn id="45" dur="500" fill="hold">
                                          <p:stCondLst>
                                            <p:cond delay="0"/>
                                          </p:stCondLst>
                                        </p:cTn>
                                        <p:tgtEl>
                                          <p:spTgt spid="21"/>
                                        </p:tgtEl>
                                        <p:attrNameLst>
                                          <p:attrName>ppt_y</p:attrName>
                                        </p:attrNameLst>
                                      </p:cBhvr>
                                    </p:anim>
                                    <p:animRot by="21600000">
                                      <p:cBhvr>
                                        <p:cTn id="46" dur="500" fill="hold">
                                          <p:stCondLst>
                                            <p:cond delay="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Shape 168"/>
        <p:cNvGrpSpPr/>
        <p:nvPr/>
      </p:nvGrpSpPr>
      <p:grpSpPr>
        <a:xfrm>
          <a:off x="0" y="0"/>
          <a:ext cx="0" cy="0"/>
          <a:chOff x="0" y="0"/>
          <a:chExt cx="0" cy="0"/>
        </a:xfrm>
      </p:grpSpPr>
      <p:pic>
        <p:nvPicPr>
          <p:cNvPr id="169" name="Google Shape;169;p5"/>
          <p:cNvPicPr preferRelativeResize="0"/>
          <p:nvPr/>
        </p:nvPicPr>
        <p:blipFill rotWithShape="1">
          <a:blip r:embed="rId3">
            <a:alphaModFix/>
          </a:blip>
          <a:srcRect/>
          <a:stretch/>
        </p:blipFill>
        <p:spPr>
          <a:xfrm>
            <a:off x="0" y="1"/>
            <a:ext cx="9144000" cy="4054460"/>
          </a:xfrm>
          <a:prstGeom prst="rect">
            <a:avLst/>
          </a:prstGeom>
          <a:noFill/>
          <a:ln>
            <a:noFill/>
          </a:ln>
        </p:spPr>
      </p:pic>
      <p:grpSp>
        <p:nvGrpSpPr>
          <p:cNvPr id="170" name="Google Shape;170;p5"/>
          <p:cNvGrpSpPr/>
          <p:nvPr/>
        </p:nvGrpSpPr>
        <p:grpSpPr>
          <a:xfrm>
            <a:off x="0" y="3868735"/>
            <a:ext cx="9144000" cy="1274777"/>
            <a:chOff x="0" y="5158297"/>
            <a:chExt cx="12192000" cy="1699703"/>
          </a:xfrm>
        </p:grpSpPr>
        <p:pic>
          <p:nvPicPr>
            <p:cNvPr id="171" name="Google Shape;171;p5"/>
            <p:cNvPicPr preferRelativeResize="0"/>
            <p:nvPr/>
          </p:nvPicPr>
          <p:blipFill rotWithShape="1">
            <a:blip r:embed="rId4">
              <a:alphaModFix/>
            </a:blip>
            <a:srcRect/>
            <a:stretch/>
          </p:blipFill>
          <p:spPr>
            <a:xfrm>
              <a:off x="0" y="5158297"/>
              <a:ext cx="12192000" cy="495300"/>
            </a:xfrm>
            <a:prstGeom prst="rect">
              <a:avLst/>
            </a:prstGeom>
            <a:noFill/>
            <a:ln>
              <a:noFill/>
            </a:ln>
          </p:spPr>
        </p:pic>
        <p:sp>
          <p:nvSpPr>
            <p:cNvPr id="172" name="Google Shape;172;p5"/>
            <p:cNvSpPr/>
            <p:nvPr/>
          </p:nvSpPr>
          <p:spPr>
            <a:xfrm>
              <a:off x="0" y="5405947"/>
              <a:ext cx="12192000" cy="1452053"/>
            </a:xfrm>
            <a:prstGeom prst="rect">
              <a:avLst/>
            </a:prstGeom>
            <a:solidFill>
              <a:srgbClr val="7DBDED"/>
            </a:solidFill>
            <a:ln>
              <a:noFill/>
            </a:ln>
          </p:spPr>
          <p:txBody>
            <a:bodyPr spcFirstLastPara="1" wrap="square" lIns="91425" tIns="45700" rIns="91425" bIns="45700" anchor="ctr" anchorCtr="0">
              <a:noAutofit/>
            </a:bodyPr>
            <a:lstStyle/>
            <a:p>
              <a:pPr algn="ctr" defTabSz="685596">
                <a:buClr>
                  <a:srgbClr val="000000"/>
                </a:buClr>
                <a:defRPr/>
              </a:pPr>
              <a:endParaRPr sz="1400" kern="0">
                <a:solidFill>
                  <a:srgbClr val="FFFFFF"/>
                </a:solidFill>
                <a:latin typeface="Calibri"/>
                <a:ea typeface="Calibri"/>
                <a:cs typeface="Calibri"/>
                <a:sym typeface="Calibri"/>
              </a:endParaRPr>
            </a:p>
          </p:txBody>
        </p:sp>
      </p:grpSp>
      <p:sp>
        <p:nvSpPr>
          <p:cNvPr id="173" name="Google Shape;173;p5"/>
          <p:cNvSpPr/>
          <p:nvPr/>
        </p:nvSpPr>
        <p:spPr>
          <a:xfrm>
            <a:off x="402421" y="416697"/>
            <a:ext cx="8339162" cy="4310131"/>
          </a:xfrm>
          <a:prstGeom prst="roundRect">
            <a:avLst>
              <a:gd name="adj" fmla="val 8557"/>
            </a:avLst>
          </a:prstGeom>
          <a:solidFill>
            <a:schemeClr val="lt1"/>
          </a:solidFill>
          <a:ln>
            <a:noFill/>
          </a:ln>
        </p:spPr>
        <p:txBody>
          <a:bodyPr spcFirstLastPara="1" wrap="square" lIns="68550" tIns="34274" rIns="68550" bIns="34274" anchor="ctr" anchorCtr="0">
            <a:noAutofit/>
          </a:bodyPr>
          <a:lstStyle/>
          <a:p>
            <a:pPr algn="ctr" defTabSz="685596">
              <a:buClr>
                <a:srgbClr val="000000"/>
              </a:buClr>
              <a:defRPr/>
            </a:pPr>
            <a:endParaRPr sz="1400" kern="0">
              <a:solidFill>
                <a:srgbClr val="FFFFFF"/>
              </a:solidFill>
              <a:latin typeface="Calibri"/>
              <a:ea typeface="Calibri"/>
              <a:cs typeface="Calibri"/>
              <a:sym typeface="Calibri"/>
            </a:endParaRPr>
          </a:p>
        </p:txBody>
      </p:sp>
      <p:pic>
        <p:nvPicPr>
          <p:cNvPr id="174" name="Google Shape;174;p5"/>
          <p:cNvPicPr preferRelativeResize="0"/>
          <p:nvPr/>
        </p:nvPicPr>
        <p:blipFill rotWithShape="1">
          <a:blip r:embed="rId5">
            <a:alphaModFix/>
          </a:blip>
          <a:srcRect/>
          <a:stretch/>
        </p:blipFill>
        <p:spPr>
          <a:xfrm>
            <a:off x="1242365" y="266343"/>
            <a:ext cx="7400059" cy="4395175"/>
          </a:xfrm>
          <a:prstGeom prst="rect">
            <a:avLst/>
          </a:prstGeom>
          <a:noFill/>
          <a:ln>
            <a:noFill/>
          </a:ln>
        </p:spPr>
      </p:pic>
      <p:pic>
        <p:nvPicPr>
          <p:cNvPr id="175" name="Google Shape;175;p5"/>
          <p:cNvPicPr preferRelativeResize="0"/>
          <p:nvPr/>
        </p:nvPicPr>
        <p:blipFill rotWithShape="1">
          <a:blip r:embed="rId6">
            <a:alphaModFix/>
          </a:blip>
          <a:srcRect/>
          <a:stretch/>
        </p:blipFill>
        <p:spPr>
          <a:xfrm>
            <a:off x="1731058" y="1033772"/>
            <a:ext cx="2348345" cy="2348345"/>
          </a:xfrm>
          <a:prstGeom prst="rect">
            <a:avLst/>
          </a:prstGeom>
          <a:noFill/>
          <a:ln>
            <a:noFill/>
          </a:ln>
        </p:spPr>
      </p:pic>
      <p:sp>
        <p:nvSpPr>
          <p:cNvPr id="11" name="Google Shape;461;p28">
            <a:extLst>
              <a:ext uri="{FF2B5EF4-FFF2-40B4-BE49-F238E27FC236}">
                <a16:creationId xmlns="" xmlns:a16="http://schemas.microsoft.com/office/drawing/2014/main" id="{ACCFA9B9-B8FE-40CE-9CD3-F7073958A4CC}"/>
              </a:ext>
            </a:extLst>
          </p:cNvPr>
          <p:cNvSpPr txBox="1">
            <a:spLocks noChangeArrowheads="1"/>
          </p:cNvSpPr>
          <p:nvPr/>
        </p:nvSpPr>
        <p:spPr bwMode="auto">
          <a:xfrm>
            <a:off x="5080147" y="2292561"/>
            <a:ext cx="2316956" cy="55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1" tIns="91301" rIns="91301" bIns="91301"/>
          <a:lstStyle>
            <a:lvl1pPr defTabSz="912813">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914400" indent="-393700" defTabSz="912813">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371600" indent="-393700" defTabSz="912813">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8288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2860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7432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32004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6576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41148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a:lnSpc>
                <a:spcPct val="100000"/>
              </a:lnSpc>
              <a:spcBef>
                <a:spcPts val="450"/>
              </a:spcBef>
              <a:buClr>
                <a:srgbClr val="4472C4"/>
              </a:buClr>
              <a:buSzPts val="2600"/>
              <a:buNone/>
            </a:pPr>
            <a:r>
              <a:rPr lang="en-US" altLang="en-US" sz="6400" dirty="0" err="1">
                <a:solidFill>
                  <a:srgbClr val="0070C0"/>
                </a:solidFill>
                <a:latin typeface="Arial-Rounded" pitchFamily="34" charset="0"/>
                <a:cs typeface="Arial-Rounded" pitchFamily="34" charset="0"/>
                <a:sym typeface="Chivo Light"/>
              </a:rPr>
              <a:t>Tiết</a:t>
            </a:r>
            <a:r>
              <a:rPr lang="en-US" altLang="en-US" sz="6400" dirty="0">
                <a:solidFill>
                  <a:srgbClr val="0070C0"/>
                </a:solidFill>
                <a:latin typeface="Arial-Rounded" pitchFamily="34" charset="0"/>
                <a:cs typeface="Arial-Rounded" pitchFamily="34" charset="0"/>
                <a:sym typeface="Chivo Light"/>
              </a:rPr>
              <a:t> 1</a:t>
            </a:r>
          </a:p>
        </p:txBody>
      </p:sp>
      <p:sp>
        <p:nvSpPr>
          <p:cNvPr id="10"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0186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4"/>
                                        </p:tgtEl>
                                        <p:attrNameLst>
                                          <p:attrName>style.visibility</p:attrName>
                                        </p:attrNameLst>
                                      </p:cBhvr>
                                      <p:to>
                                        <p:strVal val="visible"/>
                                      </p:to>
                                    </p:set>
                                    <p:anim calcmode="lin" valueType="num">
                                      <p:cBhvr additive="base">
                                        <p:cTn id="7" dur="500"/>
                                        <p:tgtEl>
                                          <p:spTgt spid="17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5"/>
                                        </p:tgtEl>
                                        <p:attrNameLst>
                                          <p:attrName>style.visibility</p:attrName>
                                        </p:attrNameLst>
                                      </p:cBhvr>
                                      <p:to>
                                        <p:strVal val="visible"/>
                                      </p:to>
                                    </p:set>
                                    <p:animEffect transition="in" filter="fade">
                                      <p:cBhvr>
                                        <p:cTn id="11" dur="500"/>
                                        <p:tgtEl>
                                          <p:spTgt spid="17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2402" y="19051"/>
            <a:ext cx="847725" cy="490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410" y="509588"/>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986193" y="502041"/>
            <a:ext cx="8157817" cy="477054"/>
          </a:xfrm>
          <a:prstGeom prst="rect">
            <a:avLst/>
          </a:prstGeom>
          <a:noFill/>
        </p:spPr>
        <p:txBody>
          <a:bodyPr wrap="square" lIns="91420" tIns="45710" rIns="91420" bIns="45710" rtlCol="0">
            <a:spAutoFit/>
          </a:bodyPr>
          <a:lstStyle/>
          <a:p>
            <a:pPr defTabSz="914175"/>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nhìn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thấy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loài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u?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biết</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chúng</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AutoShape 2" descr="Hình ảnh cây tre đẹp nhất - kiên cường, dẻo da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sp>
        <p:nvSpPr>
          <p:cNvPr id="3" name="AutoShape 4" descr="Hình ảnh cây tre đẹp nhất - kiên cường, dẻo dai"/>
          <p:cNvSpPr>
            <a:spLocks noChangeAspect="1" noChangeArrowheads="1"/>
          </p:cNvSpPr>
          <p:nvPr/>
        </p:nvSpPr>
        <p:spPr bwMode="auto">
          <a:xfrm>
            <a:off x="307975" y="79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sp>
        <p:nvSpPr>
          <p:cNvPr id="6" name="AutoShape 6" descr="Hình ảnh cây tre đẹp nhất - kiên cường, dẻo dai"/>
          <p:cNvSpPr>
            <a:spLocks noChangeAspect="1" noChangeArrowheads="1"/>
          </p:cNvSpPr>
          <p:nvPr/>
        </p:nvSpPr>
        <p:spPr bwMode="auto">
          <a:xfrm>
            <a:off x="460375" y="1603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sp>
        <p:nvSpPr>
          <p:cNvPr id="12" name="AutoShape 8" descr="Hình ảnh cây tre đẹp nhất - kiên cường, dẻo dai"/>
          <p:cNvSpPr>
            <a:spLocks noChangeAspect="1" noChangeArrowheads="1"/>
          </p:cNvSpPr>
          <p:nvPr/>
        </p:nvSpPr>
        <p:spPr bwMode="auto">
          <a:xfrm>
            <a:off x="612775" y="3127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402" y="1208844"/>
            <a:ext cx="8772525" cy="2775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Pin on Gifs"/>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3048000" y="3457318"/>
            <a:ext cx="2209800" cy="179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825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barn(inVertical)">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410" y="64697"/>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986193" y="57150"/>
            <a:ext cx="8157817" cy="477054"/>
          </a:xfrm>
          <a:prstGeom prst="rect">
            <a:avLst/>
          </a:prstGeom>
          <a:noFill/>
        </p:spPr>
        <p:txBody>
          <a:bodyPr wrap="square" lIns="91420" tIns="45710" rIns="91420" bIns="45710" rtlCol="0">
            <a:spAutoFit/>
          </a:bodyPr>
          <a:lstStyle/>
          <a:p>
            <a:pPr defTabSz="914175"/>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nhìn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thấy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loài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u?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biết</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chúng</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AutoShape 2" descr="Hình ảnh cây tre đẹp nhất - kiên cường, dẻo da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sp>
        <p:nvSpPr>
          <p:cNvPr id="3" name="AutoShape 4" descr="Hình ảnh cây tre đẹp nhất - kiên cường, dẻo dai"/>
          <p:cNvSpPr>
            <a:spLocks noChangeAspect="1" noChangeArrowheads="1"/>
          </p:cNvSpPr>
          <p:nvPr/>
        </p:nvSpPr>
        <p:spPr bwMode="auto">
          <a:xfrm>
            <a:off x="307975" y="79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sp>
        <p:nvSpPr>
          <p:cNvPr id="6" name="AutoShape 6" descr="Hình ảnh cây tre đẹp nhất - kiên cường, dẻo dai"/>
          <p:cNvSpPr>
            <a:spLocks noChangeAspect="1" noChangeArrowheads="1"/>
          </p:cNvSpPr>
          <p:nvPr/>
        </p:nvSpPr>
        <p:spPr bwMode="auto">
          <a:xfrm>
            <a:off x="460375" y="1603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sp>
        <p:nvSpPr>
          <p:cNvPr id="12" name="AutoShape 8" descr="Hình ảnh cây tre đẹp nhất - kiên cường, dẻo dai"/>
          <p:cNvSpPr>
            <a:spLocks noChangeAspect="1" noChangeArrowheads="1"/>
          </p:cNvSpPr>
          <p:nvPr/>
        </p:nvSpPr>
        <p:spPr bwMode="auto">
          <a:xfrm>
            <a:off x="612775" y="3127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pic>
        <p:nvPicPr>
          <p:cNvPr id="2050" name="Picture 2"/>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680603" y="617548"/>
            <a:ext cx="5342217" cy="1649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05842" y="2266950"/>
            <a:ext cx="8585758" cy="2785378"/>
          </a:xfrm>
          <a:prstGeom prst="rect">
            <a:avLst/>
          </a:prstGeom>
        </p:spPr>
        <p:txBody>
          <a:bodyPr wrap="square" lIns="91420" tIns="45710" rIns="91420" bIns="45710">
            <a:spAutoFit/>
          </a:bodyPr>
          <a:lstStyle/>
          <a:p>
            <a:r>
              <a:rPr lang="en-US" sz="25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Gợi</a:t>
            </a:r>
            <a:r>
              <a:rPr lang="en-US" sz="25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ý:</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Loài vật trong tranh là khủng long. Em đã thấy khủng long trên sách báo và phim hoạt hình.</a:t>
            </a:r>
          </a:p>
          <a:p>
            <a:r>
              <a:rPr lang="vi-VN" sz="2500" dirty="0">
                <a:latin typeface="Arial-Rounded" panose="020B0500000000000000" pitchFamily="34" charset="0"/>
                <a:ea typeface="Arial-Rounded" panose="020B0500000000000000" pitchFamily="34" charset="0"/>
                <a:cs typeface="Arial-Rounded" panose="020B0500000000000000" pitchFamily="34" charset="0"/>
              </a:rPr>
              <a:t>- Hiểu biết của em về khủng long:</a:t>
            </a:r>
          </a:p>
          <a:p>
            <a:r>
              <a:rPr lang="vi-VN" sz="2500" dirty="0">
                <a:latin typeface="Arial-Rounded" panose="020B0500000000000000" pitchFamily="34" charset="0"/>
                <a:ea typeface="Arial-Rounded" panose="020B0500000000000000" pitchFamily="34" charset="0"/>
                <a:cs typeface="Arial-Rounded" panose="020B0500000000000000" pitchFamily="34" charset="0"/>
              </a:rPr>
              <a:t>+ Đây là loài vật đã có từ trước khi con người xuất hiện.</a:t>
            </a:r>
          </a:p>
          <a:p>
            <a:r>
              <a:rPr lang="vi-VN" sz="2500" dirty="0">
                <a:latin typeface="Arial-Rounded" panose="020B0500000000000000" pitchFamily="34" charset="0"/>
                <a:ea typeface="Arial-Rounded" panose="020B0500000000000000" pitchFamily="34" charset="0"/>
                <a:cs typeface="Arial-Rounded" panose="020B0500000000000000" pitchFamily="34" charset="0"/>
              </a:rPr>
              <a:t>+ Khủng long đã tuyệt chủng</a:t>
            </a:r>
          </a:p>
          <a:p>
            <a:r>
              <a:rPr lang="vi-VN" sz="2500" dirty="0">
                <a:latin typeface="Arial-Rounded" panose="020B0500000000000000" pitchFamily="34" charset="0"/>
                <a:ea typeface="Arial-Rounded" panose="020B0500000000000000" pitchFamily="34" charset="0"/>
                <a:cs typeface="Arial-Rounded" panose="020B0500000000000000" pitchFamily="34" charset="0"/>
              </a:rPr>
              <a:t>+ Chúng sống thành bầy đàn</a:t>
            </a:r>
          </a:p>
          <a:p>
            <a:r>
              <a:rPr lang="vi-VN" sz="2500" dirty="0">
                <a:latin typeface="Arial-Rounded" panose="020B0500000000000000" pitchFamily="34" charset="0"/>
                <a:ea typeface="Arial-Rounded" panose="020B0500000000000000" pitchFamily="34" charset="0"/>
                <a:cs typeface="Arial-Rounded" panose="020B0500000000000000" pitchFamily="34" charset="0"/>
              </a:rPr>
              <a:t>+ Đa số chúng đều ăn thịt.</a:t>
            </a:r>
          </a:p>
        </p:txBody>
      </p:sp>
    </p:spTree>
    <p:extLst>
      <p:ext uri="{BB962C8B-B14F-4D97-AF65-F5344CB8AC3E}">
        <p14:creationId xmlns:p14="http://schemas.microsoft.com/office/powerpoint/2010/main" val="305892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barn(inVertical)">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5" y="2945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 xmlns:a16="http://schemas.microsoft.com/office/drawing/2014/main" id="{C07B3502-F58A-46C0-88F8-3DE26F98CD3F}"/>
              </a:ext>
            </a:extLst>
          </p:cNvPr>
          <p:cNvSpPr txBox="1"/>
          <p:nvPr/>
        </p:nvSpPr>
        <p:spPr>
          <a:xfrm>
            <a:off x="457201" y="11864"/>
            <a:ext cx="1418198" cy="507828"/>
          </a:xfrm>
          <a:prstGeom prst="rect">
            <a:avLst/>
          </a:prstGeom>
          <a:noFill/>
        </p:spPr>
        <p:txBody>
          <a:bodyPr wrap="square" lIns="91418" tIns="45709" rIns="91418" bIns="45709" rtlCol="0">
            <a:spAutoFit/>
          </a:bodyPr>
          <a:lstStyle/>
          <a:p>
            <a:pPr algn="ctr">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 </a:t>
            </a:r>
            <a:r>
              <a:rPr lang="en-GB"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MẪU</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503394" y="57150"/>
            <a:ext cx="2287806" cy="523220"/>
          </a:xfrm>
          <a:prstGeom prst="rect">
            <a:avLst/>
          </a:prstGeom>
        </p:spPr>
        <p:txBody>
          <a:bodyPr wrap="none" lIns="91420" tIns="45710" rIns="91420" bIns="45710">
            <a:spAutoFit/>
          </a:bodyPr>
          <a:lstStyle/>
          <a:p>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KHỦNG LONG</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558852" y="531584"/>
            <a:ext cx="8204148" cy="4707166"/>
          </a:xfrm>
          <a:prstGeom prst="rect">
            <a:avLst/>
          </a:prstGeom>
        </p:spPr>
        <p:txBody>
          <a:bodyPr wrap="square" lIns="91420" tIns="45710" rIns="91420" bIns="45710">
            <a:spAutoFit/>
          </a:bodyPr>
          <a:lstStyle/>
          <a:p>
            <a:pPr algn="just">
              <a:lnSpc>
                <a:spcPct val="108000"/>
              </a:lnSpc>
            </a:pP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Khủng long là loài vật thường sống thành bầy đàn ở các vùng đất khô.</a:t>
            </a:r>
          </a:p>
          <a:p>
            <a:pPr algn="just">
              <a:lnSpc>
                <a:spcPct val="108000"/>
              </a:lnSpc>
            </a:pP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Trong suy nghĩ của nhiều người, khủng long là loài vật khổng lồ. Nhưng trên thực tế, có loài khủng long chỉ bằng một chú chó nhỏ. Khủng long thường ăn thịt, cũng có một số loài ăn cỏ.</a:t>
            </a:r>
          </a:p>
          <a:p>
            <a:pPr algn="just">
              <a:lnSpc>
                <a:spcPct val="108000"/>
              </a:lnSpc>
            </a:pP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Chân khủng long thẳng và rất khoẻ. Vì thế chúng có thể đi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a:t>
            </a:r>
          </a:p>
        </p:txBody>
      </p:sp>
      <p:sp>
        <p:nvSpPr>
          <p:cNvPr id="8"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5380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644144" y="265779"/>
            <a:ext cx="5821149" cy="4877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5" y="2945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 xmlns:a16="http://schemas.microsoft.com/office/drawing/2014/main" id="{C07B3502-F58A-46C0-88F8-3DE26F98CD3F}"/>
              </a:ext>
            </a:extLst>
          </p:cNvPr>
          <p:cNvSpPr txBox="1"/>
          <p:nvPr/>
        </p:nvSpPr>
        <p:spPr>
          <a:xfrm>
            <a:off x="457201" y="11864"/>
            <a:ext cx="1418198" cy="507828"/>
          </a:xfrm>
          <a:prstGeom prst="rect">
            <a:avLst/>
          </a:prstGeom>
          <a:noFill/>
        </p:spPr>
        <p:txBody>
          <a:bodyPr wrap="square" lIns="91418" tIns="45709" rIns="91418" bIns="45709" rtlCol="0">
            <a:spAutoFit/>
          </a:bodyPr>
          <a:lstStyle/>
          <a:p>
            <a:pPr algn="ctr">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 </a:t>
            </a:r>
            <a:r>
              <a:rPr lang="en-GB"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MẪU</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429000" y="328951"/>
            <a:ext cx="2287806" cy="523220"/>
          </a:xfrm>
          <a:prstGeom prst="rect">
            <a:avLst/>
          </a:prstGeom>
        </p:spPr>
        <p:txBody>
          <a:bodyPr wrap="none" lIns="91420" tIns="45710" rIns="91420" bIns="45710">
            <a:spAutoFit/>
          </a:bodyPr>
          <a:lstStyle/>
          <a:p>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KHỦNG LONG</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586626" y="971551"/>
            <a:ext cx="5661774" cy="2862302"/>
          </a:xfrm>
          <a:prstGeom prst="rect">
            <a:avLst/>
          </a:prstGeom>
        </p:spPr>
        <p:txBody>
          <a:bodyPr wrap="square" lIns="91420" tIns="45710" rIns="91420" bIns="45710">
            <a:spAutoFit/>
          </a:bodyPr>
          <a:lstStyle/>
          <a:p>
            <a:pPr algn="just">
              <a:lnSpc>
                <a:spcPct val="120000"/>
              </a:lnSpc>
            </a:pP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Trước khi con người xuất hiện, khủng long đã bị tuyệt chủng. Vì thế, chúng ta sẽ không bao giờ có thể nhìn thấy khủng long thật.</a:t>
            </a:r>
          </a:p>
          <a:p>
            <a:pPr algn="r">
              <a:lnSpc>
                <a:spcPct val="120000"/>
              </a:lnSpc>
            </a:pP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r>
              <a:rPr lang="vi-VN" sz="2500" dirty="0">
                <a:latin typeface="Arial-Rounded" panose="020B0500000000000000" pitchFamily="34" charset="0"/>
                <a:ea typeface="Arial-Rounded" panose="020B0500000000000000" pitchFamily="34" charset="0"/>
                <a:cs typeface="Arial-Rounded" panose="020B0500000000000000" pitchFamily="34" charset="0"/>
              </a:rPr>
              <a:t>Theo </a:t>
            </a:r>
            <a:r>
              <a:rPr lang="vi-VN" sz="2500" i="1" dirty="0">
                <a:latin typeface="Arial-Rounded" panose="020B0500000000000000" pitchFamily="34" charset="0"/>
                <a:ea typeface="Arial-Rounded" panose="020B0500000000000000" pitchFamily="34" charset="0"/>
                <a:cs typeface="Arial-Rounded" panose="020B0500000000000000" pitchFamily="34" charset="0"/>
              </a:rPr>
              <a:t>Bách khoa tri thức về khám phá thế giới cho trẻ em - Khủng </a:t>
            </a:r>
            <a:r>
              <a:rPr lang="en-US" sz="2500" i="1" dirty="0">
                <a:latin typeface="Arial-Rounded" panose="020B0500000000000000" pitchFamily="34" charset="0"/>
                <a:ea typeface="Arial-Rounded" panose="020B0500000000000000" pitchFamily="34" charset="0"/>
                <a:cs typeface="Arial-Rounded" panose="020B0500000000000000" pitchFamily="34" charset="0"/>
              </a:rPr>
              <a:t>l</a:t>
            </a:r>
            <a:r>
              <a:rPr lang="vi-VN" sz="2500" i="1" dirty="0" smtClean="0">
                <a:latin typeface="Arial-Rounded" panose="020B0500000000000000" pitchFamily="34" charset="0"/>
                <a:ea typeface="Arial-Rounded" panose="020B0500000000000000" pitchFamily="34" charset="0"/>
                <a:cs typeface="Arial-Rounded" panose="020B0500000000000000" pitchFamily="34" charset="0"/>
              </a:rPr>
              <a:t>ong</a:t>
            </a:r>
            <a:r>
              <a:rPr lang="vi-VN" sz="25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2389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fade">
                                      <p:cBhvr>
                                        <p:cTn id="24" dur="750"/>
                                        <p:tgtEl>
                                          <p:spTgt spid="3074"/>
                                        </p:tgtEl>
                                      </p:cBhvr>
                                    </p:animEffect>
                                    <p:anim calcmode="lin" valueType="num">
                                      <p:cBhvr>
                                        <p:cTn id="25" dur="750" fill="hold"/>
                                        <p:tgtEl>
                                          <p:spTgt spid="3074"/>
                                        </p:tgtEl>
                                        <p:attrNameLst>
                                          <p:attrName>ppt_x</p:attrName>
                                        </p:attrNameLst>
                                      </p:cBhvr>
                                      <p:tavLst>
                                        <p:tav tm="0">
                                          <p:val>
                                            <p:strVal val="#ppt_x"/>
                                          </p:val>
                                        </p:tav>
                                        <p:tav tm="100000">
                                          <p:val>
                                            <p:strVal val="#ppt_x"/>
                                          </p:val>
                                        </p:tav>
                                      </p:tavLst>
                                    </p:anim>
                                    <p:anim calcmode="lin" valueType="num">
                                      <p:cBhvr>
                                        <p:cTn id="26" dur="75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5" y="2945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 xmlns:a16="http://schemas.microsoft.com/office/drawing/2014/main" id="{C07B3502-F58A-46C0-88F8-3DE26F98CD3F}"/>
              </a:ext>
            </a:extLst>
          </p:cNvPr>
          <p:cNvSpPr txBox="1"/>
          <p:nvPr/>
        </p:nvSpPr>
        <p:spPr>
          <a:xfrm>
            <a:off x="457201" y="11864"/>
            <a:ext cx="1418198" cy="451127"/>
          </a:xfrm>
          <a:prstGeom prst="rect">
            <a:avLst/>
          </a:prstGeom>
          <a:noFill/>
        </p:spPr>
        <p:txBody>
          <a:bodyPr wrap="square" lIns="91418" tIns="45709" rIns="91418" bIns="45709" rtlCol="0">
            <a:spAutoFit/>
          </a:bodyPr>
          <a:lstStyle/>
          <a:p>
            <a:pPr algn="ctr">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503394" y="57150"/>
            <a:ext cx="2287806" cy="523220"/>
          </a:xfrm>
          <a:prstGeom prst="rect">
            <a:avLst/>
          </a:prstGeom>
        </p:spPr>
        <p:txBody>
          <a:bodyPr wrap="none" lIns="91420" tIns="45710" rIns="91420" bIns="45710">
            <a:spAutoFit/>
          </a:bodyPr>
          <a:lstStyle/>
          <a:p>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KHỦNG LONG</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558852" y="531584"/>
            <a:ext cx="8204148" cy="4707166"/>
          </a:xfrm>
          <a:prstGeom prst="rect">
            <a:avLst/>
          </a:prstGeom>
        </p:spPr>
        <p:txBody>
          <a:bodyPr wrap="square" lIns="91420" tIns="45710" rIns="91420" bIns="45710">
            <a:spAutoFit/>
          </a:bodyPr>
          <a:lstStyle/>
          <a:p>
            <a:pPr algn="just">
              <a:lnSpc>
                <a:spcPct val="108000"/>
              </a:lnSpc>
            </a:pP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Khủng long là loài vật thường sống thành bầy đàn ở các vùng đất khô.</a:t>
            </a:r>
          </a:p>
          <a:p>
            <a:pPr algn="just">
              <a:lnSpc>
                <a:spcPct val="108000"/>
              </a:lnSpc>
            </a:pP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Trong suy nghĩ của nhiều người, khủng long là loài vật khổng lồ. Nhưng trên thực tế, có loài khủng long chỉ bằng một chú chó nhỏ. Khủng long thường ăn thịt, cũng có một số loài ăn cỏ.</a:t>
            </a:r>
          </a:p>
          <a:p>
            <a:pPr algn="just">
              <a:lnSpc>
                <a:spcPct val="108000"/>
              </a:lnSpc>
            </a:pP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Chân khủng long thẳng và rất khoẻ. Vì thế chúng có thể đi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a:t>
            </a:r>
          </a:p>
        </p:txBody>
      </p:sp>
      <p:grpSp>
        <p:nvGrpSpPr>
          <p:cNvPr id="8" name="Group 7"/>
          <p:cNvGrpSpPr/>
          <p:nvPr/>
        </p:nvGrpSpPr>
        <p:grpSpPr>
          <a:xfrm>
            <a:off x="6565214" y="-101008"/>
            <a:ext cx="2502587" cy="822007"/>
            <a:chOff x="6565214" y="-101008"/>
            <a:chExt cx="2502587" cy="822007"/>
          </a:xfrm>
        </p:grpSpPr>
        <p:sp>
          <p:nvSpPr>
            <p:cNvPr id="9" name="Rounded Rectangle 8"/>
            <p:cNvSpPr/>
            <p:nvPr/>
          </p:nvSpPr>
          <p:spPr>
            <a:xfrm>
              <a:off x="7181529" y="149400"/>
              <a:ext cx="1886272"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defTabSz="914175"/>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khó</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565214" y="-101008"/>
              <a:ext cx="822007" cy="822007"/>
            </a:xfrm>
            <a:prstGeom prst="rect">
              <a:avLst/>
            </a:prstGeom>
          </p:spPr>
        </p:pic>
      </p:grpSp>
      <p:cxnSp>
        <p:nvCxnSpPr>
          <p:cNvPr id="11" name="Straight Connector 10">
            <a:extLst>
              <a:ext uri="{FF2B5EF4-FFF2-40B4-BE49-F238E27FC236}"/>
            </a:extLst>
          </p:cNvPr>
          <p:cNvCxnSpPr>
            <a:cxnSpLocks/>
          </p:cNvCxnSpPr>
          <p:nvPr/>
        </p:nvCxnSpPr>
        <p:spPr>
          <a:xfrm>
            <a:off x="1447800" y="4248150"/>
            <a:ext cx="1066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extLst>
          </p:cNvPr>
          <p:cNvCxnSpPr>
            <a:cxnSpLocks/>
          </p:cNvCxnSpPr>
          <p:nvPr/>
        </p:nvCxnSpPr>
        <p:spPr>
          <a:xfrm>
            <a:off x="3352800" y="5040289"/>
            <a:ext cx="1066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extLst>
          </p:cNvPr>
          <p:cNvCxnSpPr>
            <a:cxnSpLocks/>
          </p:cNvCxnSpPr>
          <p:nvPr/>
        </p:nvCxnSpPr>
        <p:spPr>
          <a:xfrm>
            <a:off x="4647297" y="5038867"/>
            <a:ext cx="152490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5"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6756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96544" y="407299"/>
            <a:ext cx="5652256" cy="4736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5" y="2945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 xmlns:a16="http://schemas.microsoft.com/office/drawing/2014/main" id="{C07B3502-F58A-46C0-88F8-3DE26F98CD3F}"/>
              </a:ext>
            </a:extLst>
          </p:cNvPr>
          <p:cNvSpPr txBox="1"/>
          <p:nvPr/>
        </p:nvSpPr>
        <p:spPr>
          <a:xfrm>
            <a:off x="457201" y="11864"/>
            <a:ext cx="1418198" cy="451127"/>
          </a:xfrm>
          <a:prstGeom prst="rect">
            <a:avLst/>
          </a:prstGeom>
          <a:noFill/>
        </p:spPr>
        <p:txBody>
          <a:bodyPr wrap="square" lIns="91418" tIns="45709" rIns="91418" bIns="45709" rtlCol="0">
            <a:spAutoFit/>
          </a:bodyPr>
          <a:lstStyle/>
          <a:p>
            <a:pPr algn="ctr">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429000" y="328951"/>
            <a:ext cx="2287806" cy="523220"/>
          </a:xfrm>
          <a:prstGeom prst="rect">
            <a:avLst/>
          </a:prstGeom>
        </p:spPr>
        <p:txBody>
          <a:bodyPr wrap="none" lIns="91420" tIns="45710" rIns="91420" bIns="45710">
            <a:spAutoFit/>
          </a:bodyPr>
          <a:lstStyle/>
          <a:p>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KHỦNG LONG</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586626" y="971551"/>
            <a:ext cx="5661774" cy="2862302"/>
          </a:xfrm>
          <a:prstGeom prst="rect">
            <a:avLst/>
          </a:prstGeom>
        </p:spPr>
        <p:txBody>
          <a:bodyPr wrap="square" lIns="91420" tIns="45710" rIns="91420" bIns="45710">
            <a:spAutoFit/>
          </a:bodyPr>
          <a:lstStyle/>
          <a:p>
            <a:pPr algn="just">
              <a:lnSpc>
                <a:spcPct val="120000"/>
              </a:lnSpc>
            </a:pP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Trước khi con người xuất hiện, khủng long đã bị tuyệt chủng. Vì thế, chúng ta sẽ không bao giờ có thể nhìn thấy khủng long thật.</a:t>
            </a:r>
          </a:p>
          <a:p>
            <a:pPr algn="r">
              <a:lnSpc>
                <a:spcPct val="120000"/>
              </a:lnSpc>
            </a:pP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r>
              <a:rPr lang="vi-VN" sz="2500" dirty="0">
                <a:latin typeface="Arial-Rounded" panose="020B0500000000000000" pitchFamily="34" charset="0"/>
                <a:ea typeface="Arial-Rounded" panose="020B0500000000000000" pitchFamily="34" charset="0"/>
                <a:cs typeface="Arial-Rounded" panose="020B0500000000000000" pitchFamily="34" charset="0"/>
              </a:rPr>
              <a:t>Theo </a:t>
            </a:r>
            <a:r>
              <a:rPr lang="vi-VN" sz="2500" i="1" dirty="0">
                <a:latin typeface="Arial-Rounded" panose="020B0500000000000000" pitchFamily="34" charset="0"/>
                <a:ea typeface="Arial-Rounded" panose="020B0500000000000000" pitchFamily="34" charset="0"/>
                <a:cs typeface="Arial-Rounded" panose="020B0500000000000000" pitchFamily="34" charset="0"/>
              </a:rPr>
              <a:t>Bách khoa tri thức về khám phá thế giới cho trẻ em - Khủng </a:t>
            </a:r>
            <a:r>
              <a:rPr lang="en-US" sz="2500" i="1" dirty="0">
                <a:latin typeface="Arial-Rounded" panose="020B0500000000000000" pitchFamily="34" charset="0"/>
                <a:ea typeface="Arial-Rounded" panose="020B0500000000000000" pitchFamily="34" charset="0"/>
                <a:cs typeface="Arial-Rounded" panose="020B0500000000000000" pitchFamily="34" charset="0"/>
              </a:rPr>
              <a:t>l</a:t>
            </a:r>
            <a:r>
              <a:rPr lang="vi-VN" sz="2500" i="1" dirty="0" smtClean="0">
                <a:latin typeface="Arial-Rounded" panose="020B0500000000000000" pitchFamily="34" charset="0"/>
                <a:ea typeface="Arial-Rounded" panose="020B0500000000000000" pitchFamily="34" charset="0"/>
                <a:cs typeface="Arial-Rounded" panose="020B0500000000000000" pitchFamily="34" charset="0"/>
              </a:rPr>
              <a:t>ong</a:t>
            </a:r>
            <a:r>
              <a:rPr lang="vi-VN" sz="2500" dirty="0">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8" name="Straight Connector 7">
            <a:extLst>
              <a:ext uri="{FF2B5EF4-FFF2-40B4-BE49-F238E27FC236}"/>
            </a:extLst>
          </p:cNvPr>
          <p:cNvCxnSpPr>
            <a:cxnSpLocks/>
          </p:cNvCxnSpPr>
          <p:nvPr/>
        </p:nvCxnSpPr>
        <p:spPr>
          <a:xfrm>
            <a:off x="2209800" y="1885950"/>
            <a:ext cx="152490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6565214" y="-101008"/>
            <a:ext cx="2502587" cy="822007"/>
            <a:chOff x="6565214" y="-101008"/>
            <a:chExt cx="2502587" cy="822007"/>
          </a:xfrm>
        </p:grpSpPr>
        <p:sp>
          <p:nvSpPr>
            <p:cNvPr id="10" name="Rounded Rectangle 9"/>
            <p:cNvSpPr/>
            <p:nvPr/>
          </p:nvSpPr>
          <p:spPr>
            <a:xfrm>
              <a:off x="7181529" y="149400"/>
              <a:ext cx="1886272"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defTabSz="914175"/>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khó</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p:cNvPicPr>
              <a:picLocks noChangeAspect="1"/>
            </p:cNvPicPr>
            <p:nvPr/>
          </p:nvPicPr>
          <p:blipFill>
            <a:blip r:embed="rId7" cstate="print">
              <a:extLst>
                <a:ext uri="{BEBA8EAE-BF5A-486C-A8C5-ECC9F3942E4B}">
                  <a14:imgProps xmlns:a14="http://schemas.microsoft.com/office/drawing/2010/main">
                    <a14:imgLayer r:embed="rId8">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565214" y="-101008"/>
              <a:ext cx="822007" cy="822007"/>
            </a:xfrm>
            <a:prstGeom prst="rect">
              <a:avLst/>
            </a:prstGeom>
          </p:spPr>
        </p:pic>
      </p:grpSp>
      <p:sp>
        <p:nvSpPr>
          <p:cNvPr id="12"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8749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Shape 168"/>
        <p:cNvGrpSpPr/>
        <p:nvPr/>
      </p:nvGrpSpPr>
      <p:grpSpPr>
        <a:xfrm>
          <a:off x="0" y="0"/>
          <a:ext cx="0" cy="0"/>
          <a:chOff x="0" y="0"/>
          <a:chExt cx="0" cy="0"/>
        </a:xfrm>
      </p:grpSpPr>
      <p:pic>
        <p:nvPicPr>
          <p:cNvPr id="169" name="Google Shape;169;p5"/>
          <p:cNvPicPr preferRelativeResize="0"/>
          <p:nvPr/>
        </p:nvPicPr>
        <p:blipFill rotWithShape="1">
          <a:blip r:embed="rId3">
            <a:alphaModFix/>
          </a:blip>
          <a:srcRect/>
          <a:stretch/>
        </p:blipFill>
        <p:spPr>
          <a:xfrm>
            <a:off x="0" y="1"/>
            <a:ext cx="9144000" cy="4054460"/>
          </a:xfrm>
          <a:prstGeom prst="rect">
            <a:avLst/>
          </a:prstGeom>
          <a:noFill/>
          <a:ln>
            <a:noFill/>
          </a:ln>
        </p:spPr>
      </p:pic>
      <p:grpSp>
        <p:nvGrpSpPr>
          <p:cNvPr id="170" name="Google Shape;170;p5"/>
          <p:cNvGrpSpPr/>
          <p:nvPr/>
        </p:nvGrpSpPr>
        <p:grpSpPr>
          <a:xfrm>
            <a:off x="0" y="3868735"/>
            <a:ext cx="9144000" cy="1274777"/>
            <a:chOff x="0" y="5158297"/>
            <a:chExt cx="12192000" cy="1699703"/>
          </a:xfrm>
        </p:grpSpPr>
        <p:pic>
          <p:nvPicPr>
            <p:cNvPr id="171" name="Google Shape;171;p5"/>
            <p:cNvPicPr preferRelativeResize="0"/>
            <p:nvPr/>
          </p:nvPicPr>
          <p:blipFill rotWithShape="1">
            <a:blip r:embed="rId4">
              <a:alphaModFix/>
            </a:blip>
            <a:srcRect/>
            <a:stretch/>
          </p:blipFill>
          <p:spPr>
            <a:xfrm>
              <a:off x="0" y="5158297"/>
              <a:ext cx="12192000" cy="495300"/>
            </a:xfrm>
            <a:prstGeom prst="rect">
              <a:avLst/>
            </a:prstGeom>
            <a:noFill/>
            <a:ln>
              <a:noFill/>
            </a:ln>
          </p:spPr>
        </p:pic>
        <p:sp>
          <p:nvSpPr>
            <p:cNvPr id="172" name="Google Shape;172;p5"/>
            <p:cNvSpPr/>
            <p:nvPr/>
          </p:nvSpPr>
          <p:spPr>
            <a:xfrm>
              <a:off x="0" y="5405947"/>
              <a:ext cx="12192000" cy="1452053"/>
            </a:xfrm>
            <a:prstGeom prst="rect">
              <a:avLst/>
            </a:prstGeom>
            <a:solidFill>
              <a:srgbClr val="7DBDED"/>
            </a:solidFill>
            <a:ln>
              <a:noFill/>
            </a:ln>
          </p:spPr>
          <p:txBody>
            <a:bodyPr spcFirstLastPara="1" wrap="square" lIns="91425" tIns="45700" rIns="91425" bIns="45700" anchor="ctr" anchorCtr="0">
              <a:noAutofit/>
            </a:bodyPr>
            <a:lstStyle/>
            <a:p>
              <a:pPr algn="ctr" defTabSz="685596">
                <a:buClr>
                  <a:srgbClr val="000000"/>
                </a:buClr>
                <a:defRPr/>
              </a:pPr>
              <a:endParaRPr sz="1400" kern="0">
                <a:solidFill>
                  <a:srgbClr val="FFFFFF"/>
                </a:solidFill>
                <a:latin typeface="Calibri"/>
                <a:ea typeface="Calibri"/>
                <a:cs typeface="Calibri"/>
                <a:sym typeface="Calibri"/>
              </a:endParaRPr>
            </a:p>
          </p:txBody>
        </p:sp>
      </p:grpSp>
      <p:sp>
        <p:nvSpPr>
          <p:cNvPr id="173" name="Google Shape;173;p5"/>
          <p:cNvSpPr/>
          <p:nvPr/>
        </p:nvSpPr>
        <p:spPr>
          <a:xfrm>
            <a:off x="402421" y="416697"/>
            <a:ext cx="8339162" cy="4310131"/>
          </a:xfrm>
          <a:prstGeom prst="roundRect">
            <a:avLst>
              <a:gd name="adj" fmla="val 8557"/>
            </a:avLst>
          </a:prstGeom>
          <a:solidFill>
            <a:schemeClr val="lt1"/>
          </a:solidFill>
          <a:ln>
            <a:noFill/>
          </a:ln>
        </p:spPr>
        <p:txBody>
          <a:bodyPr spcFirstLastPara="1" wrap="square" lIns="68550" tIns="34274" rIns="68550" bIns="34274" anchor="ctr" anchorCtr="0">
            <a:noAutofit/>
          </a:bodyPr>
          <a:lstStyle/>
          <a:p>
            <a:pPr algn="ctr" defTabSz="685596">
              <a:buClr>
                <a:srgbClr val="000000"/>
              </a:buClr>
              <a:defRPr/>
            </a:pPr>
            <a:endParaRPr sz="1400" kern="0">
              <a:solidFill>
                <a:srgbClr val="FFFFFF"/>
              </a:solidFill>
              <a:latin typeface="Calibri"/>
              <a:ea typeface="Calibri"/>
              <a:cs typeface="Calibri"/>
              <a:sym typeface="Calibri"/>
            </a:endParaRPr>
          </a:p>
        </p:txBody>
      </p:sp>
      <p:grpSp>
        <p:nvGrpSpPr>
          <p:cNvPr id="14" name="组合 5">
            <a:extLst>
              <a:ext uri="{FF2B5EF4-FFF2-40B4-BE49-F238E27FC236}">
                <a16:creationId xmlns:a16="http://schemas.microsoft.com/office/drawing/2014/main" xmlns="" id="{F8F872F1-FA04-4E42-872A-94EC6622A1BF}"/>
              </a:ext>
            </a:extLst>
          </p:cNvPr>
          <p:cNvGrpSpPr/>
          <p:nvPr/>
        </p:nvGrpSpPr>
        <p:grpSpPr>
          <a:xfrm>
            <a:off x="3312352" y="285442"/>
            <a:ext cx="2645583" cy="1975441"/>
            <a:chOff x="675987" y="1849567"/>
            <a:chExt cx="3347491" cy="2444690"/>
          </a:xfrm>
        </p:grpSpPr>
        <p:pic>
          <p:nvPicPr>
            <p:cNvPr id="15" name="图片 4">
              <a:extLst>
                <a:ext uri="{FF2B5EF4-FFF2-40B4-BE49-F238E27FC236}">
                  <a16:creationId xmlns:a16="http://schemas.microsoft.com/office/drawing/2014/main" xmlns="" id="{23CF4AA4-FF81-4BAB-B5A6-9D3979C10C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5987" y="1849567"/>
              <a:ext cx="3347491" cy="2444690"/>
            </a:xfrm>
            <a:prstGeom prst="rect">
              <a:avLst/>
            </a:prstGeom>
          </p:spPr>
        </p:pic>
        <p:sp>
          <p:nvSpPr>
            <p:cNvPr id="16" name="矩形 44">
              <a:extLst>
                <a:ext uri="{FF2B5EF4-FFF2-40B4-BE49-F238E27FC236}">
                  <a16:creationId xmlns:a16="http://schemas.microsoft.com/office/drawing/2014/main" xmlns="" id="{B8803A92-EB91-49D3-874A-F793679A4B86}"/>
                </a:ext>
              </a:extLst>
            </p:cNvPr>
            <p:cNvSpPr>
              <a:spLocks noChangeArrowheads="1"/>
            </p:cNvSpPr>
            <p:nvPr/>
          </p:nvSpPr>
          <p:spPr bwMode="auto">
            <a:xfrm>
              <a:off x="1428307" y="3142487"/>
              <a:ext cx="1842855" cy="97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914175">
                <a:lnSpc>
                  <a:spcPct val="150000"/>
                </a:lnSpc>
                <a:defRPr/>
              </a:pPr>
              <a:r>
                <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s</a:t>
              </a:r>
              <a:r>
                <a:rPr lang="vi-VN" altLang="zh-CN"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ă</a:t>
              </a:r>
              <a:r>
                <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n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mồi</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17" name="Group 16"/>
          <p:cNvGrpSpPr/>
          <p:nvPr/>
        </p:nvGrpSpPr>
        <p:grpSpPr>
          <a:xfrm>
            <a:off x="6096000" y="285750"/>
            <a:ext cx="2645583" cy="1970801"/>
            <a:chOff x="3312352" y="1494856"/>
            <a:chExt cx="2519295" cy="1839854"/>
          </a:xfrm>
        </p:grpSpPr>
        <p:pic>
          <p:nvPicPr>
            <p:cNvPr id="18" name="图片 4">
              <a:extLst>
                <a:ext uri="{FF2B5EF4-FFF2-40B4-BE49-F238E27FC236}">
                  <a16:creationId xmlns:a16="http://schemas.microsoft.com/office/drawing/2014/main" xmlns="" id="{23CF4AA4-FF81-4BAB-B5A6-9D3979C10C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12352" y="1494856"/>
              <a:ext cx="2519295" cy="1839854"/>
            </a:xfrm>
            <a:prstGeom prst="rect">
              <a:avLst/>
            </a:prstGeom>
          </p:spPr>
        </p:pic>
        <p:sp>
          <p:nvSpPr>
            <p:cNvPr id="19" name="TextBox 18"/>
            <p:cNvSpPr txBox="1"/>
            <p:nvPr/>
          </p:nvSpPr>
          <p:spPr>
            <a:xfrm>
              <a:off x="3685407" y="2571750"/>
              <a:ext cx="1752600" cy="523220"/>
            </a:xfrm>
            <a:prstGeom prst="rect">
              <a:avLst/>
            </a:prstGeom>
            <a:noFill/>
          </p:spPr>
          <p:txBody>
            <a:bodyPr wrap="square" rtlCol="0" anchor="ctr">
              <a:spAutoFit/>
            </a:bodyPr>
            <a:lstStyle/>
            <a:p>
              <a:pPr algn="ctr"/>
              <a:r>
                <a:rPr lang="en-US"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q</a:t>
              </a:r>
              <a:r>
                <a:rPr lang="en-US"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uất</a:t>
              </a:r>
              <a:r>
                <a:rPr lang="en-US"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đ</a:t>
              </a:r>
              <a:r>
                <a:rPr lang="en-US"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uôi</a:t>
              </a:r>
              <a:endParaRPr lang="en-US"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p:cNvGrpSpPr/>
          <p:nvPr/>
        </p:nvGrpSpPr>
        <p:grpSpPr>
          <a:xfrm>
            <a:off x="3276600" y="2105136"/>
            <a:ext cx="2743200" cy="2078369"/>
            <a:chOff x="3312352" y="1494856"/>
            <a:chExt cx="2519295" cy="1839854"/>
          </a:xfrm>
        </p:grpSpPr>
        <p:pic>
          <p:nvPicPr>
            <p:cNvPr id="21" name="图片 4">
              <a:extLst>
                <a:ext uri="{FF2B5EF4-FFF2-40B4-BE49-F238E27FC236}">
                  <a16:creationId xmlns:a16="http://schemas.microsoft.com/office/drawing/2014/main" xmlns="" id="{23CF4AA4-FF81-4BAB-B5A6-9D3979C10C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12352" y="1494856"/>
              <a:ext cx="2519295" cy="1839854"/>
            </a:xfrm>
            <a:prstGeom prst="rect">
              <a:avLst/>
            </a:prstGeom>
          </p:spPr>
        </p:pic>
        <p:sp>
          <p:nvSpPr>
            <p:cNvPr id="22" name="TextBox 21"/>
            <p:cNvSpPr txBox="1"/>
            <p:nvPr/>
          </p:nvSpPr>
          <p:spPr>
            <a:xfrm>
              <a:off x="3627890" y="2571750"/>
              <a:ext cx="1975155" cy="523220"/>
            </a:xfrm>
            <a:prstGeom prst="rect">
              <a:avLst/>
            </a:prstGeom>
            <a:noFill/>
          </p:spPr>
          <p:txBody>
            <a:bodyPr wrap="square" rtlCol="0" anchor="ctr">
              <a:spAutoFit/>
            </a:bodyPr>
            <a:lstStyle/>
            <a:p>
              <a:pPr algn="ctr"/>
              <a:r>
                <a:rPr lang="en-US"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d</a:t>
              </a:r>
              <a:r>
                <a:rPr lang="en-US"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ũng</a:t>
              </a:r>
              <a:r>
                <a:rPr lang="en-US"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mãnh</a:t>
              </a:r>
              <a:endParaRPr lang="en-US"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p:cNvGrpSpPr/>
          <p:nvPr/>
        </p:nvGrpSpPr>
        <p:grpSpPr>
          <a:xfrm>
            <a:off x="6007433" y="2121428"/>
            <a:ext cx="2743200" cy="2078369"/>
            <a:chOff x="3312352" y="1494856"/>
            <a:chExt cx="2519295" cy="1839854"/>
          </a:xfrm>
        </p:grpSpPr>
        <p:pic>
          <p:nvPicPr>
            <p:cNvPr id="24" name="图片 4">
              <a:extLst>
                <a:ext uri="{FF2B5EF4-FFF2-40B4-BE49-F238E27FC236}">
                  <a16:creationId xmlns:a16="http://schemas.microsoft.com/office/drawing/2014/main" xmlns="" id="{23CF4AA4-FF81-4BAB-B5A6-9D3979C10C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12352" y="1494856"/>
              <a:ext cx="2519295" cy="1839854"/>
            </a:xfrm>
            <a:prstGeom prst="rect">
              <a:avLst/>
            </a:prstGeom>
          </p:spPr>
        </p:pic>
        <p:sp>
          <p:nvSpPr>
            <p:cNvPr id="25" name="TextBox 24"/>
            <p:cNvSpPr txBox="1"/>
            <p:nvPr/>
          </p:nvSpPr>
          <p:spPr>
            <a:xfrm>
              <a:off x="3627890" y="2571750"/>
              <a:ext cx="1984506" cy="523220"/>
            </a:xfrm>
            <a:prstGeom prst="rect">
              <a:avLst/>
            </a:prstGeom>
            <a:noFill/>
          </p:spPr>
          <p:txBody>
            <a:bodyPr wrap="square" rtlCol="0" anchor="ctr">
              <a:spAutoFit/>
            </a:bodyPr>
            <a:lstStyle/>
            <a:p>
              <a:pPr algn="ctr"/>
              <a:r>
                <a:rPr lang="en-US"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t</a:t>
              </a:r>
              <a:r>
                <a:rPr lang="en-US" sz="28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uyệt</a:t>
              </a:r>
              <a:r>
                <a:rPr lang="en-US" sz="28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chủng</a:t>
              </a:r>
              <a:endParaRPr lang="en-US"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074" name="Picture 2" descr="100+ hình nền qoobee agapi - hinhanhsieudep.ne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81634" y="1302104"/>
            <a:ext cx="3452734" cy="323693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641726" y="666750"/>
            <a:ext cx="2209800" cy="1077218"/>
          </a:xfrm>
          <a:prstGeom prst="rect">
            <a:avLst/>
          </a:prstGeom>
          <a:noFill/>
        </p:spPr>
        <p:txBody>
          <a:bodyPr wrap="square" rtlCol="0">
            <a:spAutoFit/>
          </a:bodyPr>
          <a:lstStyle/>
          <a:p>
            <a:pPr algn="ctr"/>
            <a:r>
              <a:rPr lang="en-US" sz="32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L</a:t>
            </a:r>
            <a:r>
              <a:rPr lang="en-US" sz="3200" b="1"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U</a:t>
            </a:r>
            <a:r>
              <a:rPr lang="en-US" sz="3200" b="1" dirty="0" smtClean="0">
                <a:solidFill>
                  <a:srgbClr val="00CC00"/>
                </a:solidFill>
                <a:latin typeface="Arial-Rounded" panose="020B0500000000000000" pitchFamily="34" charset="0"/>
                <a:ea typeface="Arial-Rounded" panose="020B0500000000000000" pitchFamily="34" charset="0"/>
                <a:cs typeface="Arial-Rounded" panose="020B0500000000000000" pitchFamily="34" charset="0"/>
              </a:rPr>
              <a:t>Y</a:t>
            </a:r>
            <a:r>
              <a:rPr lang="en-US" sz="32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Ệ</a:t>
            </a:r>
            <a:r>
              <a:rPr lang="en-US" sz="3200" b="1" dirty="0" smtClean="0">
                <a:solidFill>
                  <a:srgbClr val="663300"/>
                </a:solidFill>
                <a:latin typeface="Arial-Rounded" panose="020B0500000000000000" pitchFamily="34" charset="0"/>
                <a:ea typeface="Arial-Rounded" panose="020B0500000000000000" pitchFamily="34" charset="0"/>
                <a:cs typeface="Arial-Rounded" panose="020B0500000000000000" pitchFamily="34" charset="0"/>
              </a:rPr>
              <a:t>N </a:t>
            </a:r>
            <a:r>
              <a:rPr lang="en-US" sz="3200" b="1" dirty="0" smtClean="0">
                <a:solidFill>
                  <a:srgbClr val="FFC000"/>
                </a:solidFill>
                <a:latin typeface="Arial-Rounded" panose="020B0500000000000000" pitchFamily="34" charset="0"/>
                <a:ea typeface="Arial-Rounded" panose="020B0500000000000000" pitchFamily="34" charset="0"/>
                <a:cs typeface="Arial-Rounded" panose="020B0500000000000000" pitchFamily="34" charset="0"/>
              </a:rPr>
              <a:t>Đ</a:t>
            </a:r>
            <a:r>
              <a:rPr lang="en-US" sz="3200" b="1"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Ọ</a:t>
            </a:r>
            <a:r>
              <a:rPr lang="en-US" sz="3200" b="1" dirty="0" smtClean="0">
                <a:solidFill>
                  <a:srgbClr val="339966"/>
                </a:solidFill>
                <a:latin typeface="Arial-Rounded" panose="020B0500000000000000" pitchFamily="34" charset="0"/>
                <a:ea typeface="Arial-Rounded" panose="020B0500000000000000" pitchFamily="34" charset="0"/>
                <a:cs typeface="Arial-Rounded" panose="020B0500000000000000" pitchFamily="34" charset="0"/>
              </a:rPr>
              <a:t>C</a:t>
            </a:r>
          </a:p>
          <a:p>
            <a:pPr algn="ctr"/>
            <a:r>
              <a:rPr lang="en-US" sz="32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T</a:t>
            </a:r>
            <a:r>
              <a:rPr lang="en-US" sz="3200" b="1" dirty="0">
                <a:solidFill>
                  <a:srgbClr val="A50021"/>
                </a:solidFill>
                <a:latin typeface="Arial-Rounded" panose="020B0500000000000000" pitchFamily="34" charset="0"/>
                <a:ea typeface="Arial-Rounded" panose="020B0500000000000000" pitchFamily="34" charset="0"/>
                <a:cs typeface="Arial-Rounded" panose="020B0500000000000000" pitchFamily="34" charset="0"/>
              </a:rPr>
              <a:t>Ừ</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a:solidFill>
                  <a:srgbClr val="336600"/>
                </a:solidFill>
                <a:latin typeface="Arial-Rounded" panose="020B0500000000000000" pitchFamily="34" charset="0"/>
                <a:ea typeface="Arial-Rounded" panose="020B0500000000000000" pitchFamily="34" charset="0"/>
                <a:cs typeface="Arial-Rounded" panose="020B0500000000000000" pitchFamily="34" charset="0"/>
              </a:rPr>
              <a:t>K</a:t>
            </a:r>
            <a:r>
              <a:rPr lang="en-US" sz="32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rPr>
              <a:t>H</a:t>
            </a:r>
            <a:r>
              <a:rPr lang="en-US" sz="3200" b="1" dirty="0">
                <a:solidFill>
                  <a:srgbClr val="CC9900"/>
                </a:solidFill>
                <a:latin typeface="Arial-Rounded" panose="020B0500000000000000" pitchFamily="34" charset="0"/>
                <a:ea typeface="Arial-Rounded" panose="020B0500000000000000" pitchFamily="34" charset="0"/>
                <a:cs typeface="Arial-Rounded" panose="020B0500000000000000" pitchFamily="34" charset="0"/>
              </a:rPr>
              <a:t>Ó</a:t>
            </a:r>
          </a:p>
        </p:txBody>
      </p:sp>
      <p:sp>
        <p:nvSpPr>
          <p:cNvPr id="33"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4" name="Picture 3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079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fltVal val="0"/>
                                          </p:val>
                                        </p:tav>
                                        <p:tav tm="100000">
                                          <p:val>
                                            <p:strVal val="#ppt_w"/>
                                          </p:val>
                                        </p:tav>
                                      </p:tavLst>
                                    </p:anim>
                                    <p:anim calcmode="lin" valueType="num">
                                      <p:cBhvr>
                                        <p:cTn id="31" dur="500" fill="hold"/>
                                        <p:tgtEl>
                                          <p:spTgt spid="23"/>
                                        </p:tgtEl>
                                        <p:attrNameLst>
                                          <p:attrName>ppt_h</p:attrName>
                                        </p:attrNameLst>
                                      </p:cBhvr>
                                      <p:tavLst>
                                        <p:tav tm="0">
                                          <p:val>
                                            <p:fltVal val="0"/>
                                          </p:val>
                                        </p:tav>
                                        <p:tav tm="100000">
                                          <p:val>
                                            <p:strVal val="#ppt_h"/>
                                          </p:val>
                                        </p:tav>
                                      </p:tavLst>
                                    </p:anim>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Shape 168"/>
        <p:cNvGrpSpPr/>
        <p:nvPr/>
      </p:nvGrpSpPr>
      <p:grpSpPr>
        <a:xfrm>
          <a:off x="0" y="0"/>
          <a:ext cx="0" cy="0"/>
          <a:chOff x="0" y="0"/>
          <a:chExt cx="0" cy="0"/>
        </a:xfrm>
      </p:grpSpPr>
      <p:pic>
        <p:nvPicPr>
          <p:cNvPr id="169" name="Google Shape;169;p5"/>
          <p:cNvPicPr preferRelativeResize="0"/>
          <p:nvPr/>
        </p:nvPicPr>
        <p:blipFill rotWithShape="1">
          <a:blip r:embed="rId3">
            <a:alphaModFix/>
          </a:blip>
          <a:srcRect/>
          <a:stretch/>
        </p:blipFill>
        <p:spPr>
          <a:xfrm>
            <a:off x="0" y="1"/>
            <a:ext cx="9144000" cy="4054460"/>
          </a:xfrm>
          <a:prstGeom prst="rect">
            <a:avLst/>
          </a:prstGeom>
          <a:noFill/>
          <a:ln>
            <a:noFill/>
          </a:ln>
        </p:spPr>
      </p:pic>
      <p:grpSp>
        <p:nvGrpSpPr>
          <p:cNvPr id="170" name="Google Shape;170;p5"/>
          <p:cNvGrpSpPr/>
          <p:nvPr/>
        </p:nvGrpSpPr>
        <p:grpSpPr>
          <a:xfrm>
            <a:off x="0" y="3868735"/>
            <a:ext cx="9144000" cy="1274777"/>
            <a:chOff x="0" y="5158297"/>
            <a:chExt cx="12192000" cy="1699703"/>
          </a:xfrm>
        </p:grpSpPr>
        <p:pic>
          <p:nvPicPr>
            <p:cNvPr id="171" name="Google Shape;171;p5"/>
            <p:cNvPicPr preferRelativeResize="0"/>
            <p:nvPr/>
          </p:nvPicPr>
          <p:blipFill rotWithShape="1">
            <a:blip r:embed="rId4">
              <a:alphaModFix/>
            </a:blip>
            <a:srcRect/>
            <a:stretch/>
          </p:blipFill>
          <p:spPr>
            <a:xfrm>
              <a:off x="0" y="5158297"/>
              <a:ext cx="12192000" cy="495300"/>
            </a:xfrm>
            <a:prstGeom prst="rect">
              <a:avLst/>
            </a:prstGeom>
            <a:noFill/>
            <a:ln>
              <a:noFill/>
            </a:ln>
          </p:spPr>
        </p:pic>
        <p:sp>
          <p:nvSpPr>
            <p:cNvPr id="172" name="Google Shape;172;p5"/>
            <p:cNvSpPr/>
            <p:nvPr/>
          </p:nvSpPr>
          <p:spPr>
            <a:xfrm>
              <a:off x="0" y="5405947"/>
              <a:ext cx="12192000" cy="1452053"/>
            </a:xfrm>
            <a:prstGeom prst="rect">
              <a:avLst/>
            </a:prstGeom>
            <a:solidFill>
              <a:srgbClr val="7DBDED"/>
            </a:solidFill>
            <a:ln>
              <a:noFill/>
            </a:ln>
          </p:spPr>
          <p:txBody>
            <a:bodyPr spcFirstLastPara="1" wrap="square" lIns="91425" tIns="45700" rIns="91425" bIns="45700" anchor="ctr" anchorCtr="0">
              <a:noAutofit/>
            </a:bodyPr>
            <a:lstStyle/>
            <a:p>
              <a:pPr algn="ctr" defTabSz="685596">
                <a:buClr>
                  <a:srgbClr val="000000"/>
                </a:buClr>
                <a:defRPr/>
              </a:pPr>
              <a:endParaRPr sz="1400" kern="0">
                <a:solidFill>
                  <a:srgbClr val="FFFFFF"/>
                </a:solidFill>
                <a:latin typeface="Calibri"/>
                <a:ea typeface="Calibri"/>
                <a:cs typeface="Calibri"/>
                <a:sym typeface="Calibri"/>
              </a:endParaRPr>
            </a:p>
          </p:txBody>
        </p:sp>
      </p:grpSp>
      <p:sp>
        <p:nvSpPr>
          <p:cNvPr id="173" name="Google Shape;173;p5"/>
          <p:cNvSpPr/>
          <p:nvPr/>
        </p:nvSpPr>
        <p:spPr>
          <a:xfrm>
            <a:off x="304800" y="176947"/>
            <a:ext cx="8574946" cy="4833203"/>
          </a:xfrm>
          <a:prstGeom prst="roundRect">
            <a:avLst>
              <a:gd name="adj" fmla="val 8557"/>
            </a:avLst>
          </a:prstGeom>
          <a:solidFill>
            <a:schemeClr val="lt1"/>
          </a:solidFill>
          <a:ln>
            <a:noFill/>
          </a:ln>
        </p:spPr>
        <p:txBody>
          <a:bodyPr spcFirstLastPara="1" wrap="square" lIns="68550" tIns="34274" rIns="68550" bIns="34274" anchor="ctr" anchorCtr="0">
            <a:noAutofit/>
          </a:bodyPr>
          <a:lstStyle/>
          <a:p>
            <a:pPr algn="ctr" defTabSz="685596">
              <a:buClr>
                <a:srgbClr val="000000"/>
              </a:buClr>
              <a:defRPr/>
            </a:pPr>
            <a:endParaRPr sz="1400" kern="0">
              <a:solidFill>
                <a:srgbClr val="FFFFFF"/>
              </a:solidFill>
              <a:latin typeface="Calibri"/>
              <a:ea typeface="Calibri"/>
              <a:cs typeface="Calibri"/>
              <a:sym typeface="Calibri"/>
            </a:endParaRPr>
          </a:p>
        </p:txBody>
      </p:sp>
      <p:sp>
        <p:nvSpPr>
          <p:cNvPr id="7" name="Flowchart: Punched Tape 6"/>
          <p:cNvSpPr/>
          <p:nvPr/>
        </p:nvSpPr>
        <p:spPr>
          <a:xfrm>
            <a:off x="533995" y="252957"/>
            <a:ext cx="2114107" cy="1328193"/>
          </a:xfrm>
          <a:prstGeom prst="flowChartPunchedTape">
            <a:avLst/>
          </a:prstGeom>
          <a:noFill/>
          <a:ln w="28575">
            <a:solidFill>
              <a:srgbClr val="F83A3A"/>
            </a:solidFill>
          </a:ln>
        </p:spPr>
        <p:style>
          <a:lnRef idx="2">
            <a:schemeClr val="accent1">
              <a:shade val="50000"/>
            </a:schemeClr>
          </a:lnRef>
          <a:fillRef idx="1">
            <a:schemeClr val="accent1"/>
          </a:fillRef>
          <a:effectRef idx="0">
            <a:schemeClr val="accent1"/>
          </a:effectRef>
          <a:fontRef idx="minor">
            <a:schemeClr val="lt1"/>
          </a:fontRef>
        </p:style>
        <p:txBody>
          <a:bodyPr lIns="68501" tIns="34253" rIns="68501" bIns="34253"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008"/>
            <a:r>
              <a:rPr lang="en-US" sz="2700" dirty="0" err="1" smtClean="0">
                <a:solidFill>
                  <a:prstClr val="black"/>
                </a:solidFill>
                <a:latin typeface="Arial-Rounded" pitchFamily="34" charset="0"/>
                <a:ea typeface="Arial-Rounded" pitchFamily="34" charset="0"/>
                <a:cs typeface="Arial-Rounded" pitchFamily="34" charset="0"/>
              </a:rPr>
              <a:t>Ngắt</a:t>
            </a:r>
            <a:r>
              <a:rPr lang="en-US" sz="2700" dirty="0">
                <a:solidFill>
                  <a:prstClr val="black"/>
                </a:solidFill>
                <a:latin typeface="Arial-Rounded" pitchFamily="34" charset="0"/>
                <a:ea typeface="Arial-Rounded" pitchFamily="34" charset="0"/>
                <a:cs typeface="Arial-Rounded" pitchFamily="34" charset="0"/>
              </a:rPr>
              <a:t> </a:t>
            </a:r>
            <a:r>
              <a:rPr lang="en-US" sz="2700" dirty="0" err="1" smtClean="0">
                <a:solidFill>
                  <a:prstClr val="black"/>
                </a:solidFill>
                <a:latin typeface="Arial-Rounded" pitchFamily="34" charset="0"/>
                <a:ea typeface="Arial-Rounded" pitchFamily="34" charset="0"/>
                <a:cs typeface="Arial-Rounded" pitchFamily="34" charset="0"/>
              </a:rPr>
              <a:t>nhịp</a:t>
            </a:r>
            <a:r>
              <a:rPr lang="en-US" sz="2700" dirty="0">
                <a:solidFill>
                  <a:prstClr val="black"/>
                </a:solidFill>
                <a:latin typeface="Arial-Rounded" pitchFamily="34" charset="0"/>
                <a:ea typeface="Arial-Rounded" pitchFamily="34" charset="0"/>
                <a:cs typeface="Arial-Rounded" pitchFamily="34" charset="0"/>
              </a:rPr>
              <a:t> </a:t>
            </a:r>
            <a:r>
              <a:rPr lang="en-US" sz="2700" dirty="0" err="1" smtClean="0">
                <a:solidFill>
                  <a:prstClr val="black"/>
                </a:solidFill>
                <a:latin typeface="Arial-Rounded" pitchFamily="34" charset="0"/>
                <a:ea typeface="Arial-Rounded" pitchFamily="34" charset="0"/>
                <a:cs typeface="Arial-Rounded" pitchFamily="34" charset="0"/>
              </a:rPr>
              <a:t>câu</a:t>
            </a:r>
            <a:r>
              <a:rPr lang="en-US" sz="2700" dirty="0" smtClean="0">
                <a:solidFill>
                  <a:prstClr val="black"/>
                </a:solidFill>
                <a:latin typeface="Arial-Rounded" pitchFamily="34" charset="0"/>
                <a:ea typeface="Arial-Rounded" pitchFamily="34" charset="0"/>
                <a:cs typeface="Arial-Rounded" pitchFamily="34" charset="0"/>
              </a:rPr>
              <a:t> v</a:t>
            </a:r>
            <a:r>
              <a:rPr lang="vi-VN" sz="2700" dirty="0" smtClean="0">
                <a:solidFill>
                  <a:prstClr val="black"/>
                </a:solidFill>
                <a:latin typeface="Arial-Rounded" pitchFamily="34" charset="0"/>
                <a:ea typeface="Arial-Rounded" pitchFamily="34" charset="0"/>
                <a:cs typeface="Arial-Rounded" pitchFamily="34" charset="0"/>
              </a:rPr>
              <a:t>ă</a:t>
            </a:r>
            <a:r>
              <a:rPr lang="en-US" sz="2700" dirty="0" smtClean="0">
                <a:solidFill>
                  <a:prstClr val="black"/>
                </a:solidFill>
                <a:latin typeface="Arial-Rounded" pitchFamily="34" charset="0"/>
                <a:ea typeface="Arial-Rounded" pitchFamily="34" charset="0"/>
                <a:cs typeface="Arial-Rounded" pitchFamily="34" charset="0"/>
              </a:rPr>
              <a:t>n</a:t>
            </a:r>
            <a:endParaRPr lang="en-US" sz="2700" dirty="0">
              <a:solidFill>
                <a:prstClr val="black"/>
              </a:solidFill>
              <a:latin typeface="Arial-Rounded" pitchFamily="34" charset="0"/>
              <a:ea typeface="Arial-Rounded" pitchFamily="34" charset="0"/>
              <a:cs typeface="Arial-Rounded" pitchFamily="34" charset="0"/>
            </a:endParaRPr>
          </a:p>
        </p:txBody>
      </p:sp>
      <p:sp>
        <p:nvSpPr>
          <p:cNvPr id="8" name="圆角矩形 1"/>
          <p:cNvSpPr/>
          <p:nvPr/>
        </p:nvSpPr>
        <p:spPr bwMode="auto">
          <a:xfrm>
            <a:off x="2819400" y="350971"/>
            <a:ext cx="5715000" cy="161117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68501" tIns="34253" rIns="68501" bIns="34253" anchor="ctr"/>
          <a:lstStyle/>
          <a:p>
            <a:pPr defTabSz="685008"/>
            <a:endParaRPr lang="en-US" sz="2400" dirty="0">
              <a:solidFill>
                <a:prstClr val="black"/>
              </a:solidFill>
              <a:cs typeface="Arial-Rounded" panose="020B0500000000000000" pitchFamily="34" charset="0"/>
            </a:endParaRPr>
          </a:p>
        </p:txBody>
      </p:sp>
      <p:sp>
        <p:nvSpPr>
          <p:cNvPr id="10" name="圆角矩形 1"/>
          <p:cNvSpPr/>
          <p:nvPr/>
        </p:nvSpPr>
        <p:spPr bwMode="auto">
          <a:xfrm>
            <a:off x="2848970" y="2027230"/>
            <a:ext cx="5715000" cy="2868233"/>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68501" tIns="34253" rIns="68501" bIns="34253" anchor="ctr"/>
          <a:lstStyle/>
          <a:p>
            <a:pPr defTabSz="685008"/>
            <a:endParaRPr lang="en-US" sz="2400" dirty="0">
              <a:solidFill>
                <a:prstClr val="black"/>
              </a:solidFill>
              <a:cs typeface="Arial-Rounded" panose="020B0500000000000000" pitchFamily="34" charset="0"/>
            </a:endParaRPr>
          </a:p>
        </p:txBody>
      </p:sp>
      <p:pic>
        <p:nvPicPr>
          <p:cNvPr id="7172" name="Picture 4" descr="Pin on Chia sẻ từ ViuViu Tea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9128" y="1243318"/>
            <a:ext cx="3167471" cy="29968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35255" y="437324"/>
            <a:ext cx="4961530" cy="1438471"/>
          </a:xfrm>
          <a:prstGeom prst="rect">
            <a:avLst/>
          </a:prstGeom>
        </p:spPr>
        <p:txBody>
          <a:bodyPr wrap="square">
            <a:spAutoFit/>
          </a:bodyPr>
          <a:lstStyle/>
          <a:p>
            <a:pPr algn="just">
              <a:lnSpc>
                <a:spcPct val="108000"/>
              </a:lnSpc>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Khủng </a:t>
            </a:r>
            <a:r>
              <a:rPr lang="vi-VN" sz="2800" dirty="0">
                <a:latin typeface="Arial-Rounded" panose="020B0500000000000000" pitchFamily="34" charset="0"/>
                <a:ea typeface="Arial-Rounded" panose="020B0500000000000000" pitchFamily="34" charset="0"/>
                <a:cs typeface="Arial-Rounded" panose="020B0500000000000000" pitchFamily="34" charset="0"/>
              </a:rPr>
              <a:t>long là loài vật thường sống thành bầy đàn ở các vùng đất khô.</a:t>
            </a:r>
          </a:p>
        </p:txBody>
      </p:sp>
      <p:sp>
        <p:nvSpPr>
          <p:cNvPr id="3" name="Rectangle 2"/>
          <p:cNvSpPr/>
          <p:nvPr/>
        </p:nvSpPr>
        <p:spPr>
          <a:xfrm>
            <a:off x="3435255" y="2114499"/>
            <a:ext cx="4961530" cy="2743251"/>
          </a:xfrm>
          <a:prstGeom prst="rect">
            <a:avLst/>
          </a:prstGeom>
        </p:spPr>
        <p:txBody>
          <a:bodyPr wrap="square">
            <a:spAutoFit/>
          </a:bodyPr>
          <a:lstStyle/>
          <a:p>
            <a:pPr algn="just">
              <a:lnSpc>
                <a:spcPct val="108000"/>
              </a:lnSpc>
            </a:pPr>
            <a:r>
              <a:rPr lang="en-US" sz="27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700" dirty="0" smtClean="0">
                <a:latin typeface="Arial-Rounded" panose="020B0500000000000000" pitchFamily="34" charset="0"/>
                <a:ea typeface="Arial-Rounded" panose="020B0500000000000000" pitchFamily="34" charset="0"/>
                <a:cs typeface="Arial-Rounded" panose="020B0500000000000000" pitchFamily="34" charset="0"/>
              </a:rPr>
              <a:t>Trong </a:t>
            </a:r>
            <a:r>
              <a:rPr lang="vi-VN" sz="2700" dirty="0">
                <a:latin typeface="Arial-Rounded" panose="020B0500000000000000" pitchFamily="34" charset="0"/>
                <a:ea typeface="Arial-Rounded" panose="020B0500000000000000" pitchFamily="34" charset="0"/>
                <a:cs typeface="Arial-Rounded" panose="020B0500000000000000" pitchFamily="34" charset="0"/>
              </a:rPr>
              <a:t>suy nghĩ của nhiều người, khủng long là loài vật khổng lồ. Nhưng trên thực tế, có loài khủng long chỉ bằng một chú chó nhỏ. Khủng long thường ăn thịt, cũng có một số loài ăn cỏ.</a:t>
            </a:r>
          </a:p>
        </p:txBody>
      </p:sp>
      <p:cxnSp>
        <p:nvCxnSpPr>
          <p:cNvPr id="15" name="Straight Connector 14"/>
          <p:cNvCxnSpPr/>
          <p:nvPr/>
        </p:nvCxnSpPr>
        <p:spPr>
          <a:xfrm flipH="1">
            <a:off x="5631239" y="437324"/>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162800" y="431369"/>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553200" y="9289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4770060" y="1386158"/>
            <a:ext cx="182642" cy="423592"/>
            <a:chOff x="4770060" y="1386158"/>
            <a:chExt cx="182642" cy="423592"/>
          </a:xfrm>
        </p:grpSpPr>
        <p:cxnSp>
          <p:nvCxnSpPr>
            <p:cNvPr id="19" name="Straight Connector 18"/>
            <p:cNvCxnSpPr/>
            <p:nvPr/>
          </p:nvCxnSpPr>
          <p:spPr>
            <a:xfrm flipH="1">
              <a:off x="4770060" y="13861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861381" y="13861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p:cNvCxnSpPr/>
          <p:nvPr/>
        </p:nvCxnSpPr>
        <p:spPr>
          <a:xfrm flipH="1">
            <a:off x="4459302" y="259354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461879" y="259354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4846558" y="3017140"/>
            <a:ext cx="136981" cy="436105"/>
            <a:chOff x="4770060" y="1386158"/>
            <a:chExt cx="136981" cy="436105"/>
          </a:xfrm>
        </p:grpSpPr>
        <p:cxnSp>
          <p:nvCxnSpPr>
            <p:cNvPr id="25" name="Straight Connector 24"/>
            <p:cNvCxnSpPr/>
            <p:nvPr/>
          </p:nvCxnSpPr>
          <p:spPr>
            <a:xfrm flipH="1">
              <a:off x="4770060" y="13861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815720" y="1398671"/>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p:nvPr/>
        </p:nvCxnSpPr>
        <p:spPr>
          <a:xfrm flipH="1">
            <a:off x="7848600" y="3017140"/>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5722560" y="3486124"/>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4804851" y="3943350"/>
            <a:ext cx="136981" cy="436105"/>
            <a:chOff x="4770060" y="1386158"/>
            <a:chExt cx="136981" cy="436105"/>
          </a:xfrm>
        </p:grpSpPr>
        <p:cxnSp>
          <p:nvCxnSpPr>
            <p:cNvPr id="30" name="Straight Connector 29"/>
            <p:cNvCxnSpPr/>
            <p:nvPr/>
          </p:nvCxnSpPr>
          <p:spPr>
            <a:xfrm flipH="1">
              <a:off x="4770060" y="13861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815720" y="1398671"/>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a:xfrm flipH="1">
            <a:off x="6653386" y="3943350"/>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038600" y="4366942"/>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7848600" y="4354460"/>
            <a:ext cx="182642" cy="423592"/>
            <a:chOff x="4770060" y="1386158"/>
            <a:chExt cx="182642" cy="423592"/>
          </a:xfrm>
        </p:grpSpPr>
        <p:cxnSp>
          <p:nvCxnSpPr>
            <p:cNvPr id="36" name="Straight Connector 35"/>
            <p:cNvCxnSpPr/>
            <p:nvPr/>
          </p:nvCxnSpPr>
          <p:spPr>
            <a:xfrm flipH="1">
              <a:off x="4770060" y="13861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4861381" y="13861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8"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9" name="Picture 3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482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style.rotation</p:attrName>
                                        </p:attrNameLst>
                                      </p:cBhvr>
                                      <p:tavLst>
                                        <p:tav tm="0">
                                          <p:val>
                                            <p:fltVal val="90"/>
                                          </p:val>
                                        </p:tav>
                                        <p:tav tm="100000">
                                          <p:val>
                                            <p:fltVal val="0"/>
                                          </p:val>
                                        </p:tav>
                                      </p:tavLst>
                                    </p:anim>
                                    <p:animEffect transition="in" filter="fade">
                                      <p:cBhvr>
                                        <p:cTn id="10" dur="75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up)">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up)">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up)">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up)">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up)">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up)">
                                      <p:cBhvr>
                                        <p:cTn id="68" dur="5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up)">
                                      <p:cBhvr>
                                        <p:cTn id="73" dur="500"/>
                                        <p:tgtEl>
                                          <p:spTgt spid="2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wipe(up)">
                                      <p:cBhvr>
                                        <p:cTn id="78" dur="500"/>
                                        <p:tgtEl>
                                          <p:spTgt spid="29"/>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wipe(up)">
                                      <p:cBhvr>
                                        <p:cTn id="83" dur="500"/>
                                        <p:tgtEl>
                                          <p:spTgt spid="32"/>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nodeType="click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wipe(up)">
                                      <p:cBhvr>
                                        <p:cTn id="88" dur="500"/>
                                        <p:tgtEl>
                                          <p:spTgt spid="33"/>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wipe(up)">
                                      <p:cBhvr>
                                        <p:cTn id="9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5" y="2945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 xmlns:a16="http://schemas.microsoft.com/office/drawing/2014/main" id="{C07B3502-F58A-46C0-88F8-3DE26F98CD3F}"/>
              </a:ext>
            </a:extLst>
          </p:cNvPr>
          <p:cNvSpPr txBox="1"/>
          <p:nvPr/>
        </p:nvSpPr>
        <p:spPr>
          <a:xfrm>
            <a:off x="457201" y="11864"/>
            <a:ext cx="990599" cy="507809"/>
          </a:xfrm>
          <a:prstGeom prst="rect">
            <a:avLst/>
          </a:prstGeom>
          <a:noFill/>
        </p:spPr>
        <p:txBody>
          <a:bodyPr wrap="square" lIns="91418" tIns="45709" rIns="91418" bIns="45709" rtlCol="0">
            <a:spAutoFit/>
          </a:bodyPr>
          <a:lstStyle/>
          <a:p>
            <a:pPr algn="ctr">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276600" y="74027"/>
            <a:ext cx="2287806" cy="523220"/>
          </a:xfrm>
          <a:prstGeom prst="rect">
            <a:avLst/>
          </a:prstGeom>
        </p:spPr>
        <p:txBody>
          <a:bodyPr wrap="none" lIns="91420" tIns="45710" rIns="91420" bIns="45710">
            <a:spAutoFit/>
          </a:bodyPr>
          <a:lstStyle/>
          <a:p>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KHỦNG LONG</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558852" y="531584"/>
            <a:ext cx="8204148" cy="4707166"/>
          </a:xfrm>
          <a:prstGeom prst="rect">
            <a:avLst/>
          </a:prstGeom>
        </p:spPr>
        <p:txBody>
          <a:bodyPr wrap="square" lIns="91420" tIns="45710" rIns="91420" bIns="45710">
            <a:spAutoFit/>
          </a:bodyPr>
          <a:lstStyle/>
          <a:p>
            <a:pPr algn="just">
              <a:lnSpc>
                <a:spcPct val="108000"/>
              </a:lnSpc>
            </a:pP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Khủng long là loài vật thường sống thành bầy đàn ở các vùng đất khô.</a:t>
            </a:r>
          </a:p>
          <a:p>
            <a:pPr algn="just">
              <a:lnSpc>
                <a:spcPct val="108000"/>
              </a:lnSpc>
            </a:pP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Trong suy nghĩ của nhiều người, khủng long là loài vật khổng lồ. Nhưng trên thực tế, có loài khủng long chỉ bằng một chú chó nhỏ. Khủng long thường ăn thịt, cũng có một số loài ăn cỏ.</a:t>
            </a:r>
          </a:p>
          <a:p>
            <a:pPr algn="just">
              <a:lnSpc>
                <a:spcPct val="108000"/>
              </a:lnSpc>
            </a:pP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Chân khủng long thẳng và rất khoẻ. Vì thế chúng có thể đi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a:t>
            </a:r>
          </a:p>
        </p:txBody>
      </p:sp>
      <p:grpSp>
        <p:nvGrpSpPr>
          <p:cNvPr id="8" name="Group 7"/>
          <p:cNvGrpSpPr/>
          <p:nvPr/>
        </p:nvGrpSpPr>
        <p:grpSpPr>
          <a:xfrm>
            <a:off x="5874963" y="-100998"/>
            <a:ext cx="3116637" cy="822007"/>
            <a:chOff x="5798763" y="-100998"/>
            <a:chExt cx="3116637" cy="822007"/>
          </a:xfrm>
        </p:grpSpPr>
        <p:sp>
          <p:nvSpPr>
            <p:cNvPr id="9" name="Rounded Rectangle 8"/>
            <p:cNvSpPr/>
            <p:nvPr/>
          </p:nvSpPr>
          <p:spPr>
            <a:xfrm>
              <a:off x="6477000" y="149400"/>
              <a:ext cx="2438400"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defTabSz="914175"/>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v</a:t>
              </a:r>
              <a:r>
                <a:rPr lang="vi-VN"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ă</a:t>
              </a:r>
              <a:r>
                <a:rPr lang="en-US"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5798763" y="-100998"/>
              <a:ext cx="822007" cy="822007"/>
            </a:xfrm>
            <a:prstGeom prst="rect">
              <a:avLst/>
            </a:prstGeom>
          </p:spPr>
        </p:pic>
      </p:grpSp>
      <p:sp>
        <p:nvSpPr>
          <p:cNvPr id="11" name="Rounded Rectangle 10"/>
          <p:cNvSpPr/>
          <p:nvPr/>
        </p:nvSpPr>
        <p:spPr>
          <a:xfrm>
            <a:off x="571794" y="590550"/>
            <a:ext cx="8191206" cy="800528"/>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81184" y="802426"/>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ounded Rectangle 12"/>
          <p:cNvSpPr/>
          <p:nvPr/>
        </p:nvSpPr>
        <p:spPr>
          <a:xfrm>
            <a:off x="591128" y="1431028"/>
            <a:ext cx="8191206" cy="1597922"/>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13460" y="2041601"/>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4"/>
          <p:cNvSpPr/>
          <p:nvPr/>
        </p:nvSpPr>
        <p:spPr>
          <a:xfrm>
            <a:off x="609600" y="3028950"/>
            <a:ext cx="8191206" cy="1981200"/>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31932" y="3831162"/>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3</a:t>
            </a:r>
            <a:endParaRPr lang="en-US" sz="2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8" name="Picture 1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9675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childTnLst>
                          </p:cTn>
                        </p:par>
                        <p:par>
                          <p:cTn id="57" fill="hold">
                            <p:stCondLst>
                              <p:cond delay="500"/>
                            </p:stCondLst>
                            <p:childTnLst>
                              <p:par>
                                <p:cTn id="58" presetID="53" presetClass="entr" presetSubtype="16"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p:cTn id="60" dur="500" fill="hold"/>
                                        <p:tgtEl>
                                          <p:spTgt spid="16"/>
                                        </p:tgtEl>
                                        <p:attrNameLst>
                                          <p:attrName>ppt_w</p:attrName>
                                        </p:attrNameLst>
                                      </p:cBhvr>
                                      <p:tavLst>
                                        <p:tav tm="0">
                                          <p:val>
                                            <p:fltVal val="0"/>
                                          </p:val>
                                        </p:tav>
                                        <p:tav tm="100000">
                                          <p:val>
                                            <p:strVal val="#ppt_w"/>
                                          </p:val>
                                        </p:tav>
                                      </p:tavLst>
                                    </p:anim>
                                    <p:anim calcmode="lin" valueType="num">
                                      <p:cBhvr>
                                        <p:cTn id="61" dur="500" fill="hold"/>
                                        <p:tgtEl>
                                          <p:spTgt spid="16"/>
                                        </p:tgtEl>
                                        <p:attrNameLst>
                                          <p:attrName>ppt_h</p:attrName>
                                        </p:attrNameLst>
                                      </p:cBhvr>
                                      <p:tavLst>
                                        <p:tav tm="0">
                                          <p:val>
                                            <p:fltVal val="0"/>
                                          </p:val>
                                        </p:tav>
                                        <p:tav tm="100000">
                                          <p:val>
                                            <p:strVal val="#ppt_h"/>
                                          </p:val>
                                        </p:tav>
                                      </p:tavLst>
                                    </p:anim>
                                    <p:animEffect transition="in" filter="fade">
                                      <p:cBhvr>
                                        <p:cTn id="6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P spid="11" grpId="0" animBg="1"/>
      <p:bldP spid="12" grpId="0" animBg="1"/>
      <p:bldP spid="13" grpId="0" animBg="1"/>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14"/>
          <p:cNvPicPr preferRelativeResize="0"/>
          <p:nvPr/>
        </p:nvPicPr>
        <p:blipFill rotWithShape="1">
          <a:blip r:embed="rId3">
            <a:alphaModFix/>
          </a:blip>
          <a:srcRect/>
          <a:stretch/>
        </p:blipFill>
        <p:spPr>
          <a:xfrm>
            <a:off x="0" y="1"/>
            <a:ext cx="9144000" cy="4054460"/>
          </a:xfrm>
          <a:prstGeom prst="rect">
            <a:avLst/>
          </a:prstGeom>
          <a:noFill/>
          <a:ln>
            <a:noFill/>
          </a:ln>
        </p:spPr>
      </p:pic>
      <p:grpSp>
        <p:nvGrpSpPr>
          <p:cNvPr id="317" name="Google Shape;317;p14"/>
          <p:cNvGrpSpPr/>
          <p:nvPr/>
        </p:nvGrpSpPr>
        <p:grpSpPr>
          <a:xfrm>
            <a:off x="0" y="3868735"/>
            <a:ext cx="9144000" cy="1274777"/>
            <a:chOff x="0" y="5158297"/>
            <a:chExt cx="12192000" cy="1699703"/>
          </a:xfrm>
        </p:grpSpPr>
        <p:pic>
          <p:nvPicPr>
            <p:cNvPr id="318" name="Google Shape;318;p14"/>
            <p:cNvPicPr preferRelativeResize="0"/>
            <p:nvPr/>
          </p:nvPicPr>
          <p:blipFill rotWithShape="1">
            <a:blip r:embed="rId4">
              <a:alphaModFix/>
            </a:blip>
            <a:srcRect/>
            <a:stretch/>
          </p:blipFill>
          <p:spPr>
            <a:xfrm>
              <a:off x="0" y="5158297"/>
              <a:ext cx="12192000" cy="495300"/>
            </a:xfrm>
            <a:prstGeom prst="rect">
              <a:avLst/>
            </a:prstGeom>
            <a:noFill/>
            <a:ln>
              <a:noFill/>
            </a:ln>
          </p:spPr>
        </p:pic>
        <p:sp>
          <p:nvSpPr>
            <p:cNvPr id="319" name="Google Shape;319;p14"/>
            <p:cNvSpPr/>
            <p:nvPr/>
          </p:nvSpPr>
          <p:spPr>
            <a:xfrm>
              <a:off x="0" y="5405947"/>
              <a:ext cx="12192000" cy="1452053"/>
            </a:xfrm>
            <a:prstGeom prst="rect">
              <a:avLst/>
            </a:prstGeom>
            <a:solidFill>
              <a:srgbClr val="7DBDED"/>
            </a:solidFill>
            <a:ln>
              <a:noFill/>
            </a:ln>
          </p:spPr>
          <p:txBody>
            <a:bodyPr spcFirstLastPara="1" wrap="square" lIns="91425" tIns="45700" rIns="91425" bIns="45700" anchor="ctr" anchorCtr="0">
              <a:noAutofit/>
            </a:bodyPr>
            <a:lstStyle/>
            <a:p>
              <a:pPr algn="ctr" defTabSz="685596">
                <a:buClr>
                  <a:srgbClr val="000000"/>
                </a:buClr>
                <a:defRPr/>
              </a:pPr>
              <a:endParaRPr sz="1400" kern="0">
                <a:solidFill>
                  <a:srgbClr val="FFFFFF"/>
                </a:solidFill>
                <a:latin typeface="Calibri"/>
                <a:ea typeface="Calibri"/>
                <a:cs typeface="Calibri"/>
                <a:sym typeface="Calibri"/>
              </a:endParaRPr>
            </a:p>
          </p:txBody>
        </p:sp>
      </p:grpSp>
      <p:sp>
        <p:nvSpPr>
          <p:cNvPr id="320" name="Google Shape;320;p14"/>
          <p:cNvSpPr/>
          <p:nvPr/>
        </p:nvSpPr>
        <p:spPr>
          <a:xfrm>
            <a:off x="402421" y="416697"/>
            <a:ext cx="8339162" cy="4310131"/>
          </a:xfrm>
          <a:prstGeom prst="roundRect">
            <a:avLst>
              <a:gd name="adj" fmla="val 8557"/>
            </a:avLst>
          </a:prstGeom>
          <a:solidFill>
            <a:schemeClr val="lt1"/>
          </a:solidFill>
          <a:ln>
            <a:noFill/>
          </a:ln>
        </p:spPr>
        <p:txBody>
          <a:bodyPr spcFirstLastPara="1" wrap="square" lIns="68550" tIns="34274" rIns="68550" bIns="34274" anchor="ctr" anchorCtr="0">
            <a:noAutofit/>
          </a:bodyPr>
          <a:lstStyle/>
          <a:p>
            <a:pPr algn="ctr" defTabSz="685596">
              <a:buClr>
                <a:srgbClr val="000000"/>
              </a:buClr>
              <a:defRPr/>
            </a:pPr>
            <a:endParaRPr sz="1400" kern="0">
              <a:solidFill>
                <a:srgbClr val="FFFFFF"/>
              </a:solidFill>
              <a:latin typeface="Calibri"/>
              <a:ea typeface="Calibri"/>
              <a:cs typeface="Calibri"/>
              <a:sym typeface="Calibri"/>
            </a:endParaRPr>
          </a:p>
        </p:txBody>
      </p:sp>
      <p:pic>
        <p:nvPicPr>
          <p:cNvPr id="321" name="Google Shape;321;p14"/>
          <p:cNvPicPr preferRelativeResize="0"/>
          <p:nvPr/>
        </p:nvPicPr>
        <p:blipFill rotWithShape="1">
          <a:blip r:embed="rId5">
            <a:alphaModFix/>
          </a:blip>
          <a:srcRect/>
          <a:stretch/>
        </p:blipFill>
        <p:spPr>
          <a:xfrm>
            <a:off x="685800" y="899332"/>
            <a:ext cx="2133600" cy="3344860"/>
          </a:xfrm>
          <a:prstGeom prst="rect">
            <a:avLst/>
          </a:prstGeom>
          <a:noFill/>
          <a:ln>
            <a:noFill/>
          </a:ln>
        </p:spPr>
      </p:pic>
      <p:pic>
        <p:nvPicPr>
          <p:cNvPr id="323" name="Google Shape;323;p14"/>
          <p:cNvPicPr preferRelativeResize="0"/>
          <p:nvPr/>
        </p:nvPicPr>
        <p:blipFill rotWithShape="1">
          <a:blip r:embed="rId6">
            <a:alphaModFix/>
          </a:blip>
          <a:srcRect/>
          <a:stretch/>
        </p:blipFill>
        <p:spPr>
          <a:xfrm>
            <a:off x="2938568" y="2419350"/>
            <a:ext cx="4262342" cy="2051796"/>
          </a:xfrm>
          <a:prstGeom prst="rect">
            <a:avLst/>
          </a:prstGeom>
          <a:noFill/>
          <a:ln>
            <a:noFill/>
          </a:ln>
        </p:spPr>
      </p:pic>
      <p:sp>
        <p:nvSpPr>
          <p:cNvPr id="22" name="TextBox 21">
            <a:extLst>
              <a:ext uri="{FF2B5EF4-FFF2-40B4-BE49-F238E27FC236}">
                <a16:creationId xmlns="" xmlns:a16="http://schemas.microsoft.com/office/drawing/2014/main" id="{5362DD4B-4928-4534-BBD4-860453C053D0}"/>
              </a:ext>
            </a:extLst>
          </p:cNvPr>
          <p:cNvSpPr txBox="1">
            <a:spLocks noChangeArrowheads="1"/>
          </p:cNvSpPr>
          <p:nvPr/>
        </p:nvSpPr>
        <p:spPr bwMode="auto">
          <a:xfrm>
            <a:off x="3286192" y="2877202"/>
            <a:ext cx="3567094" cy="992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9" tIns="34289" rIns="68559" bIns="34289">
            <a:spAutoFit/>
          </a:bodyPr>
          <a:lstStyle>
            <a:lvl1pPr>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742950" indent="-285750">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143000" indent="-228600">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600200" indent="-228600">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057400" indent="-228600">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defTabSz="685562">
              <a:lnSpc>
                <a:spcPct val="100000"/>
              </a:lnSpc>
              <a:spcBef>
                <a:spcPct val="0"/>
              </a:spcBef>
              <a:buNone/>
            </a:pPr>
            <a:r>
              <a:rPr lang="en-US" altLang="en-US" sz="6000" b="1" dirty="0" err="1">
                <a:solidFill>
                  <a:srgbClr val="0070C0"/>
                </a:solidFill>
                <a:latin typeface="Arial-Rounded" pitchFamily="34" charset="0"/>
                <a:cs typeface="Arial-Rounded" pitchFamily="34" charset="0"/>
              </a:rPr>
              <a:t>Khởi</a:t>
            </a:r>
            <a:r>
              <a:rPr lang="en-US" altLang="en-US" sz="6000" b="1" dirty="0">
                <a:solidFill>
                  <a:srgbClr val="0070C0"/>
                </a:solidFill>
                <a:latin typeface="Arial-Rounded" pitchFamily="34" charset="0"/>
                <a:cs typeface="Arial-Rounded" pitchFamily="34" charset="0"/>
              </a:rPr>
              <a:t> </a:t>
            </a:r>
            <a:r>
              <a:rPr lang="vi-VN" altLang="en-US" sz="6000" b="1" dirty="0">
                <a:solidFill>
                  <a:srgbClr val="0070C0"/>
                </a:solidFill>
                <a:latin typeface="Arial-Rounded" pitchFamily="34" charset="0"/>
                <a:cs typeface="Arial-Rounded" pitchFamily="34" charset="0"/>
              </a:rPr>
              <a:t>động</a:t>
            </a:r>
            <a:endParaRPr lang="en-US" altLang="en-US" sz="6000" b="1" dirty="0">
              <a:solidFill>
                <a:srgbClr val="0070C0"/>
              </a:solidFill>
              <a:latin typeface="Arial-Rounded" pitchFamily="34" charset="0"/>
              <a:cs typeface="Arial-Rounded" pitchFamily="34" charset="0"/>
            </a:endParaRPr>
          </a:p>
        </p:txBody>
      </p:sp>
      <p:pic>
        <p:nvPicPr>
          <p:cNvPr id="322" name="Google Shape;322;p14"/>
          <p:cNvPicPr preferRelativeResize="0"/>
          <p:nvPr/>
        </p:nvPicPr>
        <p:blipFill rotWithShape="1">
          <a:blip r:embed="rId7">
            <a:alphaModFix/>
          </a:blip>
          <a:srcRect/>
          <a:stretch/>
        </p:blipFill>
        <p:spPr>
          <a:xfrm>
            <a:off x="4953001" y="392222"/>
            <a:ext cx="4460138" cy="3090683"/>
          </a:xfrm>
          <a:prstGeom prst="rect">
            <a:avLst/>
          </a:prstGeom>
          <a:noFill/>
          <a:ln>
            <a:noFill/>
          </a:ln>
        </p:spPr>
      </p:pic>
      <p:sp>
        <p:nvSpPr>
          <p:cNvPr id="11"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556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21"/>
                                        </p:tgtEl>
                                        <p:attrNameLst>
                                          <p:attrName>style.visibility</p:attrName>
                                        </p:attrNameLst>
                                      </p:cBhvr>
                                      <p:to>
                                        <p:strVal val="visible"/>
                                      </p:to>
                                    </p:set>
                                    <p:anim calcmode="lin" valueType="num">
                                      <p:cBhvr additive="base">
                                        <p:cTn id="7" dur="500"/>
                                        <p:tgtEl>
                                          <p:spTgt spid="321"/>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23"/>
                                        </p:tgtEl>
                                        <p:attrNameLst>
                                          <p:attrName>style.visibility</p:attrName>
                                        </p:attrNameLst>
                                      </p:cBhvr>
                                      <p:to>
                                        <p:strVal val="visible"/>
                                      </p:to>
                                    </p:set>
                                    <p:anim calcmode="lin" valueType="num">
                                      <p:cBhvr additive="base">
                                        <p:cTn id="11" dur="500"/>
                                        <p:tgtEl>
                                          <p:spTgt spid="323"/>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22"/>
                                        </p:tgtEl>
                                        <p:attrNameLst>
                                          <p:attrName>style.visibility</p:attrName>
                                        </p:attrNameLst>
                                      </p:cBhvr>
                                      <p:to>
                                        <p:strVal val="visible"/>
                                      </p:to>
                                    </p:set>
                                    <p:animEffect transition="in" filter="fade">
                                      <p:cBhvr>
                                        <p:cTn id="15" dur="600"/>
                                        <p:tgtEl>
                                          <p:spTgt spid="32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750"/>
                                        <p:tgtEl>
                                          <p:spTgt spid="22"/>
                                        </p:tgtEl>
                                      </p:cBhvr>
                                    </p:animEffect>
                                    <p:anim calcmode="lin" valueType="num">
                                      <p:cBhvr>
                                        <p:cTn id="21" dur="750" fill="hold"/>
                                        <p:tgtEl>
                                          <p:spTgt spid="22"/>
                                        </p:tgtEl>
                                        <p:attrNameLst>
                                          <p:attrName>ppt_x</p:attrName>
                                        </p:attrNameLst>
                                      </p:cBhvr>
                                      <p:tavLst>
                                        <p:tav tm="0">
                                          <p:val>
                                            <p:strVal val="#ppt_x"/>
                                          </p:val>
                                        </p:tav>
                                        <p:tav tm="100000">
                                          <p:val>
                                            <p:strVal val="#ppt_x"/>
                                          </p:val>
                                        </p:tav>
                                      </p:tavLst>
                                    </p:anim>
                                    <p:anim calcmode="lin" valueType="num">
                                      <p:cBhvr>
                                        <p:cTn id="22" dur="7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187411" y="720999"/>
            <a:ext cx="5277882" cy="4422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5" y="2945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 xmlns:a16="http://schemas.microsoft.com/office/drawing/2014/main" id="{C07B3502-F58A-46C0-88F8-3DE26F98CD3F}"/>
              </a:ext>
            </a:extLst>
          </p:cNvPr>
          <p:cNvSpPr txBox="1"/>
          <p:nvPr/>
        </p:nvSpPr>
        <p:spPr>
          <a:xfrm>
            <a:off x="457201" y="11864"/>
            <a:ext cx="990599" cy="507809"/>
          </a:xfrm>
          <a:prstGeom prst="rect">
            <a:avLst/>
          </a:prstGeom>
          <a:noFill/>
        </p:spPr>
        <p:txBody>
          <a:bodyPr wrap="square" lIns="91418" tIns="45709" rIns="91418" bIns="45709" rtlCol="0">
            <a:spAutoFit/>
          </a:bodyPr>
          <a:lstStyle/>
          <a:p>
            <a:pPr algn="ctr">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429000" y="328951"/>
            <a:ext cx="2287806" cy="523220"/>
          </a:xfrm>
          <a:prstGeom prst="rect">
            <a:avLst/>
          </a:prstGeom>
        </p:spPr>
        <p:txBody>
          <a:bodyPr wrap="none" lIns="91420" tIns="45710" rIns="91420" bIns="45710">
            <a:spAutoFit/>
          </a:bodyPr>
          <a:lstStyle/>
          <a:p>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KHỦNG LONG</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586626" y="971551"/>
            <a:ext cx="5661774" cy="2862302"/>
          </a:xfrm>
          <a:prstGeom prst="rect">
            <a:avLst/>
          </a:prstGeom>
        </p:spPr>
        <p:txBody>
          <a:bodyPr wrap="square" lIns="91420" tIns="45710" rIns="91420" bIns="45710">
            <a:spAutoFit/>
          </a:bodyPr>
          <a:lstStyle/>
          <a:p>
            <a:pPr algn="just">
              <a:lnSpc>
                <a:spcPct val="120000"/>
              </a:lnSpc>
            </a:pP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Trước khi con người xuất hiện, khủng long đã bị tuyệt chủng. Vì thế, chúng ta sẽ không bao giờ có thể nhìn thấy khủng long thật.</a:t>
            </a:r>
          </a:p>
          <a:p>
            <a:pPr algn="r">
              <a:lnSpc>
                <a:spcPct val="120000"/>
              </a:lnSpc>
            </a:pP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r>
              <a:rPr lang="vi-VN" sz="2500" dirty="0">
                <a:latin typeface="Arial-Rounded" panose="020B0500000000000000" pitchFamily="34" charset="0"/>
                <a:ea typeface="Arial-Rounded" panose="020B0500000000000000" pitchFamily="34" charset="0"/>
                <a:cs typeface="Arial-Rounded" panose="020B0500000000000000" pitchFamily="34" charset="0"/>
              </a:rPr>
              <a:t>Theo </a:t>
            </a:r>
            <a:r>
              <a:rPr lang="vi-VN" sz="2500" i="1" dirty="0">
                <a:latin typeface="Arial-Rounded" panose="020B0500000000000000" pitchFamily="34" charset="0"/>
                <a:ea typeface="Arial-Rounded" panose="020B0500000000000000" pitchFamily="34" charset="0"/>
                <a:cs typeface="Arial-Rounded" panose="020B0500000000000000" pitchFamily="34" charset="0"/>
              </a:rPr>
              <a:t>Bách khoa tri thức về khám phá thế giới cho trẻ em - Khủng </a:t>
            </a:r>
            <a:r>
              <a:rPr lang="en-US" sz="2500" i="1" dirty="0">
                <a:latin typeface="Arial-Rounded" panose="020B0500000000000000" pitchFamily="34" charset="0"/>
                <a:ea typeface="Arial-Rounded" panose="020B0500000000000000" pitchFamily="34" charset="0"/>
                <a:cs typeface="Arial-Rounded" panose="020B0500000000000000" pitchFamily="34" charset="0"/>
              </a:rPr>
              <a:t>l</a:t>
            </a:r>
            <a:r>
              <a:rPr lang="vi-VN" sz="2500" i="1" dirty="0" smtClean="0">
                <a:latin typeface="Arial-Rounded" panose="020B0500000000000000" pitchFamily="34" charset="0"/>
                <a:ea typeface="Arial-Rounded" panose="020B0500000000000000" pitchFamily="34" charset="0"/>
                <a:cs typeface="Arial-Rounded" panose="020B0500000000000000" pitchFamily="34" charset="0"/>
              </a:rPr>
              <a:t>ong</a:t>
            </a:r>
            <a:r>
              <a:rPr lang="vi-VN" sz="25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1" name="Rounded Rectangle 10"/>
          <p:cNvSpPr/>
          <p:nvPr/>
        </p:nvSpPr>
        <p:spPr>
          <a:xfrm>
            <a:off x="641771" y="971551"/>
            <a:ext cx="5661774" cy="1864380"/>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85158" y="1715353"/>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4</a:t>
            </a:r>
            <a:endParaRPr lang="en-US" sz="2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5874963" y="-100998"/>
            <a:ext cx="3116637" cy="822007"/>
            <a:chOff x="5798763" y="-100998"/>
            <a:chExt cx="3116637" cy="822007"/>
          </a:xfrm>
        </p:grpSpPr>
        <p:sp>
          <p:nvSpPr>
            <p:cNvPr id="16" name="Rounded Rectangle 15"/>
            <p:cNvSpPr/>
            <p:nvPr/>
          </p:nvSpPr>
          <p:spPr>
            <a:xfrm>
              <a:off x="6477000" y="149400"/>
              <a:ext cx="2438400"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defTabSz="914175"/>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v</a:t>
              </a:r>
              <a:r>
                <a:rPr lang="vi-VN"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ă</a:t>
              </a:r>
              <a:r>
                <a:rPr lang="en-US" sz="2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p:cNvPicPr>
              <a:picLocks noChangeAspect="1"/>
            </p:cNvPicPr>
            <p:nvPr/>
          </p:nvPicPr>
          <p:blipFill>
            <a:blip r:embed="rId10" cstate="print">
              <a:extLst>
                <a:ext uri="{BEBA8EAE-BF5A-486C-A8C5-ECC9F3942E4B}">
                  <a14:imgProps xmlns:a14="http://schemas.microsoft.com/office/drawing/2010/main">
                    <a14:imgLayer r:embed="rId11">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5798763" y="-100998"/>
              <a:ext cx="822007" cy="822007"/>
            </a:xfrm>
            <a:prstGeom prst="rect">
              <a:avLst/>
            </a:prstGeom>
          </p:spPr>
        </p:pic>
      </p:grpSp>
    </p:spTree>
    <p:extLst>
      <p:ext uri="{BB962C8B-B14F-4D97-AF65-F5344CB8AC3E}">
        <p14:creationId xmlns:p14="http://schemas.microsoft.com/office/powerpoint/2010/main" val="176155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5" y="2945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 xmlns:a16="http://schemas.microsoft.com/office/drawing/2014/main" id="{C07B3502-F58A-46C0-88F8-3DE26F98CD3F}"/>
              </a:ext>
            </a:extLst>
          </p:cNvPr>
          <p:cNvSpPr txBox="1"/>
          <p:nvPr/>
        </p:nvSpPr>
        <p:spPr>
          <a:xfrm>
            <a:off x="457201" y="11864"/>
            <a:ext cx="990599" cy="507809"/>
          </a:xfrm>
          <a:prstGeom prst="rect">
            <a:avLst/>
          </a:prstGeom>
          <a:noFill/>
        </p:spPr>
        <p:txBody>
          <a:bodyPr wrap="square" lIns="91418" tIns="45709" rIns="91418" bIns="45709" rtlCol="0">
            <a:spAutoFit/>
          </a:bodyPr>
          <a:lstStyle/>
          <a:p>
            <a:pPr algn="ctr">
              <a:lnSpc>
                <a:spcPct val="150000"/>
              </a:lnSpc>
            </a:pPr>
            <a:r>
              <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276600" y="74027"/>
            <a:ext cx="2287806" cy="523220"/>
          </a:xfrm>
          <a:prstGeom prst="rect">
            <a:avLst/>
          </a:prstGeom>
        </p:spPr>
        <p:txBody>
          <a:bodyPr wrap="none" lIns="91420" tIns="45710" rIns="91420" bIns="45710">
            <a:spAutoFit/>
          </a:bodyPr>
          <a:lstStyle/>
          <a:p>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KHỦNG LONG</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558852" y="531584"/>
            <a:ext cx="8204148" cy="4707166"/>
          </a:xfrm>
          <a:prstGeom prst="rect">
            <a:avLst/>
          </a:prstGeom>
        </p:spPr>
        <p:txBody>
          <a:bodyPr wrap="square" lIns="91420" tIns="45710" rIns="91420" bIns="45710">
            <a:spAutoFit/>
          </a:bodyPr>
          <a:lstStyle/>
          <a:p>
            <a:pPr algn="just">
              <a:lnSpc>
                <a:spcPct val="108000"/>
              </a:lnSpc>
            </a:pP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Khủng long là loài vật thường sống thành bầy đàn ở các vùng đất khô.</a:t>
            </a:r>
          </a:p>
          <a:p>
            <a:pPr algn="just">
              <a:lnSpc>
                <a:spcPct val="108000"/>
              </a:lnSpc>
            </a:pP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Trong suy nghĩ của nhiều người, khủng long là loài vật khổng lồ. Nhưng trên thực tế, có loài khủng long chỉ bằng một chú chó nhỏ. Khủng long thường ăn thịt, cũng có một số loài ăn cỏ.</a:t>
            </a:r>
          </a:p>
          <a:p>
            <a:pPr algn="just">
              <a:lnSpc>
                <a:spcPct val="108000"/>
              </a:lnSpc>
            </a:pP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Chân khủng long thẳng và rất khoẻ. Vì thế chúng có thể đi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a:t>
            </a:r>
          </a:p>
        </p:txBody>
      </p:sp>
      <p:grpSp>
        <p:nvGrpSpPr>
          <p:cNvPr id="8" name="Group 7"/>
          <p:cNvGrpSpPr/>
          <p:nvPr/>
        </p:nvGrpSpPr>
        <p:grpSpPr>
          <a:xfrm>
            <a:off x="6477000" y="-145226"/>
            <a:ext cx="2514600" cy="822007"/>
            <a:chOff x="6400800" y="-145226"/>
            <a:chExt cx="2514600" cy="822007"/>
          </a:xfrm>
        </p:grpSpPr>
        <p:sp>
          <p:nvSpPr>
            <p:cNvPr id="9" name="Rounded Rectangle 8"/>
            <p:cNvSpPr/>
            <p:nvPr/>
          </p:nvSpPr>
          <p:spPr>
            <a:xfrm>
              <a:off x="6934200" y="149400"/>
              <a:ext cx="1981200"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defTabSz="914175"/>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400800" y="-145226"/>
              <a:ext cx="822007" cy="822007"/>
            </a:xfrm>
            <a:prstGeom prst="rect">
              <a:avLst/>
            </a:prstGeom>
          </p:spPr>
        </p:pic>
      </p:grpSp>
      <p:sp>
        <p:nvSpPr>
          <p:cNvPr id="12" name="Oval 11"/>
          <p:cNvSpPr/>
          <p:nvPr/>
        </p:nvSpPr>
        <p:spPr>
          <a:xfrm>
            <a:off x="660511" y="567622"/>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Oval 13"/>
          <p:cNvSpPr/>
          <p:nvPr/>
        </p:nvSpPr>
        <p:spPr>
          <a:xfrm>
            <a:off x="628708" y="1352550"/>
            <a:ext cx="377668" cy="376776"/>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Oval 15"/>
          <p:cNvSpPr/>
          <p:nvPr/>
        </p:nvSpPr>
        <p:spPr>
          <a:xfrm>
            <a:off x="628708" y="3028950"/>
            <a:ext cx="377668" cy="376776"/>
          </a:xfrm>
          <a:prstGeom prst="ellipse">
            <a:avLst/>
          </a:prstGeom>
          <a:solidFill>
            <a:srgbClr val="87C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3</a:t>
            </a:r>
            <a:endPar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8" name="Picture 1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8121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1500"/>
                            </p:stCondLst>
                            <p:childTnLst>
                              <p:par>
                                <p:cTn id="43" presetID="53" presetClass="entr" presetSubtype="16"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P spid="12" grpId="0" animBg="1"/>
      <p:bldP spid="14"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187411" y="720999"/>
            <a:ext cx="5277882" cy="4422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5" y="2945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 xmlns:a16="http://schemas.microsoft.com/office/drawing/2014/main" id="{C07B3502-F58A-46C0-88F8-3DE26F98CD3F}"/>
              </a:ext>
            </a:extLst>
          </p:cNvPr>
          <p:cNvSpPr txBox="1"/>
          <p:nvPr/>
        </p:nvSpPr>
        <p:spPr>
          <a:xfrm>
            <a:off x="457201" y="11864"/>
            <a:ext cx="990599" cy="507809"/>
          </a:xfrm>
          <a:prstGeom prst="rect">
            <a:avLst/>
          </a:prstGeom>
          <a:noFill/>
        </p:spPr>
        <p:txBody>
          <a:bodyPr wrap="square" lIns="91418" tIns="45709" rIns="91418" bIns="45709" rtlCol="0">
            <a:spAutoFit/>
          </a:bodyPr>
          <a:lstStyle/>
          <a:p>
            <a:pPr algn="ctr">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429000" y="328951"/>
            <a:ext cx="2287806" cy="523220"/>
          </a:xfrm>
          <a:prstGeom prst="rect">
            <a:avLst/>
          </a:prstGeom>
        </p:spPr>
        <p:txBody>
          <a:bodyPr wrap="none" lIns="91420" tIns="45710" rIns="91420" bIns="45710">
            <a:spAutoFit/>
          </a:bodyPr>
          <a:lstStyle/>
          <a:p>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KHỦNG LONG</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586626" y="971551"/>
            <a:ext cx="5661774" cy="2862302"/>
          </a:xfrm>
          <a:prstGeom prst="rect">
            <a:avLst/>
          </a:prstGeom>
        </p:spPr>
        <p:txBody>
          <a:bodyPr wrap="square" lIns="91420" tIns="45710" rIns="91420" bIns="45710">
            <a:spAutoFit/>
          </a:bodyPr>
          <a:lstStyle/>
          <a:p>
            <a:pPr algn="just">
              <a:lnSpc>
                <a:spcPct val="120000"/>
              </a:lnSpc>
            </a:pP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Trước khi con người xuất hiện, khủng long đã bị tuyệt chủng. Vì thế, chúng ta sẽ không bao giờ có thể nhìn thấy khủng long thật.</a:t>
            </a:r>
          </a:p>
          <a:p>
            <a:pPr algn="r">
              <a:lnSpc>
                <a:spcPct val="120000"/>
              </a:lnSpc>
            </a:pP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r>
              <a:rPr lang="vi-VN" sz="2500" dirty="0">
                <a:latin typeface="Arial-Rounded" panose="020B0500000000000000" pitchFamily="34" charset="0"/>
                <a:ea typeface="Arial-Rounded" panose="020B0500000000000000" pitchFamily="34" charset="0"/>
                <a:cs typeface="Arial-Rounded" panose="020B0500000000000000" pitchFamily="34" charset="0"/>
              </a:rPr>
              <a:t>Theo </a:t>
            </a:r>
            <a:r>
              <a:rPr lang="vi-VN" sz="2500" i="1" dirty="0">
                <a:latin typeface="Arial-Rounded" panose="020B0500000000000000" pitchFamily="34" charset="0"/>
                <a:ea typeface="Arial-Rounded" panose="020B0500000000000000" pitchFamily="34" charset="0"/>
                <a:cs typeface="Arial-Rounded" panose="020B0500000000000000" pitchFamily="34" charset="0"/>
              </a:rPr>
              <a:t>Bách khoa tri thức về khám phá thế giới cho trẻ em - Khủng </a:t>
            </a:r>
            <a:r>
              <a:rPr lang="en-US" sz="2500" i="1" dirty="0">
                <a:latin typeface="Arial-Rounded" panose="020B0500000000000000" pitchFamily="34" charset="0"/>
                <a:ea typeface="Arial-Rounded" panose="020B0500000000000000" pitchFamily="34" charset="0"/>
                <a:cs typeface="Arial-Rounded" panose="020B0500000000000000" pitchFamily="34" charset="0"/>
              </a:rPr>
              <a:t>l</a:t>
            </a:r>
            <a:r>
              <a:rPr lang="vi-VN" sz="2500" i="1" dirty="0" smtClean="0">
                <a:latin typeface="Arial-Rounded" panose="020B0500000000000000" pitchFamily="34" charset="0"/>
                <a:ea typeface="Arial-Rounded" panose="020B0500000000000000" pitchFamily="34" charset="0"/>
                <a:cs typeface="Arial-Rounded" panose="020B0500000000000000" pitchFamily="34" charset="0"/>
              </a:rPr>
              <a:t>ong</a:t>
            </a:r>
            <a:r>
              <a:rPr lang="vi-VN" sz="2500" dirty="0">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 name="Group 7"/>
          <p:cNvGrpSpPr/>
          <p:nvPr/>
        </p:nvGrpSpPr>
        <p:grpSpPr>
          <a:xfrm>
            <a:off x="6565214" y="-101009"/>
            <a:ext cx="2502587" cy="822007"/>
            <a:chOff x="6565214" y="-101009"/>
            <a:chExt cx="2502587" cy="822007"/>
          </a:xfrm>
        </p:grpSpPr>
        <p:sp>
          <p:nvSpPr>
            <p:cNvPr id="9" name="Rounded Rectangle 8"/>
            <p:cNvSpPr/>
            <p:nvPr/>
          </p:nvSpPr>
          <p:spPr>
            <a:xfrm>
              <a:off x="7181529" y="149400"/>
              <a:ext cx="1886272"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defTabSz="914175"/>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7" cstate="print">
              <a:extLst>
                <a:ext uri="{BEBA8EAE-BF5A-486C-A8C5-ECC9F3942E4B}">
                  <a14:imgProps xmlns:a14="http://schemas.microsoft.com/office/drawing/2010/main">
                    <a14:imgLayer r:embed="rId8">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565214" y="-101009"/>
              <a:ext cx="822007" cy="822007"/>
            </a:xfrm>
            <a:prstGeom prst="rect">
              <a:avLst/>
            </a:prstGeom>
          </p:spPr>
        </p:pic>
      </p:grpSp>
      <p:sp>
        <p:nvSpPr>
          <p:cNvPr id="12" name="Oval 11"/>
          <p:cNvSpPr/>
          <p:nvPr/>
        </p:nvSpPr>
        <p:spPr>
          <a:xfrm>
            <a:off x="662826" y="1051974"/>
            <a:ext cx="377668" cy="376776"/>
          </a:xfrm>
          <a:prstGeom prst="ellipse">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4</a:t>
            </a:r>
            <a:endPar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 name="Picture 1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2516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750"/>
                                        <p:tgtEl>
                                          <p:spTgt spid="3074"/>
                                        </p:tgtEl>
                                      </p:cBhvr>
                                    </p:animEffect>
                                    <p:anim calcmode="lin" valueType="num">
                                      <p:cBhvr>
                                        <p:cTn id="22" dur="750" fill="hold"/>
                                        <p:tgtEl>
                                          <p:spTgt spid="3074"/>
                                        </p:tgtEl>
                                        <p:attrNameLst>
                                          <p:attrName>ppt_x</p:attrName>
                                        </p:attrNameLst>
                                      </p:cBhvr>
                                      <p:tavLst>
                                        <p:tav tm="0">
                                          <p:val>
                                            <p:strVal val="#ppt_x"/>
                                          </p:val>
                                        </p:tav>
                                        <p:tav tm="100000">
                                          <p:val>
                                            <p:strVal val="#ppt_x"/>
                                          </p:val>
                                        </p:tav>
                                      </p:tavLst>
                                    </p:anim>
                                    <p:anim calcmode="lin" valueType="num">
                                      <p:cBhvr>
                                        <p:cTn id="23" dur="750" fill="hold"/>
                                        <p:tgtEl>
                                          <p:spTgt spid="3074"/>
                                        </p:tgtEl>
                                        <p:attrNameLst>
                                          <p:attrName>ppt_y</p:attrName>
                                        </p:attrNameLst>
                                      </p:cBhvr>
                                      <p:tavLst>
                                        <p:tav tm="0">
                                          <p:val>
                                            <p:strVal val="#ppt_y+.1"/>
                                          </p:val>
                                        </p:tav>
                                        <p:tav tm="100000">
                                          <p:val>
                                            <p:strVal val="#ppt_y"/>
                                          </p:val>
                                        </p:tav>
                                      </p:tavLst>
                                    </p:anim>
                                  </p:childTnLst>
                                </p:cTn>
                              </p:par>
                            </p:childTnLst>
                          </p:cTn>
                        </p:par>
                        <p:par>
                          <p:cTn id="24" fill="hold">
                            <p:stCondLst>
                              <p:cond delay="1250"/>
                            </p:stCondLst>
                            <p:childTnLst>
                              <p:par>
                                <p:cTn id="25" presetID="14" presetClass="entr" presetSubtype="1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Shape 168"/>
        <p:cNvGrpSpPr/>
        <p:nvPr/>
      </p:nvGrpSpPr>
      <p:grpSpPr>
        <a:xfrm>
          <a:off x="0" y="0"/>
          <a:ext cx="0" cy="0"/>
          <a:chOff x="0" y="0"/>
          <a:chExt cx="0" cy="0"/>
        </a:xfrm>
      </p:grpSpPr>
      <p:pic>
        <p:nvPicPr>
          <p:cNvPr id="169" name="Google Shape;169;p5"/>
          <p:cNvPicPr preferRelativeResize="0"/>
          <p:nvPr/>
        </p:nvPicPr>
        <p:blipFill rotWithShape="1">
          <a:blip r:embed="rId3">
            <a:alphaModFix/>
          </a:blip>
          <a:srcRect/>
          <a:stretch/>
        </p:blipFill>
        <p:spPr>
          <a:xfrm>
            <a:off x="0" y="1"/>
            <a:ext cx="9144000" cy="4054460"/>
          </a:xfrm>
          <a:prstGeom prst="rect">
            <a:avLst/>
          </a:prstGeom>
          <a:noFill/>
          <a:ln>
            <a:noFill/>
          </a:ln>
        </p:spPr>
      </p:pic>
      <p:grpSp>
        <p:nvGrpSpPr>
          <p:cNvPr id="170" name="Google Shape;170;p5"/>
          <p:cNvGrpSpPr/>
          <p:nvPr/>
        </p:nvGrpSpPr>
        <p:grpSpPr>
          <a:xfrm>
            <a:off x="0" y="3868735"/>
            <a:ext cx="9144000" cy="1274777"/>
            <a:chOff x="0" y="5158297"/>
            <a:chExt cx="12192000" cy="1699703"/>
          </a:xfrm>
        </p:grpSpPr>
        <p:pic>
          <p:nvPicPr>
            <p:cNvPr id="171" name="Google Shape;171;p5"/>
            <p:cNvPicPr preferRelativeResize="0"/>
            <p:nvPr/>
          </p:nvPicPr>
          <p:blipFill rotWithShape="1">
            <a:blip r:embed="rId4">
              <a:alphaModFix/>
            </a:blip>
            <a:srcRect/>
            <a:stretch/>
          </p:blipFill>
          <p:spPr>
            <a:xfrm>
              <a:off x="0" y="5158297"/>
              <a:ext cx="12192000" cy="495300"/>
            </a:xfrm>
            <a:prstGeom prst="rect">
              <a:avLst/>
            </a:prstGeom>
            <a:noFill/>
            <a:ln>
              <a:noFill/>
            </a:ln>
          </p:spPr>
        </p:pic>
        <p:sp>
          <p:nvSpPr>
            <p:cNvPr id="172" name="Google Shape;172;p5"/>
            <p:cNvSpPr/>
            <p:nvPr/>
          </p:nvSpPr>
          <p:spPr>
            <a:xfrm>
              <a:off x="0" y="5405947"/>
              <a:ext cx="12192000" cy="1452053"/>
            </a:xfrm>
            <a:prstGeom prst="rect">
              <a:avLst/>
            </a:prstGeom>
            <a:solidFill>
              <a:srgbClr val="7DBDED"/>
            </a:solidFill>
            <a:ln>
              <a:noFill/>
            </a:ln>
          </p:spPr>
          <p:txBody>
            <a:bodyPr spcFirstLastPara="1" wrap="square" lIns="91425" tIns="45700" rIns="91425" bIns="45700" anchor="ctr" anchorCtr="0">
              <a:noAutofit/>
            </a:bodyPr>
            <a:lstStyle/>
            <a:p>
              <a:pPr algn="ctr" defTabSz="685596">
                <a:buClr>
                  <a:srgbClr val="000000"/>
                </a:buClr>
                <a:defRPr/>
              </a:pPr>
              <a:endParaRPr sz="1400" kern="0">
                <a:solidFill>
                  <a:srgbClr val="FFFFFF"/>
                </a:solidFill>
                <a:latin typeface="Calibri"/>
                <a:ea typeface="Calibri"/>
                <a:cs typeface="Calibri"/>
                <a:sym typeface="Calibri"/>
              </a:endParaRPr>
            </a:p>
          </p:txBody>
        </p:sp>
      </p:grpSp>
      <p:sp>
        <p:nvSpPr>
          <p:cNvPr id="173" name="Google Shape;173;p5"/>
          <p:cNvSpPr/>
          <p:nvPr/>
        </p:nvSpPr>
        <p:spPr>
          <a:xfrm>
            <a:off x="402420" y="285750"/>
            <a:ext cx="8436779" cy="4571999"/>
          </a:xfrm>
          <a:prstGeom prst="roundRect">
            <a:avLst>
              <a:gd name="adj" fmla="val 8557"/>
            </a:avLst>
          </a:prstGeom>
          <a:solidFill>
            <a:schemeClr val="lt1"/>
          </a:solidFill>
          <a:ln>
            <a:noFill/>
          </a:ln>
        </p:spPr>
        <p:txBody>
          <a:bodyPr spcFirstLastPara="1" wrap="square" lIns="68550" tIns="34274" rIns="68550" bIns="34274" anchor="ctr" anchorCtr="0">
            <a:noAutofit/>
          </a:bodyPr>
          <a:lstStyle/>
          <a:p>
            <a:pPr algn="ctr" defTabSz="685596">
              <a:buClr>
                <a:srgbClr val="000000"/>
              </a:buClr>
              <a:defRPr/>
            </a:pPr>
            <a:endParaRPr sz="1400" kern="0">
              <a:solidFill>
                <a:srgbClr val="FFFFFF"/>
              </a:solidFill>
              <a:latin typeface="Calibri"/>
              <a:ea typeface="Calibri"/>
              <a:cs typeface="Calibri"/>
              <a:sym typeface="Calibri"/>
            </a:endParaRPr>
          </a:p>
        </p:txBody>
      </p:sp>
      <p:sp>
        <p:nvSpPr>
          <p:cNvPr id="10" name="Rectangle 9"/>
          <p:cNvSpPr/>
          <p:nvPr/>
        </p:nvSpPr>
        <p:spPr>
          <a:xfrm>
            <a:off x="2926307" y="4258350"/>
            <a:ext cx="4114800" cy="523200"/>
          </a:xfrm>
          <a:prstGeom prst="rect">
            <a:avLst/>
          </a:prstGeom>
        </p:spPr>
        <p:txBody>
          <a:bodyPr wrap="square" lIns="91420" tIns="45710" rIns="91420" bIns="45710">
            <a:spAutoFit/>
          </a:bodyPr>
          <a:lstStyle/>
          <a:p>
            <a:pPr algn="ctr" defTabSz="914175"/>
            <a:r>
              <a:rPr lang="en-US" sz="2800" b="1" i="1"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Tự</a:t>
            </a:r>
            <a:r>
              <a:rPr lang="en-US" sz="2800" b="1"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vệ</a:t>
            </a:r>
            <a:r>
              <a:rPr lang="vi-VN" sz="2800" b="1"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tự</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bảo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vệ</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mình</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p:cNvGrpSpPr/>
          <p:nvPr/>
        </p:nvGrpSpPr>
        <p:grpSpPr>
          <a:xfrm>
            <a:off x="482655" y="330774"/>
            <a:ext cx="2547125" cy="793176"/>
            <a:chOff x="533400" y="416697"/>
            <a:chExt cx="2547125" cy="793176"/>
          </a:xfrm>
        </p:grpSpPr>
        <p:sp>
          <p:nvSpPr>
            <p:cNvPr id="8" name="TextBox 7"/>
            <p:cNvSpPr txBox="1"/>
            <p:nvPr/>
          </p:nvSpPr>
          <p:spPr>
            <a:xfrm>
              <a:off x="1248786" y="629720"/>
              <a:ext cx="1831739" cy="400101"/>
            </a:xfrm>
            <a:prstGeom prst="rect">
              <a:avLst/>
            </a:prstGeom>
            <a:noFill/>
          </p:spPr>
          <p:txBody>
            <a:bodyPr wrap="square" lIns="91432" tIns="45716" rIns="91432" bIns="45716" rtlCol="0">
              <a:spAutoFit/>
            </a:bodyPr>
            <a:lstStyle/>
            <a:p>
              <a:pPr algn="ctr" defTabSz="914175">
                <a:buClr>
                  <a:srgbClr val="000000"/>
                </a:buClr>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4098" name="Picture 2" descr="Pin on Sticke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416697"/>
              <a:ext cx="917109" cy="793176"/>
            </a:xfrm>
            <a:prstGeom prst="rect">
              <a:avLst/>
            </a:prstGeom>
            <a:noFill/>
            <a:extLst>
              <a:ext uri="{909E8E84-426E-40DD-AFC4-6F175D3DCCD1}">
                <a14:hiddenFill xmlns:a14="http://schemas.microsoft.com/office/drawing/2010/main">
                  <a:solidFill>
                    <a:srgbClr val="FFFFFF"/>
                  </a:solidFill>
                </a14:hiddenFill>
              </a:ext>
            </a:extLst>
          </p:spPr>
        </p:pic>
      </p:grpSp>
      <p:pic>
        <p:nvPicPr>
          <p:cNvPr id="4101" name="Picture 5" descr="Bốn kỹ thuật tự vệ ai cũng có thể thuần thụ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2155" y="956465"/>
            <a:ext cx="5265446" cy="330188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1930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101"/>
                                        </p:tgtEl>
                                        <p:attrNameLst>
                                          <p:attrName>style.visibility</p:attrName>
                                        </p:attrNameLst>
                                      </p:cBhvr>
                                      <p:to>
                                        <p:strVal val="visible"/>
                                      </p:to>
                                    </p:set>
                                    <p:animEffect transition="in" filter="fade">
                                      <p:cBhvr>
                                        <p:cTn id="14" dur="500"/>
                                        <p:tgtEl>
                                          <p:spTgt spid="4101"/>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Shape 168"/>
        <p:cNvGrpSpPr/>
        <p:nvPr/>
      </p:nvGrpSpPr>
      <p:grpSpPr>
        <a:xfrm>
          <a:off x="0" y="0"/>
          <a:ext cx="0" cy="0"/>
          <a:chOff x="0" y="0"/>
          <a:chExt cx="0" cy="0"/>
        </a:xfrm>
      </p:grpSpPr>
      <p:pic>
        <p:nvPicPr>
          <p:cNvPr id="169" name="Google Shape;169;p5"/>
          <p:cNvPicPr preferRelativeResize="0"/>
          <p:nvPr/>
        </p:nvPicPr>
        <p:blipFill rotWithShape="1">
          <a:blip r:embed="rId3">
            <a:alphaModFix/>
          </a:blip>
          <a:srcRect/>
          <a:stretch/>
        </p:blipFill>
        <p:spPr>
          <a:xfrm>
            <a:off x="0" y="1"/>
            <a:ext cx="9144000" cy="4054460"/>
          </a:xfrm>
          <a:prstGeom prst="rect">
            <a:avLst/>
          </a:prstGeom>
          <a:noFill/>
          <a:ln>
            <a:noFill/>
          </a:ln>
        </p:spPr>
      </p:pic>
      <p:grpSp>
        <p:nvGrpSpPr>
          <p:cNvPr id="170" name="Google Shape;170;p5"/>
          <p:cNvGrpSpPr/>
          <p:nvPr/>
        </p:nvGrpSpPr>
        <p:grpSpPr>
          <a:xfrm>
            <a:off x="0" y="3868735"/>
            <a:ext cx="9144000" cy="1274777"/>
            <a:chOff x="0" y="5158297"/>
            <a:chExt cx="12192000" cy="1699703"/>
          </a:xfrm>
        </p:grpSpPr>
        <p:pic>
          <p:nvPicPr>
            <p:cNvPr id="171" name="Google Shape;171;p5"/>
            <p:cNvPicPr preferRelativeResize="0"/>
            <p:nvPr/>
          </p:nvPicPr>
          <p:blipFill rotWithShape="1">
            <a:blip r:embed="rId4">
              <a:alphaModFix/>
            </a:blip>
            <a:srcRect/>
            <a:stretch/>
          </p:blipFill>
          <p:spPr>
            <a:xfrm>
              <a:off x="0" y="5158297"/>
              <a:ext cx="12192000" cy="495300"/>
            </a:xfrm>
            <a:prstGeom prst="rect">
              <a:avLst/>
            </a:prstGeom>
            <a:noFill/>
            <a:ln>
              <a:noFill/>
            </a:ln>
          </p:spPr>
        </p:pic>
        <p:sp>
          <p:nvSpPr>
            <p:cNvPr id="172" name="Google Shape;172;p5"/>
            <p:cNvSpPr/>
            <p:nvPr/>
          </p:nvSpPr>
          <p:spPr>
            <a:xfrm>
              <a:off x="0" y="5405947"/>
              <a:ext cx="12192000" cy="1452053"/>
            </a:xfrm>
            <a:prstGeom prst="rect">
              <a:avLst/>
            </a:prstGeom>
            <a:solidFill>
              <a:srgbClr val="7DBDED"/>
            </a:solidFill>
            <a:ln>
              <a:noFill/>
            </a:ln>
          </p:spPr>
          <p:txBody>
            <a:bodyPr spcFirstLastPara="1" wrap="square" lIns="91425" tIns="45700" rIns="91425" bIns="45700" anchor="ctr" anchorCtr="0">
              <a:noAutofit/>
            </a:bodyPr>
            <a:lstStyle/>
            <a:p>
              <a:pPr algn="ctr" defTabSz="685596">
                <a:buClr>
                  <a:srgbClr val="000000"/>
                </a:buClr>
                <a:defRPr/>
              </a:pPr>
              <a:endParaRPr sz="1400" kern="0">
                <a:solidFill>
                  <a:srgbClr val="FFFFFF"/>
                </a:solidFill>
                <a:latin typeface="Calibri"/>
                <a:ea typeface="Calibri"/>
                <a:cs typeface="Calibri"/>
                <a:sym typeface="Calibri"/>
              </a:endParaRPr>
            </a:p>
          </p:txBody>
        </p:sp>
      </p:grpSp>
      <p:sp>
        <p:nvSpPr>
          <p:cNvPr id="173" name="Google Shape;173;p5"/>
          <p:cNvSpPr/>
          <p:nvPr/>
        </p:nvSpPr>
        <p:spPr>
          <a:xfrm>
            <a:off x="304800" y="285750"/>
            <a:ext cx="8512979" cy="4572000"/>
          </a:xfrm>
          <a:prstGeom prst="roundRect">
            <a:avLst>
              <a:gd name="adj" fmla="val 8557"/>
            </a:avLst>
          </a:prstGeom>
          <a:solidFill>
            <a:schemeClr val="lt1"/>
          </a:solidFill>
          <a:ln>
            <a:noFill/>
          </a:ln>
        </p:spPr>
        <p:txBody>
          <a:bodyPr spcFirstLastPara="1" wrap="square" lIns="68550" tIns="34274" rIns="68550" bIns="34274" anchor="ctr" anchorCtr="0">
            <a:noAutofit/>
          </a:bodyPr>
          <a:lstStyle/>
          <a:p>
            <a:pPr algn="ctr" defTabSz="685596">
              <a:buClr>
                <a:srgbClr val="000000"/>
              </a:buClr>
              <a:defRPr/>
            </a:pPr>
            <a:endParaRPr sz="1400" kern="0">
              <a:solidFill>
                <a:srgbClr val="FFFFFF"/>
              </a:solidFill>
              <a:latin typeface="Calibri"/>
              <a:ea typeface="Calibri"/>
              <a:cs typeface="Calibri"/>
              <a:sym typeface="Calibri"/>
            </a:endParaRPr>
          </a:p>
        </p:txBody>
      </p:sp>
      <p:sp>
        <p:nvSpPr>
          <p:cNvPr id="10" name="Rectangle 9"/>
          <p:cNvSpPr/>
          <p:nvPr/>
        </p:nvSpPr>
        <p:spPr>
          <a:xfrm>
            <a:off x="762000" y="4105950"/>
            <a:ext cx="7913989" cy="523200"/>
          </a:xfrm>
          <a:prstGeom prst="rect">
            <a:avLst/>
          </a:prstGeom>
        </p:spPr>
        <p:txBody>
          <a:bodyPr wrap="square" lIns="91420" tIns="45710" rIns="91420" bIns="45710">
            <a:spAutoFit/>
          </a:bodyPr>
          <a:lstStyle/>
          <a:p>
            <a:pPr algn="ctr" defTabSz="914175"/>
            <a:r>
              <a:rPr lang="en-US" sz="2800" b="1" i="1"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Dũng</a:t>
            </a:r>
            <a:r>
              <a:rPr lang="en-US" sz="2800" b="1"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mãnh</a:t>
            </a:r>
            <a:r>
              <a:rPr lang="vi-VN" sz="2800" b="1"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sức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mạnh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mức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bình</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a:t>
            </a:r>
            <a:r>
              <a:rPr lang="vi-VN"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ường</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p:cNvGrpSpPr/>
          <p:nvPr/>
        </p:nvGrpSpPr>
        <p:grpSpPr>
          <a:xfrm>
            <a:off x="350726" y="302235"/>
            <a:ext cx="2547125" cy="793176"/>
            <a:chOff x="533400" y="416697"/>
            <a:chExt cx="2547125" cy="793176"/>
          </a:xfrm>
        </p:grpSpPr>
        <p:sp>
          <p:nvSpPr>
            <p:cNvPr id="8" name="TextBox 7"/>
            <p:cNvSpPr txBox="1"/>
            <p:nvPr/>
          </p:nvSpPr>
          <p:spPr>
            <a:xfrm>
              <a:off x="1248786" y="629720"/>
              <a:ext cx="1831739" cy="400101"/>
            </a:xfrm>
            <a:prstGeom prst="rect">
              <a:avLst/>
            </a:prstGeom>
            <a:noFill/>
          </p:spPr>
          <p:txBody>
            <a:bodyPr wrap="square" lIns="91432" tIns="45716" rIns="91432" bIns="45716" rtlCol="0">
              <a:spAutoFit/>
            </a:bodyPr>
            <a:lstStyle/>
            <a:p>
              <a:pPr algn="ctr" defTabSz="914175">
                <a:buClr>
                  <a:srgbClr val="000000"/>
                </a:buClr>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4098" name="Picture 2" descr="Pin on Sticke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416697"/>
              <a:ext cx="917109" cy="793176"/>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descr="Trâu rừng dũng mãnh cân cả bầy sư tử, cuộc chiến dai dẳng sẽ kết thúc ra  sao? - Chuyện lạ - Việt Giải Trí"/>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008589" y="904270"/>
            <a:ext cx="5105400" cy="316440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3496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Effect transition="in" filter="fade">
                                      <p:cBhvr>
                                        <p:cTn id="14" dur="500"/>
                                        <p:tgtEl>
                                          <p:spTgt spid="6146"/>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Shape 168"/>
        <p:cNvGrpSpPr/>
        <p:nvPr/>
      </p:nvGrpSpPr>
      <p:grpSpPr>
        <a:xfrm>
          <a:off x="0" y="0"/>
          <a:ext cx="0" cy="0"/>
          <a:chOff x="0" y="0"/>
          <a:chExt cx="0" cy="0"/>
        </a:xfrm>
      </p:grpSpPr>
      <p:pic>
        <p:nvPicPr>
          <p:cNvPr id="169" name="Google Shape;169;p5"/>
          <p:cNvPicPr preferRelativeResize="0"/>
          <p:nvPr/>
        </p:nvPicPr>
        <p:blipFill rotWithShape="1">
          <a:blip r:embed="rId3">
            <a:alphaModFix/>
          </a:blip>
          <a:srcRect/>
          <a:stretch/>
        </p:blipFill>
        <p:spPr>
          <a:xfrm>
            <a:off x="0" y="1"/>
            <a:ext cx="9144000" cy="4054460"/>
          </a:xfrm>
          <a:prstGeom prst="rect">
            <a:avLst/>
          </a:prstGeom>
          <a:noFill/>
          <a:ln>
            <a:noFill/>
          </a:ln>
        </p:spPr>
      </p:pic>
      <p:grpSp>
        <p:nvGrpSpPr>
          <p:cNvPr id="170" name="Google Shape;170;p5"/>
          <p:cNvGrpSpPr/>
          <p:nvPr/>
        </p:nvGrpSpPr>
        <p:grpSpPr>
          <a:xfrm>
            <a:off x="0" y="3868735"/>
            <a:ext cx="9144000" cy="1274777"/>
            <a:chOff x="0" y="5158297"/>
            <a:chExt cx="12192000" cy="1699703"/>
          </a:xfrm>
        </p:grpSpPr>
        <p:pic>
          <p:nvPicPr>
            <p:cNvPr id="171" name="Google Shape;171;p5"/>
            <p:cNvPicPr preferRelativeResize="0"/>
            <p:nvPr/>
          </p:nvPicPr>
          <p:blipFill rotWithShape="1">
            <a:blip r:embed="rId4">
              <a:alphaModFix/>
            </a:blip>
            <a:srcRect/>
            <a:stretch/>
          </p:blipFill>
          <p:spPr>
            <a:xfrm>
              <a:off x="0" y="5158297"/>
              <a:ext cx="12192000" cy="495300"/>
            </a:xfrm>
            <a:prstGeom prst="rect">
              <a:avLst/>
            </a:prstGeom>
            <a:noFill/>
            <a:ln>
              <a:noFill/>
            </a:ln>
          </p:spPr>
        </p:pic>
        <p:sp>
          <p:nvSpPr>
            <p:cNvPr id="172" name="Google Shape;172;p5"/>
            <p:cNvSpPr/>
            <p:nvPr/>
          </p:nvSpPr>
          <p:spPr>
            <a:xfrm>
              <a:off x="0" y="5405947"/>
              <a:ext cx="12192000" cy="1452053"/>
            </a:xfrm>
            <a:prstGeom prst="rect">
              <a:avLst/>
            </a:prstGeom>
            <a:solidFill>
              <a:srgbClr val="7DBDED"/>
            </a:solidFill>
            <a:ln>
              <a:noFill/>
            </a:ln>
          </p:spPr>
          <p:txBody>
            <a:bodyPr spcFirstLastPara="1" wrap="square" lIns="91425" tIns="45700" rIns="91425" bIns="45700" anchor="ctr" anchorCtr="0">
              <a:noAutofit/>
            </a:bodyPr>
            <a:lstStyle/>
            <a:p>
              <a:pPr algn="ctr" defTabSz="685596">
                <a:buClr>
                  <a:srgbClr val="000000"/>
                </a:buClr>
                <a:defRPr/>
              </a:pPr>
              <a:endParaRPr sz="1400" kern="0">
                <a:solidFill>
                  <a:srgbClr val="FFFFFF"/>
                </a:solidFill>
                <a:latin typeface="Calibri"/>
                <a:ea typeface="Calibri"/>
                <a:cs typeface="Calibri"/>
                <a:sym typeface="Calibri"/>
              </a:endParaRPr>
            </a:p>
          </p:txBody>
        </p:sp>
      </p:grpSp>
      <p:sp>
        <p:nvSpPr>
          <p:cNvPr id="173" name="Google Shape;173;p5"/>
          <p:cNvSpPr/>
          <p:nvPr/>
        </p:nvSpPr>
        <p:spPr>
          <a:xfrm>
            <a:off x="315510" y="285750"/>
            <a:ext cx="8512979" cy="4648225"/>
          </a:xfrm>
          <a:prstGeom prst="roundRect">
            <a:avLst>
              <a:gd name="adj" fmla="val 8557"/>
            </a:avLst>
          </a:prstGeom>
          <a:solidFill>
            <a:schemeClr val="lt1"/>
          </a:solidFill>
          <a:ln>
            <a:noFill/>
          </a:ln>
        </p:spPr>
        <p:txBody>
          <a:bodyPr spcFirstLastPara="1" wrap="square" lIns="68550" tIns="34274" rIns="68550" bIns="34274" anchor="ctr" anchorCtr="0">
            <a:noAutofit/>
          </a:bodyPr>
          <a:lstStyle/>
          <a:p>
            <a:pPr algn="ctr" defTabSz="685596">
              <a:buClr>
                <a:srgbClr val="000000"/>
              </a:buClr>
              <a:defRPr/>
            </a:pPr>
            <a:endParaRPr sz="1400" kern="0">
              <a:solidFill>
                <a:srgbClr val="FFFFFF"/>
              </a:solidFill>
              <a:latin typeface="Calibri"/>
              <a:ea typeface="Calibri"/>
              <a:cs typeface="Calibri"/>
              <a:sym typeface="Calibri"/>
            </a:endParaRPr>
          </a:p>
        </p:txBody>
      </p:sp>
      <p:sp>
        <p:nvSpPr>
          <p:cNvPr id="10" name="Rectangle 9"/>
          <p:cNvSpPr/>
          <p:nvPr/>
        </p:nvSpPr>
        <p:spPr>
          <a:xfrm>
            <a:off x="1447800" y="4238184"/>
            <a:ext cx="6553200" cy="523200"/>
          </a:xfrm>
          <a:prstGeom prst="rect">
            <a:avLst/>
          </a:prstGeom>
        </p:spPr>
        <p:txBody>
          <a:bodyPr wrap="square" lIns="91420" tIns="45710" rIns="91420" bIns="45710">
            <a:spAutoFit/>
          </a:bodyPr>
          <a:lstStyle/>
          <a:p>
            <a:pPr algn="ctr" defTabSz="914175"/>
            <a:r>
              <a:rPr lang="en-US" sz="2800" b="1" i="1"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Tuyệt</a:t>
            </a:r>
            <a:r>
              <a:rPr lang="en-US" sz="2800" b="1"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i="1" dirty="0" err="1"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chủng</a:t>
            </a:r>
            <a:r>
              <a:rPr lang="vi-VN" sz="2800" b="1"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mất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hẳn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nòi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giống</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p:cNvGrpSpPr/>
          <p:nvPr/>
        </p:nvGrpSpPr>
        <p:grpSpPr>
          <a:xfrm>
            <a:off x="376941" y="291989"/>
            <a:ext cx="2547125" cy="793176"/>
            <a:chOff x="533400" y="416697"/>
            <a:chExt cx="2547125" cy="793176"/>
          </a:xfrm>
        </p:grpSpPr>
        <p:sp>
          <p:nvSpPr>
            <p:cNvPr id="8" name="TextBox 7"/>
            <p:cNvSpPr txBox="1"/>
            <p:nvPr/>
          </p:nvSpPr>
          <p:spPr>
            <a:xfrm>
              <a:off x="1248786" y="629720"/>
              <a:ext cx="1831739" cy="400101"/>
            </a:xfrm>
            <a:prstGeom prst="rect">
              <a:avLst/>
            </a:prstGeom>
            <a:noFill/>
          </p:spPr>
          <p:txBody>
            <a:bodyPr wrap="square" lIns="91432" tIns="45716" rIns="91432" bIns="45716" rtlCol="0">
              <a:spAutoFit/>
            </a:bodyPr>
            <a:lstStyle/>
            <a:p>
              <a:pPr algn="ctr" defTabSz="914175">
                <a:buClr>
                  <a:srgbClr val="000000"/>
                </a:buClr>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4098" name="Picture 2" descr="Pin on Sticke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416697"/>
              <a:ext cx="917109" cy="793176"/>
            </a:xfrm>
            <a:prstGeom prst="rect">
              <a:avLst/>
            </a:prstGeom>
            <a:noFill/>
            <a:extLst>
              <a:ext uri="{909E8E84-426E-40DD-AFC4-6F175D3DCCD1}">
                <a14:hiddenFill xmlns:a14="http://schemas.microsoft.com/office/drawing/2010/main">
                  <a:solidFill>
                    <a:srgbClr val="FFFFFF"/>
                  </a:solidFill>
                </a14:hiddenFill>
              </a:ext>
            </a:extLst>
          </p:spPr>
        </p:pic>
      </p:grpSp>
      <p:pic>
        <p:nvPicPr>
          <p:cNvPr id="5124" name="Picture 4" descr="Choáng bộ xương khủng long bạo chúa có giá 737 tỉ đồ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067273"/>
            <a:ext cx="5638800" cy="317182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5"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7626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124"/>
                                        </p:tgtEl>
                                        <p:attrNameLst>
                                          <p:attrName>style.visibility</p:attrName>
                                        </p:attrNameLst>
                                      </p:cBhvr>
                                      <p:to>
                                        <p:strVal val="visible"/>
                                      </p:to>
                                    </p:set>
                                    <p:animEffect transition="in" filter="fade">
                                      <p:cBhvr>
                                        <p:cTn id="14" dur="500"/>
                                        <p:tgtEl>
                                          <p:spTgt spid="5124"/>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Shape 168"/>
        <p:cNvGrpSpPr/>
        <p:nvPr/>
      </p:nvGrpSpPr>
      <p:grpSpPr>
        <a:xfrm>
          <a:off x="0" y="0"/>
          <a:ext cx="0" cy="0"/>
          <a:chOff x="0" y="0"/>
          <a:chExt cx="0" cy="0"/>
        </a:xfrm>
      </p:grpSpPr>
      <p:pic>
        <p:nvPicPr>
          <p:cNvPr id="169" name="Google Shape;169;p5"/>
          <p:cNvPicPr preferRelativeResize="0"/>
          <p:nvPr/>
        </p:nvPicPr>
        <p:blipFill rotWithShape="1">
          <a:blip r:embed="rId3">
            <a:alphaModFix/>
          </a:blip>
          <a:srcRect/>
          <a:stretch/>
        </p:blipFill>
        <p:spPr>
          <a:xfrm>
            <a:off x="0" y="1"/>
            <a:ext cx="9144000" cy="4054460"/>
          </a:xfrm>
          <a:prstGeom prst="rect">
            <a:avLst/>
          </a:prstGeom>
          <a:noFill/>
          <a:ln>
            <a:noFill/>
          </a:ln>
        </p:spPr>
      </p:pic>
      <p:grpSp>
        <p:nvGrpSpPr>
          <p:cNvPr id="170" name="Google Shape;170;p5"/>
          <p:cNvGrpSpPr/>
          <p:nvPr/>
        </p:nvGrpSpPr>
        <p:grpSpPr>
          <a:xfrm>
            <a:off x="0" y="3868735"/>
            <a:ext cx="9144000" cy="1274777"/>
            <a:chOff x="0" y="5158297"/>
            <a:chExt cx="12192000" cy="1699703"/>
          </a:xfrm>
        </p:grpSpPr>
        <p:pic>
          <p:nvPicPr>
            <p:cNvPr id="171" name="Google Shape;171;p5"/>
            <p:cNvPicPr preferRelativeResize="0"/>
            <p:nvPr/>
          </p:nvPicPr>
          <p:blipFill rotWithShape="1">
            <a:blip r:embed="rId4">
              <a:alphaModFix/>
            </a:blip>
            <a:srcRect/>
            <a:stretch/>
          </p:blipFill>
          <p:spPr>
            <a:xfrm>
              <a:off x="0" y="5158297"/>
              <a:ext cx="12192000" cy="495300"/>
            </a:xfrm>
            <a:prstGeom prst="rect">
              <a:avLst/>
            </a:prstGeom>
            <a:noFill/>
            <a:ln>
              <a:noFill/>
            </a:ln>
          </p:spPr>
        </p:pic>
        <p:sp>
          <p:nvSpPr>
            <p:cNvPr id="172" name="Google Shape;172;p5"/>
            <p:cNvSpPr/>
            <p:nvPr/>
          </p:nvSpPr>
          <p:spPr>
            <a:xfrm>
              <a:off x="0" y="5405947"/>
              <a:ext cx="12192000" cy="1452053"/>
            </a:xfrm>
            <a:prstGeom prst="rect">
              <a:avLst/>
            </a:prstGeom>
            <a:solidFill>
              <a:srgbClr val="7DBDED"/>
            </a:solidFill>
            <a:ln>
              <a:noFill/>
            </a:ln>
          </p:spPr>
          <p:txBody>
            <a:bodyPr spcFirstLastPara="1" wrap="square" lIns="91425" tIns="45700" rIns="91425" bIns="45700" anchor="ctr" anchorCtr="0">
              <a:noAutofit/>
            </a:bodyPr>
            <a:lstStyle/>
            <a:p>
              <a:pPr algn="ctr" defTabSz="685596">
                <a:buClr>
                  <a:srgbClr val="000000"/>
                </a:buClr>
                <a:defRPr/>
              </a:pPr>
              <a:endParaRPr sz="1400" kern="0">
                <a:solidFill>
                  <a:srgbClr val="FFFFFF"/>
                </a:solidFill>
                <a:latin typeface="Calibri"/>
                <a:ea typeface="Calibri"/>
                <a:cs typeface="Calibri"/>
                <a:sym typeface="Calibri"/>
              </a:endParaRPr>
            </a:p>
          </p:txBody>
        </p:sp>
      </p:grpSp>
      <p:sp>
        <p:nvSpPr>
          <p:cNvPr id="173" name="Google Shape;173;p5"/>
          <p:cNvSpPr/>
          <p:nvPr/>
        </p:nvSpPr>
        <p:spPr>
          <a:xfrm>
            <a:off x="402421" y="416697"/>
            <a:ext cx="8339162" cy="4310131"/>
          </a:xfrm>
          <a:prstGeom prst="roundRect">
            <a:avLst>
              <a:gd name="adj" fmla="val 8557"/>
            </a:avLst>
          </a:prstGeom>
          <a:solidFill>
            <a:schemeClr val="lt1"/>
          </a:solidFill>
          <a:ln>
            <a:noFill/>
          </a:ln>
        </p:spPr>
        <p:txBody>
          <a:bodyPr spcFirstLastPara="1" wrap="square" lIns="68550" tIns="34274" rIns="68550" bIns="34274" anchor="ctr" anchorCtr="0">
            <a:noAutofit/>
          </a:bodyPr>
          <a:lstStyle/>
          <a:p>
            <a:pPr algn="ctr" defTabSz="685596">
              <a:buClr>
                <a:srgbClr val="000000"/>
              </a:buClr>
              <a:defRPr/>
            </a:pPr>
            <a:endParaRPr sz="1400" kern="0">
              <a:solidFill>
                <a:srgbClr val="FFFFFF"/>
              </a:solidFill>
              <a:latin typeface="Calibri"/>
              <a:ea typeface="Calibri"/>
              <a:cs typeface="Calibri"/>
              <a:sym typeface="Calibri"/>
            </a:endParaRPr>
          </a:p>
        </p:txBody>
      </p:sp>
      <p:pic>
        <p:nvPicPr>
          <p:cNvPr id="7" name="图片 6">
            <a:extLst>
              <a:ext uri="{FF2B5EF4-FFF2-40B4-BE49-F238E27FC236}">
                <a16:creationId xmlns="" xmlns:a16="http://schemas.microsoft.com/office/drawing/2014/main" id="{5C09F252-F7DB-494D-A868-3AA96ACEFAB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19600" y="-596086"/>
            <a:ext cx="4046415" cy="2895600"/>
          </a:xfrm>
          <a:prstGeom prst="rect">
            <a:avLst/>
          </a:prstGeom>
        </p:spPr>
      </p:pic>
      <p:sp>
        <p:nvSpPr>
          <p:cNvPr id="8" name="矩形 16">
            <a:extLst>
              <a:ext uri="{FF2B5EF4-FFF2-40B4-BE49-F238E27FC236}">
                <a16:creationId xmlns="" xmlns:a16="http://schemas.microsoft.com/office/drawing/2014/main" id="{6004F4CE-0067-4731-8ED0-651D5735978B}"/>
              </a:ext>
            </a:extLst>
          </p:cNvPr>
          <p:cNvSpPr/>
          <p:nvPr/>
        </p:nvSpPr>
        <p:spPr>
          <a:xfrm rot="21172124">
            <a:off x="4918808" y="697335"/>
            <a:ext cx="3048000" cy="1054133"/>
          </a:xfrm>
          <a:prstGeom prst="rect">
            <a:avLst/>
          </a:prstGeom>
        </p:spPr>
        <p:txBody>
          <a:bodyPr wrap="square" lIns="68579" tIns="34289" rIns="68579" bIns="34289">
            <a:spAutoFit/>
          </a:bodyPr>
          <a:lstStyle/>
          <a:p>
            <a:pPr algn="ctr" defTabSz="685783"/>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LUYỆN ĐỌC TRONG </a:t>
            </a:r>
            <a:r>
              <a:rPr lang="en-US" altLang="zh-CN" sz="3200" b="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NHÓM 4</a:t>
            </a:r>
            <a:endParaRPr lang="zh-CN" alt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1" name="Picture 2" descr="OnlineLabels Clip Art - Studen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1865646"/>
            <a:ext cx="6361109" cy="286249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8342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2" presetClass="entr" presetSubtype="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Shape 168"/>
        <p:cNvGrpSpPr/>
        <p:nvPr/>
      </p:nvGrpSpPr>
      <p:grpSpPr>
        <a:xfrm>
          <a:off x="0" y="0"/>
          <a:ext cx="0" cy="0"/>
          <a:chOff x="0" y="0"/>
          <a:chExt cx="0" cy="0"/>
        </a:xfrm>
      </p:grpSpPr>
      <p:pic>
        <p:nvPicPr>
          <p:cNvPr id="169" name="Google Shape;169;p5"/>
          <p:cNvPicPr preferRelativeResize="0"/>
          <p:nvPr/>
        </p:nvPicPr>
        <p:blipFill rotWithShape="1">
          <a:blip r:embed="rId3">
            <a:alphaModFix/>
          </a:blip>
          <a:srcRect/>
          <a:stretch/>
        </p:blipFill>
        <p:spPr>
          <a:xfrm>
            <a:off x="0" y="1"/>
            <a:ext cx="9144000" cy="4054460"/>
          </a:xfrm>
          <a:prstGeom prst="rect">
            <a:avLst/>
          </a:prstGeom>
          <a:noFill/>
          <a:ln>
            <a:noFill/>
          </a:ln>
        </p:spPr>
      </p:pic>
      <p:grpSp>
        <p:nvGrpSpPr>
          <p:cNvPr id="170" name="Google Shape;170;p5"/>
          <p:cNvGrpSpPr/>
          <p:nvPr/>
        </p:nvGrpSpPr>
        <p:grpSpPr>
          <a:xfrm>
            <a:off x="0" y="3868735"/>
            <a:ext cx="9144000" cy="1274777"/>
            <a:chOff x="0" y="5158297"/>
            <a:chExt cx="12192000" cy="1699703"/>
          </a:xfrm>
        </p:grpSpPr>
        <p:pic>
          <p:nvPicPr>
            <p:cNvPr id="171" name="Google Shape;171;p5"/>
            <p:cNvPicPr preferRelativeResize="0"/>
            <p:nvPr/>
          </p:nvPicPr>
          <p:blipFill rotWithShape="1">
            <a:blip r:embed="rId4">
              <a:alphaModFix/>
            </a:blip>
            <a:srcRect/>
            <a:stretch/>
          </p:blipFill>
          <p:spPr>
            <a:xfrm>
              <a:off x="0" y="5158297"/>
              <a:ext cx="12192000" cy="495300"/>
            </a:xfrm>
            <a:prstGeom prst="rect">
              <a:avLst/>
            </a:prstGeom>
            <a:noFill/>
            <a:ln>
              <a:noFill/>
            </a:ln>
          </p:spPr>
        </p:pic>
        <p:sp>
          <p:nvSpPr>
            <p:cNvPr id="172" name="Google Shape;172;p5"/>
            <p:cNvSpPr/>
            <p:nvPr/>
          </p:nvSpPr>
          <p:spPr>
            <a:xfrm>
              <a:off x="0" y="5405947"/>
              <a:ext cx="12192000" cy="1452053"/>
            </a:xfrm>
            <a:prstGeom prst="rect">
              <a:avLst/>
            </a:prstGeom>
            <a:solidFill>
              <a:srgbClr val="7DBDED"/>
            </a:solidFill>
            <a:ln>
              <a:noFill/>
            </a:ln>
          </p:spPr>
          <p:txBody>
            <a:bodyPr spcFirstLastPara="1" wrap="square" lIns="91425" tIns="45700" rIns="91425" bIns="45700" anchor="ctr" anchorCtr="0">
              <a:noAutofit/>
            </a:bodyPr>
            <a:lstStyle/>
            <a:p>
              <a:pPr algn="ctr" defTabSz="685596">
                <a:buClr>
                  <a:srgbClr val="000000"/>
                </a:buClr>
                <a:defRPr/>
              </a:pPr>
              <a:endParaRPr sz="1400" kern="0">
                <a:solidFill>
                  <a:srgbClr val="FFFFFF"/>
                </a:solidFill>
                <a:latin typeface="Calibri"/>
                <a:ea typeface="Calibri"/>
                <a:cs typeface="Calibri"/>
                <a:sym typeface="Calibri"/>
              </a:endParaRPr>
            </a:p>
          </p:txBody>
        </p:sp>
      </p:grpSp>
      <p:sp>
        <p:nvSpPr>
          <p:cNvPr id="173" name="Google Shape;173;p5"/>
          <p:cNvSpPr/>
          <p:nvPr/>
        </p:nvSpPr>
        <p:spPr>
          <a:xfrm>
            <a:off x="402421" y="416697"/>
            <a:ext cx="8339162" cy="4310131"/>
          </a:xfrm>
          <a:prstGeom prst="roundRect">
            <a:avLst>
              <a:gd name="adj" fmla="val 8557"/>
            </a:avLst>
          </a:prstGeom>
          <a:solidFill>
            <a:schemeClr val="lt1"/>
          </a:solidFill>
          <a:ln>
            <a:noFill/>
          </a:ln>
        </p:spPr>
        <p:txBody>
          <a:bodyPr spcFirstLastPara="1" wrap="square" lIns="68550" tIns="34274" rIns="68550" bIns="34274" anchor="ctr" anchorCtr="0">
            <a:noAutofit/>
          </a:bodyPr>
          <a:lstStyle/>
          <a:p>
            <a:pPr algn="ctr" defTabSz="685596">
              <a:buClr>
                <a:srgbClr val="000000"/>
              </a:buClr>
              <a:defRPr/>
            </a:pPr>
            <a:endParaRPr sz="1400" kern="0">
              <a:solidFill>
                <a:srgbClr val="FFFFFF"/>
              </a:solidFill>
              <a:latin typeface="Calibri"/>
              <a:ea typeface="Calibri"/>
              <a:cs typeface="Calibri"/>
              <a:sym typeface="Calibri"/>
            </a:endParaRPr>
          </a:p>
        </p:txBody>
      </p:sp>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9669" y1="23387" x2="57231" y2="35346"/>
                        <a14:foregroundMark x1="55785" y1="24985" x2="54821" y2="35346"/>
                        <a14:foregroundMark x1="42562" y1="22735" x2="42562" y2="37004"/>
                        <a14:foregroundMark x1="37948" y1="24808" x2="42287" y2="36353"/>
                        <a14:foregroundMark x1="42769" y1="75429" x2="43251" y2="84962"/>
                        <a14:foregroundMark x1="53375" y1="77916" x2="55028" y2="84784"/>
                        <a14:foregroundMark x1="55028" y1="82712" x2="60124" y2="84133"/>
                        <a14:foregroundMark x1="43733" y1="81468" x2="39187" y2="84133"/>
                        <a14:foregroundMark x1="25482" y1="45056" x2="38223" y2="49378"/>
                        <a14:foregroundMark x1="36777" y1="25636" x2="54063" y2="78982"/>
                        <a14:foregroundMark x1="58196" y1="19834" x2="42080" y2="77324"/>
                        <a14:foregroundMark x1="29963" y1="23009" x2="37921" y2="24859"/>
                      </a14:backgroundRemoval>
                    </a14:imgEffect>
                  </a14:imgLayer>
                </a14:imgProps>
              </a:ext>
              <a:ext uri="{28A0092B-C50C-407E-A947-70E740481C1C}">
                <a14:useLocalDpi xmlns:a14="http://schemas.microsoft.com/office/drawing/2010/main" val="0"/>
              </a:ext>
            </a:extLst>
          </a:blip>
          <a:stretch>
            <a:fillRect/>
          </a:stretch>
        </p:blipFill>
        <p:spPr>
          <a:xfrm>
            <a:off x="457201" y="0"/>
            <a:ext cx="4440428" cy="5165208"/>
          </a:xfrm>
          <a:prstGeom prst="rect">
            <a:avLst/>
          </a:prstGeom>
        </p:spPr>
      </p:pic>
      <p:sp>
        <p:nvSpPr>
          <p:cNvPr id="8" name="Rectangle 7"/>
          <p:cNvSpPr/>
          <p:nvPr/>
        </p:nvSpPr>
        <p:spPr>
          <a:xfrm>
            <a:off x="3733800" y="1828744"/>
            <a:ext cx="4343400" cy="923330"/>
          </a:xfrm>
          <a:prstGeom prst="rect">
            <a:avLst/>
          </a:prstGeom>
        </p:spPr>
        <p:txBody>
          <a:bodyPr wrap="square" lIns="91420" tIns="45710" rIns="91420" bIns="45710">
            <a:spAutoFit/>
          </a:bodyPr>
          <a:lstStyle/>
          <a:p>
            <a:pPr algn="ctr" defTabSz="1011716">
              <a:defRPr/>
            </a:pP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trước</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lớp</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zh-CN" altLang="en-US"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7972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Shape 168"/>
        <p:cNvGrpSpPr/>
        <p:nvPr/>
      </p:nvGrpSpPr>
      <p:grpSpPr>
        <a:xfrm>
          <a:off x="0" y="0"/>
          <a:ext cx="0" cy="0"/>
          <a:chOff x="0" y="0"/>
          <a:chExt cx="0" cy="0"/>
        </a:xfrm>
      </p:grpSpPr>
      <p:pic>
        <p:nvPicPr>
          <p:cNvPr id="169" name="Google Shape;169;p5"/>
          <p:cNvPicPr preferRelativeResize="0"/>
          <p:nvPr/>
        </p:nvPicPr>
        <p:blipFill rotWithShape="1">
          <a:blip r:embed="rId3">
            <a:alphaModFix/>
          </a:blip>
          <a:srcRect/>
          <a:stretch/>
        </p:blipFill>
        <p:spPr>
          <a:xfrm>
            <a:off x="0" y="1"/>
            <a:ext cx="9144000" cy="4054460"/>
          </a:xfrm>
          <a:prstGeom prst="rect">
            <a:avLst/>
          </a:prstGeom>
          <a:noFill/>
          <a:ln>
            <a:noFill/>
          </a:ln>
        </p:spPr>
      </p:pic>
      <p:grpSp>
        <p:nvGrpSpPr>
          <p:cNvPr id="170" name="Google Shape;170;p5"/>
          <p:cNvGrpSpPr/>
          <p:nvPr/>
        </p:nvGrpSpPr>
        <p:grpSpPr>
          <a:xfrm>
            <a:off x="0" y="3868735"/>
            <a:ext cx="9144000" cy="1274777"/>
            <a:chOff x="0" y="5158297"/>
            <a:chExt cx="12192000" cy="1699703"/>
          </a:xfrm>
        </p:grpSpPr>
        <p:pic>
          <p:nvPicPr>
            <p:cNvPr id="171" name="Google Shape;171;p5"/>
            <p:cNvPicPr preferRelativeResize="0"/>
            <p:nvPr/>
          </p:nvPicPr>
          <p:blipFill rotWithShape="1">
            <a:blip r:embed="rId4">
              <a:alphaModFix/>
            </a:blip>
            <a:srcRect/>
            <a:stretch/>
          </p:blipFill>
          <p:spPr>
            <a:xfrm>
              <a:off x="0" y="5158297"/>
              <a:ext cx="12192000" cy="495300"/>
            </a:xfrm>
            <a:prstGeom prst="rect">
              <a:avLst/>
            </a:prstGeom>
            <a:noFill/>
            <a:ln>
              <a:noFill/>
            </a:ln>
          </p:spPr>
        </p:pic>
        <p:sp>
          <p:nvSpPr>
            <p:cNvPr id="172" name="Google Shape;172;p5"/>
            <p:cNvSpPr/>
            <p:nvPr/>
          </p:nvSpPr>
          <p:spPr>
            <a:xfrm>
              <a:off x="0" y="5405947"/>
              <a:ext cx="12192000" cy="1452053"/>
            </a:xfrm>
            <a:prstGeom prst="rect">
              <a:avLst/>
            </a:prstGeom>
            <a:solidFill>
              <a:srgbClr val="7DBDED"/>
            </a:solidFill>
            <a:ln>
              <a:noFill/>
            </a:ln>
          </p:spPr>
          <p:txBody>
            <a:bodyPr spcFirstLastPara="1" wrap="square" lIns="91425" tIns="45700" rIns="91425" bIns="45700" anchor="ctr" anchorCtr="0">
              <a:noAutofit/>
            </a:bodyPr>
            <a:lstStyle/>
            <a:p>
              <a:pPr algn="ctr" defTabSz="685596">
                <a:buClr>
                  <a:srgbClr val="000000"/>
                </a:buClr>
                <a:defRPr/>
              </a:pPr>
              <a:endParaRPr sz="1400" kern="0">
                <a:solidFill>
                  <a:srgbClr val="FFFFFF"/>
                </a:solidFill>
                <a:latin typeface="Calibri"/>
                <a:ea typeface="Calibri"/>
                <a:cs typeface="Calibri"/>
                <a:sym typeface="Calibri"/>
              </a:endParaRPr>
            </a:p>
          </p:txBody>
        </p:sp>
      </p:grpSp>
      <p:sp>
        <p:nvSpPr>
          <p:cNvPr id="173" name="Google Shape;173;p5"/>
          <p:cNvSpPr/>
          <p:nvPr/>
        </p:nvSpPr>
        <p:spPr>
          <a:xfrm>
            <a:off x="402421" y="416697"/>
            <a:ext cx="8339162" cy="4310131"/>
          </a:xfrm>
          <a:prstGeom prst="roundRect">
            <a:avLst>
              <a:gd name="adj" fmla="val 8557"/>
            </a:avLst>
          </a:prstGeom>
          <a:solidFill>
            <a:schemeClr val="lt1"/>
          </a:solidFill>
          <a:ln>
            <a:noFill/>
          </a:ln>
        </p:spPr>
        <p:txBody>
          <a:bodyPr spcFirstLastPara="1" wrap="square" lIns="68550" tIns="34274" rIns="68550" bIns="34274" anchor="ctr" anchorCtr="0">
            <a:noAutofit/>
          </a:bodyPr>
          <a:lstStyle/>
          <a:p>
            <a:pPr algn="ctr" defTabSz="685596">
              <a:buClr>
                <a:srgbClr val="000000"/>
              </a:buClr>
              <a:defRPr/>
            </a:pPr>
            <a:endParaRPr sz="1400" kern="0">
              <a:solidFill>
                <a:srgbClr val="FFFFFF"/>
              </a:solidFill>
              <a:latin typeface="Calibri"/>
              <a:ea typeface="Calibri"/>
              <a:cs typeface="Calibri"/>
              <a:sym typeface="Calibri"/>
            </a:endParaRPr>
          </a:p>
        </p:txBody>
      </p:sp>
      <p:pic>
        <p:nvPicPr>
          <p:cNvPr id="174" name="Google Shape;174;p5"/>
          <p:cNvPicPr preferRelativeResize="0"/>
          <p:nvPr/>
        </p:nvPicPr>
        <p:blipFill rotWithShape="1">
          <a:blip r:embed="rId5">
            <a:alphaModFix/>
          </a:blip>
          <a:srcRect/>
          <a:stretch/>
        </p:blipFill>
        <p:spPr>
          <a:xfrm>
            <a:off x="990600" y="547261"/>
            <a:ext cx="6947295" cy="4051731"/>
          </a:xfrm>
          <a:prstGeom prst="rect">
            <a:avLst/>
          </a:prstGeom>
          <a:noFill/>
          <a:ln>
            <a:noFill/>
          </a:ln>
        </p:spPr>
      </p:pic>
      <p:pic>
        <p:nvPicPr>
          <p:cNvPr id="176" name="Google Shape;176;p5"/>
          <p:cNvPicPr preferRelativeResize="0"/>
          <p:nvPr/>
        </p:nvPicPr>
        <p:blipFill rotWithShape="1">
          <a:blip r:embed="rId6">
            <a:alphaModFix/>
          </a:blip>
          <a:srcRect/>
          <a:stretch/>
        </p:blipFill>
        <p:spPr>
          <a:xfrm>
            <a:off x="4712193" y="1990478"/>
            <a:ext cx="1785385" cy="1785385"/>
          </a:xfrm>
          <a:prstGeom prst="rect">
            <a:avLst/>
          </a:prstGeom>
          <a:noFill/>
          <a:ln>
            <a:noFill/>
          </a:ln>
        </p:spPr>
      </p:pic>
      <p:sp>
        <p:nvSpPr>
          <p:cNvPr id="11" name="Google Shape;461;p28">
            <a:extLst>
              <a:ext uri="{FF2B5EF4-FFF2-40B4-BE49-F238E27FC236}">
                <a16:creationId xmlns="" xmlns:a16="http://schemas.microsoft.com/office/drawing/2014/main" id="{CFC9CF73-CE2A-4A0C-9F2B-7687D11598AA}"/>
              </a:ext>
            </a:extLst>
          </p:cNvPr>
          <p:cNvSpPr txBox="1">
            <a:spLocks noChangeArrowheads="1"/>
          </p:cNvSpPr>
          <p:nvPr/>
        </p:nvSpPr>
        <p:spPr bwMode="auto">
          <a:xfrm>
            <a:off x="1524000" y="1885950"/>
            <a:ext cx="2316956" cy="55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1" tIns="91301" rIns="91301" bIns="91301"/>
          <a:lstStyle>
            <a:lvl1pPr defTabSz="912813">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914400" indent="-393700" defTabSz="912813">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371600" indent="-393700" defTabSz="912813">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8288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2860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7432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32004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6576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41148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a:lnSpc>
                <a:spcPct val="100000"/>
              </a:lnSpc>
              <a:spcBef>
                <a:spcPts val="450"/>
              </a:spcBef>
              <a:buClr>
                <a:srgbClr val="4472C4"/>
              </a:buClr>
              <a:buSzPts val="2600"/>
              <a:buNone/>
              <a:defRPr/>
            </a:pPr>
            <a:r>
              <a:rPr lang="en-US" altLang="en-US" sz="6600" dirty="0" err="1">
                <a:solidFill>
                  <a:srgbClr val="0070C0"/>
                </a:solidFill>
                <a:latin typeface="Arial-Rounded" pitchFamily="34" charset="0"/>
                <a:cs typeface="Arial-Rounded" pitchFamily="34" charset="0"/>
                <a:sym typeface="Chivo Light"/>
              </a:rPr>
              <a:t>Tiết</a:t>
            </a:r>
            <a:r>
              <a:rPr lang="en-US" altLang="en-US" sz="6600" dirty="0">
                <a:solidFill>
                  <a:srgbClr val="0070C0"/>
                </a:solidFill>
                <a:latin typeface="Arial-Rounded" pitchFamily="34" charset="0"/>
                <a:cs typeface="Arial-Rounded" pitchFamily="34" charset="0"/>
                <a:sym typeface="Chivo Light"/>
              </a:rPr>
              <a:t> 2</a:t>
            </a:r>
          </a:p>
        </p:txBody>
      </p:sp>
      <p:sp>
        <p:nvSpPr>
          <p:cNvPr id="10"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5788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4"/>
                                        </p:tgtEl>
                                        <p:attrNameLst>
                                          <p:attrName>style.visibility</p:attrName>
                                        </p:attrNameLst>
                                      </p:cBhvr>
                                      <p:to>
                                        <p:strVal val="visible"/>
                                      </p:to>
                                    </p:set>
                                    <p:anim calcmode="lin" valueType="num">
                                      <p:cBhvr additive="base">
                                        <p:cTn id="7" dur="500"/>
                                        <p:tgtEl>
                                          <p:spTgt spid="17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6"/>
                                        </p:tgtEl>
                                        <p:attrNameLst>
                                          <p:attrName>style.visibility</p:attrName>
                                        </p:attrNameLst>
                                      </p:cBhvr>
                                      <p:to>
                                        <p:strVal val="visible"/>
                                      </p:to>
                                    </p:set>
                                    <p:animEffect transition="in" filter="fade">
                                      <p:cBhvr>
                                        <p:cTn id="11" dur="500"/>
                                        <p:tgtEl>
                                          <p:spTgt spid="17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p24"/>
          <p:cNvPicPr preferRelativeResize="0"/>
          <p:nvPr/>
        </p:nvPicPr>
        <p:blipFill rotWithShape="1">
          <a:blip r:embed="rId3">
            <a:alphaModFix/>
          </a:blip>
          <a:srcRect/>
          <a:stretch/>
        </p:blipFill>
        <p:spPr>
          <a:xfrm>
            <a:off x="0" y="1"/>
            <a:ext cx="9144000" cy="4054460"/>
          </a:xfrm>
          <a:prstGeom prst="rect">
            <a:avLst/>
          </a:prstGeom>
          <a:noFill/>
          <a:ln>
            <a:noFill/>
          </a:ln>
        </p:spPr>
      </p:pic>
      <p:grpSp>
        <p:nvGrpSpPr>
          <p:cNvPr id="561" name="Google Shape;561;p24"/>
          <p:cNvGrpSpPr/>
          <p:nvPr/>
        </p:nvGrpSpPr>
        <p:grpSpPr>
          <a:xfrm>
            <a:off x="0" y="3868735"/>
            <a:ext cx="9144000" cy="1274777"/>
            <a:chOff x="0" y="5158297"/>
            <a:chExt cx="12192000" cy="1699703"/>
          </a:xfrm>
        </p:grpSpPr>
        <p:pic>
          <p:nvPicPr>
            <p:cNvPr id="562" name="Google Shape;562;p24"/>
            <p:cNvPicPr preferRelativeResize="0"/>
            <p:nvPr/>
          </p:nvPicPr>
          <p:blipFill rotWithShape="1">
            <a:blip r:embed="rId4">
              <a:alphaModFix/>
            </a:blip>
            <a:srcRect/>
            <a:stretch/>
          </p:blipFill>
          <p:spPr>
            <a:xfrm>
              <a:off x="0" y="5158297"/>
              <a:ext cx="12192000" cy="495300"/>
            </a:xfrm>
            <a:prstGeom prst="rect">
              <a:avLst/>
            </a:prstGeom>
            <a:noFill/>
            <a:ln>
              <a:noFill/>
            </a:ln>
          </p:spPr>
        </p:pic>
        <p:sp>
          <p:nvSpPr>
            <p:cNvPr id="563" name="Google Shape;563;p24"/>
            <p:cNvSpPr/>
            <p:nvPr/>
          </p:nvSpPr>
          <p:spPr>
            <a:xfrm>
              <a:off x="0" y="5405947"/>
              <a:ext cx="12192000" cy="1452053"/>
            </a:xfrm>
            <a:prstGeom prst="rect">
              <a:avLst/>
            </a:prstGeom>
            <a:solidFill>
              <a:srgbClr val="7DBDED"/>
            </a:solidFill>
            <a:ln>
              <a:noFill/>
            </a:ln>
          </p:spPr>
          <p:txBody>
            <a:bodyPr spcFirstLastPara="1" wrap="square" lIns="91425" tIns="45700" rIns="91425" bIns="45700" anchor="ctr" anchorCtr="0">
              <a:noAutofit/>
            </a:bodyPr>
            <a:lstStyle/>
            <a:p>
              <a:pPr algn="ctr" defTabSz="685596">
                <a:buClr>
                  <a:srgbClr val="000000"/>
                </a:buClr>
                <a:defRPr/>
              </a:pPr>
              <a:endParaRPr sz="1400" kern="0">
                <a:solidFill>
                  <a:srgbClr val="FFFFFF"/>
                </a:solidFill>
                <a:latin typeface="Calibri"/>
                <a:ea typeface="Calibri"/>
                <a:cs typeface="Calibri"/>
                <a:sym typeface="Calibri"/>
              </a:endParaRPr>
            </a:p>
          </p:txBody>
        </p:sp>
      </p:grpSp>
      <p:sp>
        <p:nvSpPr>
          <p:cNvPr id="564" name="Google Shape;564;p24"/>
          <p:cNvSpPr/>
          <p:nvPr/>
        </p:nvSpPr>
        <p:spPr>
          <a:xfrm>
            <a:off x="402421" y="416697"/>
            <a:ext cx="8339162" cy="4310131"/>
          </a:xfrm>
          <a:prstGeom prst="roundRect">
            <a:avLst>
              <a:gd name="adj" fmla="val 8557"/>
            </a:avLst>
          </a:prstGeom>
          <a:solidFill>
            <a:schemeClr val="lt1"/>
          </a:solidFill>
          <a:ln>
            <a:noFill/>
          </a:ln>
        </p:spPr>
        <p:txBody>
          <a:bodyPr spcFirstLastPara="1" wrap="square" lIns="68550" tIns="34274" rIns="68550" bIns="34274" anchor="ctr" anchorCtr="0">
            <a:noAutofit/>
          </a:bodyPr>
          <a:lstStyle/>
          <a:p>
            <a:pPr algn="ctr" defTabSz="685596">
              <a:buClr>
                <a:srgbClr val="000000"/>
              </a:buClr>
              <a:defRPr/>
            </a:pPr>
            <a:endParaRPr sz="1400" kern="0">
              <a:solidFill>
                <a:srgbClr val="FFFFFF"/>
              </a:solidFill>
              <a:latin typeface="Calibri"/>
              <a:ea typeface="Calibri"/>
              <a:cs typeface="Calibri"/>
              <a:sym typeface="Calibri"/>
            </a:endParaRPr>
          </a:p>
        </p:txBody>
      </p:sp>
      <p:sp>
        <p:nvSpPr>
          <p:cNvPr id="10" name="TextBox 9"/>
          <p:cNvSpPr txBox="1"/>
          <p:nvPr/>
        </p:nvSpPr>
        <p:spPr>
          <a:xfrm>
            <a:off x="3657600" y="2114550"/>
            <a:ext cx="4876800" cy="830995"/>
          </a:xfrm>
          <a:prstGeom prst="rect">
            <a:avLst/>
          </a:prstGeom>
          <a:noFill/>
        </p:spPr>
        <p:txBody>
          <a:bodyPr wrap="square" lIns="91438" tIns="45719" rIns="91438" bIns="45719" rtlCol="0">
            <a:spAutoFit/>
          </a:bodyPr>
          <a:lstStyle/>
          <a:p>
            <a:pPr algn="ctr"/>
            <a:r>
              <a:rPr lang="en-US" sz="4800" dirty="0">
                <a:solidFill>
                  <a:srgbClr val="6600FF"/>
                </a:solidFill>
                <a:latin typeface="Arial-Rounded" panose="020B0500000000000000" pitchFamily="34" charset="0"/>
                <a:ea typeface="Arial-Rounded" panose="020B0500000000000000" pitchFamily="34" charset="0"/>
                <a:cs typeface="Arial-Rounded" panose="020B0500000000000000" pitchFamily="34" charset="0"/>
              </a:rPr>
              <a:t>TRẢ LỜI CÂU HỎI</a:t>
            </a:r>
          </a:p>
        </p:txBody>
      </p:sp>
      <p:pic>
        <p:nvPicPr>
          <p:cNvPr id="11" name="图片 1" descr="7"/>
          <p:cNvPicPr>
            <a:picLocks noChangeAspect="1"/>
          </p:cNvPicPr>
          <p:nvPr/>
        </p:nvPicPr>
        <p:blipFill>
          <a:blip r:embed="rId5"/>
          <a:stretch>
            <a:fillRect/>
          </a:stretch>
        </p:blipFill>
        <p:spPr>
          <a:xfrm>
            <a:off x="0" y="306517"/>
            <a:ext cx="4572002" cy="4572002"/>
          </a:xfrm>
          <a:prstGeom prst="rect">
            <a:avLst/>
          </a:prstGeom>
        </p:spPr>
      </p:pic>
      <p:sp>
        <p:nvSpPr>
          <p:cNvPr id="9"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268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1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3" name="Picture 52" descr="A close up of a logo&#10;&#10;Description generated with very high confidence">
            <a:extLst>
              <a:ext uri="{FF2B5EF4-FFF2-40B4-BE49-F238E27FC236}">
                <a16:creationId xmlns="" xmlns:a16="http://schemas.microsoft.com/office/drawing/2014/main" id="{069B54F1-CC45-43F6-97AD-194D52974A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9008">
            <a:off x="8684877" y="2142860"/>
            <a:ext cx="181384" cy="147147"/>
          </a:xfrm>
          <a:prstGeom prst="rect">
            <a:avLst/>
          </a:prstGeom>
        </p:spPr>
      </p:pic>
      <p:pic>
        <p:nvPicPr>
          <p:cNvPr id="57" name="buom" descr="A insect on the ground&#10;&#10;Description generated with high confidence">
            <a:extLst>
              <a:ext uri="{FF2B5EF4-FFF2-40B4-BE49-F238E27FC236}">
                <a16:creationId xmlns="" xmlns:a16="http://schemas.microsoft.com/office/drawing/2014/main" id="{633BA60B-A834-4BA0-9477-2FB9465B37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770510">
            <a:off x="1376536" y="1870155"/>
            <a:ext cx="722936" cy="692573"/>
          </a:xfrm>
          <a:prstGeom prst="rect">
            <a:avLst/>
          </a:prstGeom>
        </p:spPr>
      </p:pic>
      <p:pic>
        <p:nvPicPr>
          <p:cNvPr id="3" name="Picture 2">
            <a:extLst>
              <a:ext uri="{FF2B5EF4-FFF2-40B4-BE49-F238E27FC236}">
                <a16:creationId xmlns="" xmlns:a16="http://schemas.microsoft.com/office/drawing/2014/main" id="{3269E7C5-4EA5-4C44-AA00-1B2105BB82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7569" y="3701194"/>
            <a:ext cx="379718" cy="379718"/>
          </a:xfrm>
          <a:prstGeom prst="rect">
            <a:avLst/>
          </a:prstGeom>
        </p:spPr>
      </p:pic>
      <p:pic>
        <p:nvPicPr>
          <p:cNvPr id="6" name="Picture 5">
            <a:extLst>
              <a:ext uri="{FF2B5EF4-FFF2-40B4-BE49-F238E27FC236}">
                <a16:creationId xmlns="" xmlns:a16="http://schemas.microsoft.com/office/drawing/2014/main" id="{2534BD2E-90FC-49F3-AC62-E2293F519B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805" y="108463"/>
            <a:ext cx="651482" cy="483182"/>
          </a:xfrm>
          <a:prstGeom prst="rect">
            <a:avLst/>
          </a:prstGeom>
        </p:spPr>
      </p:pic>
      <p:pic>
        <p:nvPicPr>
          <p:cNvPr id="1030" name="Picture 6" descr="Movie Doraemon tiếp tục dời lịch chiếu vô thời hạn vì dịch Covi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19401" y="674444"/>
            <a:ext cx="5137562" cy="36048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CE763278-C313-4EDF-987E-F22E218375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9050"/>
            <a:ext cx="9143996" cy="5162550"/>
          </a:xfrm>
          <a:prstGeom prst="rect">
            <a:avLst/>
          </a:prstGeom>
        </p:spPr>
      </p:pic>
      <p:pic>
        <p:nvPicPr>
          <p:cNvPr id="32" name="1b" descr="A close up of a logo&#10;&#10;Description generated with high confidence">
            <a:extLst>
              <a:ext uri="{FF2B5EF4-FFF2-40B4-BE49-F238E27FC236}">
                <a16:creationId xmlns="" xmlns:a16="http://schemas.microsoft.com/office/drawing/2014/main" id="{BB610790-D290-419E-AF66-8F78EE25E91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78938" y="842365"/>
            <a:ext cx="2414225" cy="1682642"/>
          </a:xfrm>
          <a:prstGeom prst="rect">
            <a:avLst/>
          </a:prstGeom>
        </p:spPr>
      </p:pic>
      <p:pic>
        <p:nvPicPr>
          <p:cNvPr id="34" name="2b">
            <a:extLst>
              <a:ext uri="{FF2B5EF4-FFF2-40B4-BE49-F238E27FC236}">
                <a16:creationId xmlns="" xmlns:a16="http://schemas.microsoft.com/office/drawing/2014/main" id="{D91F0E31-F505-45CC-A500-C8C2CBDA9A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31397" y="803063"/>
            <a:ext cx="2409653" cy="1691787"/>
          </a:xfrm>
          <a:prstGeom prst="rect">
            <a:avLst/>
          </a:prstGeom>
        </p:spPr>
      </p:pic>
      <p:pic>
        <p:nvPicPr>
          <p:cNvPr id="36" name="3b">
            <a:extLst>
              <a:ext uri="{FF2B5EF4-FFF2-40B4-BE49-F238E27FC236}">
                <a16:creationId xmlns="" xmlns:a16="http://schemas.microsoft.com/office/drawing/2014/main" id="{014C4854-1F24-4C12-B5D7-588DEDA035A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97219" y="2584205"/>
            <a:ext cx="2395936" cy="1668925"/>
          </a:xfrm>
          <a:prstGeom prst="rect">
            <a:avLst/>
          </a:prstGeom>
        </p:spPr>
      </p:pic>
      <p:pic>
        <p:nvPicPr>
          <p:cNvPr id="38" name="4b" descr="A close up of a logo&#10;&#10;Description generated with high confidence">
            <a:extLst>
              <a:ext uri="{FF2B5EF4-FFF2-40B4-BE49-F238E27FC236}">
                <a16:creationId xmlns="" xmlns:a16="http://schemas.microsoft.com/office/drawing/2014/main" id="{CC6EF77F-72C1-432E-A9A4-5E262484B3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45105" y="2581496"/>
            <a:ext cx="2382218" cy="1668925"/>
          </a:xfrm>
          <a:prstGeom prst="rect">
            <a:avLst/>
          </a:prstGeom>
        </p:spPr>
      </p:pic>
      <p:pic>
        <p:nvPicPr>
          <p:cNvPr id="40" name="1a">
            <a:hlinkClick r:id="rId15" action="ppaction://hlinksldjump"/>
            <a:extLst>
              <a:ext uri="{FF2B5EF4-FFF2-40B4-BE49-F238E27FC236}">
                <a16:creationId xmlns="" xmlns:a16="http://schemas.microsoft.com/office/drawing/2014/main" id="{8AF76E6A-287A-4FCE-9172-43EA65468B4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83510" y="819150"/>
            <a:ext cx="2409653" cy="1734220"/>
          </a:xfrm>
          <a:prstGeom prst="rect">
            <a:avLst/>
          </a:prstGeom>
        </p:spPr>
      </p:pic>
      <p:pic>
        <p:nvPicPr>
          <p:cNvPr id="41" name="2a">
            <a:hlinkClick r:id="rId17" action="ppaction://hlinksldjump"/>
            <a:extLst>
              <a:ext uri="{FF2B5EF4-FFF2-40B4-BE49-F238E27FC236}">
                <a16:creationId xmlns="" xmlns:a16="http://schemas.microsoft.com/office/drawing/2014/main" id="{DD20E236-853F-4DAB-9F1C-A4D9EDB1362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53061" y="819150"/>
            <a:ext cx="2403902" cy="1728803"/>
          </a:xfrm>
          <a:prstGeom prst="rect">
            <a:avLst/>
          </a:prstGeom>
        </p:spPr>
      </p:pic>
      <p:pic>
        <p:nvPicPr>
          <p:cNvPr id="42" name="3a">
            <a:hlinkClick r:id="rId15" action="ppaction://hlinksldjump"/>
            <a:extLst>
              <a:ext uri="{FF2B5EF4-FFF2-40B4-BE49-F238E27FC236}">
                <a16:creationId xmlns="" xmlns:a16="http://schemas.microsoft.com/office/drawing/2014/main" id="{6958605E-82BB-4633-BA1A-5FE3B2AF2D1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006226" y="2589079"/>
            <a:ext cx="2382218" cy="1718471"/>
          </a:xfrm>
          <a:prstGeom prst="rect">
            <a:avLst/>
          </a:prstGeom>
        </p:spPr>
      </p:pic>
      <p:pic>
        <p:nvPicPr>
          <p:cNvPr id="43" name="4a">
            <a:hlinkClick r:id="rId20" action="ppaction://hlinksldjump"/>
            <a:extLst>
              <a:ext uri="{FF2B5EF4-FFF2-40B4-BE49-F238E27FC236}">
                <a16:creationId xmlns="" xmlns:a16="http://schemas.microsoft.com/office/drawing/2014/main" id="{2FCE912D-BE94-4A90-8A79-567F06A1F96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547229" y="2555144"/>
            <a:ext cx="2380094" cy="1731393"/>
          </a:xfrm>
          <a:prstGeom prst="rect">
            <a:avLst/>
          </a:prstGeom>
        </p:spPr>
      </p:pic>
      <p:sp>
        <p:nvSpPr>
          <p:cNvPr id="17"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22"/>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23"/>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8" name="Picture 17"/>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hlinkClick r:id="rId25" action="ppaction://hlinksldjump"/>
            <a:extLst>
              <a:ext uri="{FF2B5EF4-FFF2-40B4-BE49-F238E27FC236}">
                <a16:creationId xmlns="" xmlns:a16="http://schemas.microsoft.com/office/drawing/2014/main" id="{490A87E2-6F22-4B14-A9C6-16CD95B0AB62}"/>
              </a:ext>
            </a:extLst>
          </p:cNvPr>
          <p:cNvPicPr>
            <a:picLocks noChangeAspect="1"/>
          </p:cNvPicPr>
          <p:nvPr/>
        </p:nvPicPr>
        <p:blipFill rotWithShape="1">
          <a:blip r:embed="rId26">
            <a:extLst>
              <a:ext uri="{28A0092B-C50C-407E-A947-70E740481C1C}">
                <a14:useLocalDpi xmlns:a14="http://schemas.microsoft.com/office/drawing/2010/main" val="0"/>
              </a:ext>
            </a:extLst>
          </a:blip>
          <a:srcRect t="10052" b="11202"/>
          <a:stretch/>
        </p:blipFill>
        <p:spPr>
          <a:xfrm>
            <a:off x="5562600" y="4552950"/>
            <a:ext cx="1403871" cy="520228"/>
          </a:xfrm>
          <a:prstGeom prst="rect">
            <a:avLst/>
          </a:prstGeom>
        </p:spPr>
      </p:pic>
    </p:spTree>
    <p:extLst>
      <p:ext uri="{BB962C8B-B14F-4D97-AF65-F5344CB8AC3E}">
        <p14:creationId xmlns:p14="http://schemas.microsoft.com/office/powerpoint/2010/main" val="845998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3"/>
                                        </p:tgtEl>
                                      </p:cBhvr>
                                    </p:animEffect>
                                    <p:set>
                                      <p:cBhvr>
                                        <p:cTn id="4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0" restart="whenNotActive" fill="hold" evtFilter="cancelBubble" nodeType="interactiveSeq">
                <p:stCondLst>
                  <p:cond evt="onClick" delay="0">
                    <p:tgtEl>
                      <p:spTgt spid="5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6"/>
                                        </p:tgtEl>
                                      </p:cBhvr>
                                    </p:animEffect>
                                    <p:set>
                                      <p:cBhvr>
                                        <p:cTn id="64" dur="1" fill="hold">
                                          <p:stCondLst>
                                            <p:cond delay="499"/>
                                          </p:stCondLst>
                                        </p:cTn>
                                        <p:tgtEl>
                                          <p:spTgt spid="3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cTn>
                              </p:par>
                              <p:par>
                                <p:cTn id="68" presetID="32" presetClass="emph" presetSubtype="0" repeatCount="indefinite" fill="hold" nodeType="withEffect">
                                  <p:stCondLst>
                                    <p:cond delay="0"/>
                                  </p:stCondLst>
                                  <p:childTnLst>
                                    <p:animRot by="120000">
                                      <p:cBhvr>
                                        <p:cTn id="69" dur="100" fill="hold">
                                          <p:stCondLst>
                                            <p:cond delay="0"/>
                                          </p:stCondLst>
                                        </p:cTn>
                                        <p:tgtEl>
                                          <p:spTgt spid="4"/>
                                        </p:tgtEl>
                                        <p:attrNameLst>
                                          <p:attrName>r</p:attrName>
                                        </p:attrNameLst>
                                      </p:cBhvr>
                                    </p:animRot>
                                    <p:animRot by="-240000">
                                      <p:cBhvr>
                                        <p:cTn id="70" dur="200" fill="hold">
                                          <p:stCondLst>
                                            <p:cond delay="200"/>
                                          </p:stCondLst>
                                        </p:cTn>
                                        <p:tgtEl>
                                          <p:spTgt spid="4"/>
                                        </p:tgtEl>
                                        <p:attrNameLst>
                                          <p:attrName>r</p:attrName>
                                        </p:attrNameLst>
                                      </p:cBhvr>
                                    </p:animRot>
                                    <p:animRot by="240000">
                                      <p:cBhvr>
                                        <p:cTn id="71" dur="200" fill="hold">
                                          <p:stCondLst>
                                            <p:cond delay="400"/>
                                          </p:stCondLst>
                                        </p:cTn>
                                        <p:tgtEl>
                                          <p:spTgt spid="4"/>
                                        </p:tgtEl>
                                        <p:attrNameLst>
                                          <p:attrName>r</p:attrName>
                                        </p:attrNameLst>
                                      </p:cBhvr>
                                    </p:animRot>
                                    <p:animRot by="-240000">
                                      <p:cBhvr>
                                        <p:cTn id="72" dur="200" fill="hold">
                                          <p:stCondLst>
                                            <p:cond delay="600"/>
                                          </p:stCondLst>
                                        </p:cTn>
                                        <p:tgtEl>
                                          <p:spTgt spid="4"/>
                                        </p:tgtEl>
                                        <p:attrNameLst>
                                          <p:attrName>r</p:attrName>
                                        </p:attrNameLst>
                                      </p:cBhvr>
                                    </p:animRot>
                                    <p:animRot by="120000">
                                      <p:cBhvr>
                                        <p:cTn id="73"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5" y="2945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 xmlns:a16="http://schemas.microsoft.com/office/drawing/2014/main" id="{C07B3502-F58A-46C0-88F8-3DE26F98CD3F}"/>
              </a:ext>
            </a:extLst>
          </p:cNvPr>
          <p:cNvSpPr txBox="1"/>
          <p:nvPr/>
        </p:nvSpPr>
        <p:spPr>
          <a:xfrm>
            <a:off x="457201" y="11864"/>
            <a:ext cx="990599" cy="507809"/>
          </a:xfrm>
          <a:prstGeom prst="rect">
            <a:avLst/>
          </a:prstGeom>
          <a:noFill/>
        </p:spPr>
        <p:txBody>
          <a:bodyPr wrap="square" lIns="91418" tIns="45709" rIns="91418" bIns="45709" rtlCol="0">
            <a:spAutoFit/>
          </a:bodyPr>
          <a:lstStyle/>
          <a:p>
            <a:pPr algn="ctr">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276600" y="74027"/>
            <a:ext cx="2287806" cy="523220"/>
          </a:xfrm>
          <a:prstGeom prst="rect">
            <a:avLst/>
          </a:prstGeom>
        </p:spPr>
        <p:txBody>
          <a:bodyPr wrap="none" lIns="91420" tIns="45710" rIns="91420" bIns="45710">
            <a:spAutoFit/>
          </a:bodyPr>
          <a:lstStyle/>
          <a:p>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KHỦNG LONG</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558852" y="531584"/>
            <a:ext cx="8204148" cy="4707166"/>
          </a:xfrm>
          <a:prstGeom prst="rect">
            <a:avLst/>
          </a:prstGeom>
        </p:spPr>
        <p:txBody>
          <a:bodyPr wrap="square" lIns="91420" tIns="45710" rIns="91420" bIns="45710">
            <a:spAutoFit/>
          </a:bodyPr>
          <a:lstStyle/>
          <a:p>
            <a:pPr algn="just">
              <a:lnSpc>
                <a:spcPct val="108000"/>
              </a:lnSpc>
            </a:pP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Khủng long là loài vật thường sống thành bầy đàn ở các vùng đất khô.</a:t>
            </a:r>
          </a:p>
          <a:p>
            <a:pPr algn="just">
              <a:lnSpc>
                <a:spcPct val="108000"/>
              </a:lnSpc>
            </a:pP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 suy nghĩ của nhiều người, khủng long là loài vật khổng lồ. Nhưng trên thực tế, có loài khủng long chỉ bằng một chú chó nhỏ. Khủng long thường ăn thịt, cũng có một số loài ăn cỏ.</a:t>
            </a:r>
          </a:p>
          <a:p>
            <a:pPr algn="just">
              <a:lnSpc>
                <a:spcPct val="108000"/>
              </a:lnSpc>
            </a:pP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Chân khủng long thẳng và rất khoẻ. Vì thế chúng có thể đi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a:t>
            </a:r>
          </a:p>
        </p:txBody>
      </p:sp>
      <p:grpSp>
        <p:nvGrpSpPr>
          <p:cNvPr id="8" name="Group 7"/>
          <p:cNvGrpSpPr/>
          <p:nvPr/>
        </p:nvGrpSpPr>
        <p:grpSpPr>
          <a:xfrm>
            <a:off x="6477000" y="-145226"/>
            <a:ext cx="2514600" cy="822007"/>
            <a:chOff x="6400800" y="-145226"/>
            <a:chExt cx="2514600" cy="822007"/>
          </a:xfrm>
        </p:grpSpPr>
        <p:sp>
          <p:nvSpPr>
            <p:cNvPr id="9" name="Rounded Rectangle 8"/>
            <p:cNvSpPr/>
            <p:nvPr/>
          </p:nvSpPr>
          <p:spPr>
            <a:xfrm>
              <a:off x="6934200" y="149400"/>
              <a:ext cx="1981200"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defTabSz="914175"/>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400800" y="-145226"/>
              <a:ext cx="822007" cy="822007"/>
            </a:xfrm>
            <a:prstGeom prst="rect">
              <a:avLst/>
            </a:prstGeom>
          </p:spPr>
        </p:pic>
      </p:grpSp>
      <p:sp>
        <p:nvSpPr>
          <p:cNvPr id="12" name="Oval 11"/>
          <p:cNvSpPr/>
          <p:nvPr/>
        </p:nvSpPr>
        <p:spPr>
          <a:xfrm>
            <a:off x="660511" y="567622"/>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Oval 13"/>
          <p:cNvSpPr/>
          <p:nvPr/>
        </p:nvSpPr>
        <p:spPr>
          <a:xfrm>
            <a:off x="628708" y="1352550"/>
            <a:ext cx="377668" cy="376776"/>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Oval 15"/>
          <p:cNvSpPr/>
          <p:nvPr/>
        </p:nvSpPr>
        <p:spPr>
          <a:xfrm>
            <a:off x="628708" y="3028950"/>
            <a:ext cx="377668" cy="376776"/>
          </a:xfrm>
          <a:prstGeom prst="ellipse">
            <a:avLst/>
          </a:prstGeom>
          <a:solidFill>
            <a:srgbClr val="87C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8" name="Picture 1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5711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1500"/>
                            </p:stCondLst>
                            <p:childTnLst>
                              <p:par>
                                <p:cTn id="43" presetID="53" presetClass="entr" presetSubtype="16"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P spid="12" grpId="0" animBg="1"/>
      <p:bldP spid="14"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187411" y="720999"/>
            <a:ext cx="5277882" cy="4422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5" y="2945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 xmlns:a16="http://schemas.microsoft.com/office/drawing/2014/main" id="{C07B3502-F58A-46C0-88F8-3DE26F98CD3F}"/>
              </a:ext>
            </a:extLst>
          </p:cNvPr>
          <p:cNvSpPr txBox="1"/>
          <p:nvPr/>
        </p:nvSpPr>
        <p:spPr>
          <a:xfrm>
            <a:off x="457201" y="11864"/>
            <a:ext cx="914399" cy="507809"/>
          </a:xfrm>
          <a:prstGeom prst="rect">
            <a:avLst/>
          </a:prstGeom>
          <a:noFill/>
        </p:spPr>
        <p:txBody>
          <a:bodyPr wrap="square" lIns="91418" tIns="45709" rIns="91418" bIns="45709" rtlCol="0">
            <a:spAutoFit/>
          </a:bodyPr>
          <a:lstStyle/>
          <a:p>
            <a:pPr algn="ctr">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429000" y="328951"/>
            <a:ext cx="2287806" cy="523220"/>
          </a:xfrm>
          <a:prstGeom prst="rect">
            <a:avLst/>
          </a:prstGeom>
        </p:spPr>
        <p:txBody>
          <a:bodyPr wrap="none" lIns="91420" tIns="45710" rIns="91420" bIns="45710">
            <a:spAutoFit/>
          </a:bodyPr>
          <a:lstStyle/>
          <a:p>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KHỦNG LONG</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586626" y="971551"/>
            <a:ext cx="5661774" cy="2862302"/>
          </a:xfrm>
          <a:prstGeom prst="rect">
            <a:avLst/>
          </a:prstGeom>
        </p:spPr>
        <p:txBody>
          <a:bodyPr wrap="square" lIns="91420" tIns="45710" rIns="91420" bIns="45710">
            <a:spAutoFit/>
          </a:bodyPr>
          <a:lstStyle/>
          <a:p>
            <a:pPr algn="just">
              <a:lnSpc>
                <a:spcPct val="120000"/>
              </a:lnSpc>
            </a:pP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Trước khi con người xuất hiện, khủng long đã bị tuyệt chủng. Vì thế, chúng ta sẽ không bao giờ có thể nhìn thấy khủng long thật.</a:t>
            </a:r>
          </a:p>
          <a:p>
            <a:pPr algn="r">
              <a:lnSpc>
                <a:spcPct val="120000"/>
              </a:lnSpc>
            </a:pP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a:t>
            </a:r>
            <a:r>
              <a:rPr lang="vi-VN"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Bách khoa tri thức về khám phá thế giới cho trẻ em - Khủng </a:t>
            </a:r>
            <a:r>
              <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a:t>
            </a:r>
            <a:r>
              <a:rPr lang="vi-VN" sz="2500" i="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ong</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 name="Group 7"/>
          <p:cNvGrpSpPr/>
          <p:nvPr/>
        </p:nvGrpSpPr>
        <p:grpSpPr>
          <a:xfrm>
            <a:off x="6565214" y="-101009"/>
            <a:ext cx="2502587" cy="822007"/>
            <a:chOff x="6565214" y="-101009"/>
            <a:chExt cx="2502587" cy="822007"/>
          </a:xfrm>
        </p:grpSpPr>
        <p:sp>
          <p:nvSpPr>
            <p:cNvPr id="9" name="Rounded Rectangle 8"/>
            <p:cNvSpPr/>
            <p:nvPr/>
          </p:nvSpPr>
          <p:spPr>
            <a:xfrm>
              <a:off x="7181529" y="149400"/>
              <a:ext cx="1886272"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defTabSz="914175"/>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7" cstate="print">
              <a:extLst>
                <a:ext uri="{BEBA8EAE-BF5A-486C-A8C5-ECC9F3942E4B}">
                  <a14:imgProps xmlns:a14="http://schemas.microsoft.com/office/drawing/2010/main">
                    <a14:imgLayer r:embed="rId8">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565214" y="-101009"/>
              <a:ext cx="822007" cy="822007"/>
            </a:xfrm>
            <a:prstGeom prst="rect">
              <a:avLst/>
            </a:prstGeom>
          </p:spPr>
        </p:pic>
      </p:grpSp>
      <p:sp>
        <p:nvSpPr>
          <p:cNvPr id="12" name="Oval 11"/>
          <p:cNvSpPr/>
          <p:nvPr/>
        </p:nvSpPr>
        <p:spPr>
          <a:xfrm>
            <a:off x="662826" y="1051974"/>
            <a:ext cx="377668" cy="376776"/>
          </a:xfrm>
          <a:prstGeom prst="ellipse">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4</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 name="Picture 1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4143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750"/>
                                        <p:tgtEl>
                                          <p:spTgt spid="3074"/>
                                        </p:tgtEl>
                                      </p:cBhvr>
                                    </p:animEffect>
                                    <p:anim calcmode="lin" valueType="num">
                                      <p:cBhvr>
                                        <p:cTn id="22" dur="750" fill="hold"/>
                                        <p:tgtEl>
                                          <p:spTgt spid="3074"/>
                                        </p:tgtEl>
                                        <p:attrNameLst>
                                          <p:attrName>ppt_x</p:attrName>
                                        </p:attrNameLst>
                                      </p:cBhvr>
                                      <p:tavLst>
                                        <p:tav tm="0">
                                          <p:val>
                                            <p:strVal val="#ppt_x"/>
                                          </p:val>
                                        </p:tav>
                                        <p:tav tm="100000">
                                          <p:val>
                                            <p:strVal val="#ppt_x"/>
                                          </p:val>
                                        </p:tav>
                                      </p:tavLst>
                                    </p:anim>
                                    <p:anim calcmode="lin" valueType="num">
                                      <p:cBhvr>
                                        <p:cTn id="23" dur="750" fill="hold"/>
                                        <p:tgtEl>
                                          <p:spTgt spid="3074"/>
                                        </p:tgtEl>
                                        <p:attrNameLst>
                                          <p:attrName>ppt_y</p:attrName>
                                        </p:attrNameLst>
                                      </p:cBhvr>
                                      <p:tavLst>
                                        <p:tav tm="0">
                                          <p:val>
                                            <p:strVal val="#ppt_y+.1"/>
                                          </p:val>
                                        </p:tav>
                                        <p:tav tm="100000">
                                          <p:val>
                                            <p:strVal val="#ppt_y"/>
                                          </p:val>
                                        </p:tav>
                                      </p:tavLst>
                                    </p:anim>
                                  </p:childTnLst>
                                </p:cTn>
                              </p:par>
                            </p:childTnLst>
                          </p:cTn>
                        </p:par>
                        <p:par>
                          <p:cTn id="24" fill="hold">
                            <p:stCondLst>
                              <p:cond delay="1250"/>
                            </p:stCondLst>
                            <p:childTnLst>
                              <p:par>
                                <p:cTn id="25" presetID="14" presetClass="entr" presetSubtype="1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24" name="Picture 8" descr="NOVEL~*Hiding behind a Stranger*~THREAD 54 - CHAP 59 - Page 188 | Jodha  Akba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01698" y="3392494"/>
            <a:ext cx="2239871" cy="181611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Pin on Cancion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232271" y="3571875"/>
            <a:ext cx="1780158" cy="16668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EDA1CF5D-1B6B-4A00-A003-2E8101B823A1}"/>
              </a:ext>
            </a:extLst>
          </p:cNvPr>
          <p:cNvSpPr txBox="1"/>
          <p:nvPr/>
        </p:nvSpPr>
        <p:spPr>
          <a:xfrm>
            <a:off x="4937254" y="79604"/>
            <a:ext cx="4054346" cy="879255"/>
          </a:xfrm>
          <a:prstGeom prst="rect">
            <a:avLst/>
          </a:prstGeom>
          <a:noFill/>
        </p:spPr>
        <p:txBody>
          <a:bodyPr wrap="square" lIns="108750" tIns="54376" rIns="108750" bIns="54376" rtlCol="0">
            <a:spAutoFit/>
          </a:bodyPr>
          <a:lstStyle/>
          <a:p>
            <a:pPr algn="just" defTabSz="685596"/>
            <a:r>
              <a:rPr lang="en-US" altLang="zh-CN"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1.</a:t>
            </a:r>
            <a:r>
              <a:rPr lang="en-US" altLang="zh-CN" sz="2500" dirty="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cho</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biết</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thông</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tin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khủng</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long?</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800605" y="-19050"/>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Notched Right Arrow 14"/>
          <p:cNvSpPr/>
          <p:nvPr/>
        </p:nvSpPr>
        <p:spPr>
          <a:xfrm>
            <a:off x="99767" y="34617"/>
            <a:ext cx="2291523" cy="845237"/>
          </a:xfrm>
          <a:prstGeom prst="notchedRightArrow">
            <a:avLst/>
          </a:prstGeom>
          <a:solidFill>
            <a:srgbClr val="FF5050"/>
          </a:solidFill>
          <a:ln w="12700" cap="flat" cmpd="sng" algn="ctr">
            <a:noFill/>
            <a:prstDash val="solid"/>
            <a:miter lim="800000"/>
          </a:ln>
          <a:effectLst/>
        </p:spPr>
        <p:txBody>
          <a:bodyPr lIns="103601" tIns="51826" rIns="103601" bIns="51826" rtlCol="0" anchor="ctr"/>
          <a:lstStyle/>
          <a:p>
            <a:pPr algn="ctr" defTabSz="1036045">
              <a:defRPr/>
            </a:pP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1,2</a:t>
            </a:r>
            <a:endPar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p:cNvSpPr/>
          <p:nvPr/>
        </p:nvSpPr>
        <p:spPr>
          <a:xfrm>
            <a:off x="123651" y="787104"/>
            <a:ext cx="4495800" cy="4247317"/>
          </a:xfrm>
          <a:prstGeom prst="rect">
            <a:avLst/>
          </a:prstGeom>
        </p:spPr>
        <p:txBody>
          <a:bodyPr wrap="square">
            <a:spAutoFit/>
          </a:bodyPr>
          <a:lstStyle/>
          <a:p>
            <a:pPr algn="just">
              <a:lnSpc>
                <a:spcPct val="108000"/>
              </a:lnSpc>
            </a:pP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Khủng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long là loài vật thường sống thành bầy đàn ở các vùng đất khô.</a:t>
            </a:r>
          </a:p>
          <a:p>
            <a:pPr algn="just">
              <a:lnSpc>
                <a:spcPct val="108000"/>
              </a:lnSpc>
            </a:pP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 suy nghĩ của nhiều người, khủng long là loài vật khổng lồ. Nhưng trên thực tế, có loài khủng long chỉ bằng một chú chó nhỏ. Khủng long thường ăn thịt, cũng có một số loài ăn cỏ.</a:t>
            </a:r>
          </a:p>
        </p:txBody>
      </p:sp>
      <p:pic>
        <p:nvPicPr>
          <p:cNvPr id="92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1130064"/>
            <a:ext cx="4049797" cy="1332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21155" y="2495550"/>
            <a:ext cx="3058060" cy="1316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Connector 17">
            <a:extLst>
              <a:ext uri="{FF2B5EF4-FFF2-40B4-BE49-F238E27FC236}"/>
            </a:extLst>
          </p:cNvPr>
          <p:cNvCxnSpPr>
            <a:cxnSpLocks/>
          </p:cNvCxnSpPr>
          <p:nvPr/>
        </p:nvCxnSpPr>
        <p:spPr>
          <a:xfrm>
            <a:off x="3124200" y="1657350"/>
            <a:ext cx="1371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extLst>
          </p:cNvPr>
          <p:cNvCxnSpPr>
            <a:cxnSpLocks/>
          </p:cNvCxnSpPr>
          <p:nvPr/>
        </p:nvCxnSpPr>
        <p:spPr>
          <a:xfrm>
            <a:off x="228600" y="2038350"/>
            <a:ext cx="10169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extLst>
          </p:cNvPr>
          <p:cNvCxnSpPr>
            <a:cxnSpLocks/>
          </p:cNvCxnSpPr>
          <p:nvPr/>
        </p:nvCxnSpPr>
        <p:spPr>
          <a:xfrm>
            <a:off x="217312" y="4518201"/>
            <a:ext cx="8494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extLst>
          </p:cNvPr>
          <p:cNvCxnSpPr>
            <a:cxnSpLocks/>
          </p:cNvCxnSpPr>
          <p:nvPr/>
        </p:nvCxnSpPr>
        <p:spPr>
          <a:xfrm>
            <a:off x="4169652" y="4518201"/>
            <a:ext cx="3261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extLst>
          </p:cNvPr>
          <p:cNvCxnSpPr>
            <a:cxnSpLocks/>
          </p:cNvCxnSpPr>
          <p:nvPr/>
        </p:nvCxnSpPr>
        <p:spPr>
          <a:xfrm>
            <a:off x="228600" y="4933950"/>
            <a:ext cx="3261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extLst>
          </p:cNvPr>
          <p:cNvCxnSpPr>
            <a:cxnSpLocks/>
          </p:cNvCxnSpPr>
          <p:nvPr/>
        </p:nvCxnSpPr>
        <p:spPr>
          <a:xfrm>
            <a:off x="231571" y="3257550"/>
            <a:ext cx="114002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0"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662735" y="1292716"/>
            <a:ext cx="502350" cy="44150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641650" y="1951733"/>
            <a:ext cx="502350" cy="44150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620000" y="2592010"/>
            <a:ext cx="502350" cy="441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149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219"/>
                                        </p:tgtEl>
                                        <p:attrNameLst>
                                          <p:attrName>style.visibility</p:attrName>
                                        </p:attrNameLst>
                                      </p:cBhvr>
                                      <p:to>
                                        <p:strVal val="visible"/>
                                      </p:to>
                                    </p:set>
                                    <p:animEffect transition="in" filter="randombar(horizontal)">
                                      <p:cBhvr>
                                        <p:cTn id="12" dur="500"/>
                                        <p:tgtEl>
                                          <p:spTgt spid="9219"/>
                                        </p:tgtEl>
                                      </p:cBhvr>
                                    </p:animEffect>
                                  </p:childTnLst>
                                </p:cTn>
                              </p:par>
                              <p:par>
                                <p:cTn id="13" presetID="14" presetClass="entr" presetSubtype="10" fill="hold" nodeType="withEffect">
                                  <p:stCondLst>
                                    <p:cond delay="0"/>
                                  </p:stCondLst>
                                  <p:childTnLst>
                                    <p:set>
                                      <p:cBhvr>
                                        <p:cTn id="14" dur="1" fill="hold">
                                          <p:stCondLst>
                                            <p:cond delay="0"/>
                                          </p:stCondLst>
                                        </p:cTn>
                                        <p:tgtEl>
                                          <p:spTgt spid="9220"/>
                                        </p:tgtEl>
                                        <p:attrNameLst>
                                          <p:attrName>style.visibility</p:attrName>
                                        </p:attrNameLst>
                                      </p:cBhvr>
                                      <p:to>
                                        <p:strVal val="visible"/>
                                      </p:to>
                                    </p:set>
                                    <p:animEffect transition="in" filter="randombar(horizontal)">
                                      <p:cBhvr>
                                        <p:cTn id="15" dur="500"/>
                                        <p:tgtEl>
                                          <p:spTgt spid="92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par>
                                <p:cTn id="30" presetID="22" presetClass="entr" presetSubtype="8"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par>
                                <p:cTn id="48" presetID="22" presetClass="entr" presetSubtype="8"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left)">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9222"/>
                                        </p:tgtEl>
                                      </p:cBhvr>
                                    </p:animEffect>
                                    <p:set>
                                      <p:cBhvr>
                                        <p:cTn id="55" dur="1" fill="hold">
                                          <p:stCondLst>
                                            <p:cond delay="499"/>
                                          </p:stCondLst>
                                        </p:cTn>
                                        <p:tgtEl>
                                          <p:spTgt spid="9222"/>
                                        </p:tgtEl>
                                        <p:attrNameLst>
                                          <p:attrName>style.visibility</p:attrName>
                                        </p:attrNameLst>
                                      </p:cBhvr>
                                      <p:to>
                                        <p:strVal val="hidden"/>
                                      </p:to>
                                    </p:set>
                                  </p:childTnLst>
                                </p:cTn>
                              </p:par>
                            </p:childTnLst>
                          </p:cTn>
                        </p:par>
                        <p:par>
                          <p:cTn id="56" fill="hold">
                            <p:stCondLst>
                              <p:cond delay="500"/>
                            </p:stCondLst>
                            <p:childTnLst>
                              <p:par>
                                <p:cTn id="57" presetID="53" presetClass="entr" presetSubtype="16" fill="hold" nodeType="after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p:cTn id="59" dur="500" fill="hold"/>
                                        <p:tgtEl>
                                          <p:spTgt spid="30"/>
                                        </p:tgtEl>
                                        <p:attrNameLst>
                                          <p:attrName>ppt_w</p:attrName>
                                        </p:attrNameLst>
                                      </p:cBhvr>
                                      <p:tavLst>
                                        <p:tav tm="0">
                                          <p:val>
                                            <p:fltVal val="0"/>
                                          </p:val>
                                        </p:tav>
                                        <p:tav tm="100000">
                                          <p:val>
                                            <p:strVal val="#ppt_w"/>
                                          </p:val>
                                        </p:tav>
                                      </p:tavLst>
                                    </p:anim>
                                    <p:anim calcmode="lin" valueType="num">
                                      <p:cBhvr>
                                        <p:cTn id="60" dur="500" fill="hold"/>
                                        <p:tgtEl>
                                          <p:spTgt spid="30"/>
                                        </p:tgtEl>
                                        <p:attrNameLst>
                                          <p:attrName>ppt_h</p:attrName>
                                        </p:attrNameLst>
                                      </p:cBhvr>
                                      <p:tavLst>
                                        <p:tav tm="0">
                                          <p:val>
                                            <p:fltVal val="0"/>
                                          </p:val>
                                        </p:tav>
                                        <p:tav tm="100000">
                                          <p:val>
                                            <p:strVal val="#ppt_h"/>
                                          </p:val>
                                        </p:tav>
                                      </p:tavLst>
                                    </p:anim>
                                    <p:animEffect transition="in" filter="fade">
                                      <p:cBhvr>
                                        <p:cTn id="61" dur="500"/>
                                        <p:tgtEl>
                                          <p:spTgt spid="30"/>
                                        </p:tgtEl>
                                      </p:cBhvr>
                                    </p:animEffect>
                                  </p:childTnLst>
                                  <p:subTnLst>
                                    <p:audio>
                                      <p:cMediaNode>
                                        <p:cTn display="0" masterRel="sameClick">
                                          <p:stCondLst>
                                            <p:cond evt="begin" delay="0">
                                              <p:tn val="57"/>
                                            </p:cond>
                                          </p:stCondLst>
                                          <p:endCondLst>
                                            <p:cond evt="onStopAudio" delay="0">
                                              <p:tgtEl>
                                                <p:sldTgt/>
                                              </p:tgtEl>
                                            </p:cond>
                                          </p:endCondLst>
                                        </p:cTn>
                                        <p:tgtEl>
                                          <p:sndTgt r:embed="rId3" name="CHIMES.WAV"/>
                                        </p:tgtEl>
                                      </p:cMediaNode>
                                    </p:audio>
                                  </p:sub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31"/>
                                        </p:tgtEl>
                                        <p:attrNameLst>
                                          <p:attrName>style.visibility</p:attrName>
                                        </p:attrNameLst>
                                      </p:cBhvr>
                                      <p:to>
                                        <p:strVal val="visible"/>
                                      </p:to>
                                    </p:set>
                                    <p:anim calcmode="lin" valueType="num">
                                      <p:cBhvr>
                                        <p:cTn id="66" dur="500" fill="hold"/>
                                        <p:tgtEl>
                                          <p:spTgt spid="31"/>
                                        </p:tgtEl>
                                        <p:attrNameLst>
                                          <p:attrName>ppt_w</p:attrName>
                                        </p:attrNameLst>
                                      </p:cBhvr>
                                      <p:tavLst>
                                        <p:tav tm="0">
                                          <p:val>
                                            <p:fltVal val="0"/>
                                          </p:val>
                                        </p:tav>
                                        <p:tav tm="100000">
                                          <p:val>
                                            <p:strVal val="#ppt_w"/>
                                          </p:val>
                                        </p:tav>
                                      </p:tavLst>
                                    </p:anim>
                                    <p:anim calcmode="lin" valueType="num">
                                      <p:cBhvr>
                                        <p:cTn id="67" dur="500" fill="hold"/>
                                        <p:tgtEl>
                                          <p:spTgt spid="31"/>
                                        </p:tgtEl>
                                        <p:attrNameLst>
                                          <p:attrName>ppt_h</p:attrName>
                                        </p:attrNameLst>
                                      </p:cBhvr>
                                      <p:tavLst>
                                        <p:tav tm="0">
                                          <p:val>
                                            <p:fltVal val="0"/>
                                          </p:val>
                                        </p:tav>
                                        <p:tav tm="100000">
                                          <p:val>
                                            <p:strVal val="#ppt_h"/>
                                          </p:val>
                                        </p:tav>
                                      </p:tavLst>
                                    </p:anim>
                                    <p:animEffect transition="in" filter="fade">
                                      <p:cBhvr>
                                        <p:cTn id="68" dur="500"/>
                                        <p:tgtEl>
                                          <p:spTgt spid="31"/>
                                        </p:tgtEl>
                                      </p:cBhvr>
                                    </p:animEffect>
                                  </p:childTnLst>
                                  <p:subTnLst>
                                    <p:audio>
                                      <p:cMediaNode>
                                        <p:cTn display="0" masterRel="sameClick">
                                          <p:stCondLst>
                                            <p:cond evt="begin" delay="0">
                                              <p:tn val="64"/>
                                            </p:cond>
                                          </p:stCondLst>
                                          <p:endCondLst>
                                            <p:cond evt="onStopAudio" delay="0">
                                              <p:tgtEl>
                                                <p:sldTgt/>
                                              </p:tgtEl>
                                            </p:cond>
                                          </p:endCondLst>
                                        </p:cTn>
                                        <p:tgtEl>
                                          <p:sndTgt r:embed="rId3" name="CHIMES.WAV"/>
                                        </p:tgtEl>
                                      </p:cMediaNode>
                                    </p:audio>
                                  </p:sub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p:cTn id="73" dur="500" fill="hold"/>
                                        <p:tgtEl>
                                          <p:spTgt spid="32"/>
                                        </p:tgtEl>
                                        <p:attrNameLst>
                                          <p:attrName>ppt_w</p:attrName>
                                        </p:attrNameLst>
                                      </p:cBhvr>
                                      <p:tavLst>
                                        <p:tav tm="0">
                                          <p:val>
                                            <p:fltVal val="0"/>
                                          </p:val>
                                        </p:tav>
                                        <p:tav tm="100000">
                                          <p:val>
                                            <p:strVal val="#ppt_w"/>
                                          </p:val>
                                        </p:tav>
                                      </p:tavLst>
                                    </p:anim>
                                    <p:anim calcmode="lin" valueType="num">
                                      <p:cBhvr>
                                        <p:cTn id="74" dur="500" fill="hold"/>
                                        <p:tgtEl>
                                          <p:spTgt spid="32"/>
                                        </p:tgtEl>
                                        <p:attrNameLst>
                                          <p:attrName>ppt_h</p:attrName>
                                        </p:attrNameLst>
                                      </p:cBhvr>
                                      <p:tavLst>
                                        <p:tav tm="0">
                                          <p:val>
                                            <p:fltVal val="0"/>
                                          </p:val>
                                        </p:tav>
                                        <p:tav tm="100000">
                                          <p:val>
                                            <p:strVal val="#ppt_h"/>
                                          </p:val>
                                        </p:tav>
                                      </p:tavLst>
                                    </p:anim>
                                    <p:animEffect transition="in" filter="fade">
                                      <p:cBhvr>
                                        <p:cTn id="75" dur="500"/>
                                        <p:tgtEl>
                                          <p:spTgt spid="32"/>
                                        </p:tgtEl>
                                      </p:cBhvr>
                                    </p:animEffect>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par>
                                <p:cTn id="76" presetID="10" presetClass="entr" presetSubtype="0" fill="hold" nodeType="withEffect">
                                  <p:stCondLst>
                                    <p:cond delay="0"/>
                                  </p:stCondLst>
                                  <p:childTnLst>
                                    <p:set>
                                      <p:cBhvr>
                                        <p:cTn id="77" dur="1" fill="hold">
                                          <p:stCondLst>
                                            <p:cond delay="0"/>
                                          </p:stCondLst>
                                        </p:cTn>
                                        <p:tgtEl>
                                          <p:spTgt spid="9224"/>
                                        </p:tgtEl>
                                        <p:attrNameLst>
                                          <p:attrName>style.visibility</p:attrName>
                                        </p:attrNameLst>
                                      </p:cBhvr>
                                      <p:to>
                                        <p:strVal val="visible"/>
                                      </p:to>
                                    </p:set>
                                    <p:animEffect transition="in" filter="fade">
                                      <p:cBhvr>
                                        <p:cTn id="78" dur="5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22" name="Picture 6" descr="Pin on Cancion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64460" y="2678967"/>
            <a:ext cx="2727140" cy="25535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EDA1CF5D-1B6B-4A00-A003-2E8101B823A1}"/>
              </a:ext>
            </a:extLst>
          </p:cNvPr>
          <p:cNvSpPr txBox="1"/>
          <p:nvPr/>
        </p:nvSpPr>
        <p:spPr>
          <a:xfrm>
            <a:off x="4937254" y="79604"/>
            <a:ext cx="4054346" cy="879255"/>
          </a:xfrm>
          <a:prstGeom prst="rect">
            <a:avLst/>
          </a:prstGeom>
          <a:noFill/>
        </p:spPr>
        <p:txBody>
          <a:bodyPr wrap="square" lIns="108750" tIns="54376" rIns="108750" bIns="54376" rtlCol="0">
            <a:spAutoFit/>
          </a:bodyPr>
          <a:lstStyle/>
          <a:p>
            <a:pPr algn="just" defTabSz="685596"/>
            <a:r>
              <a:rPr lang="en-US" altLang="zh-CN"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500"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a:t>
            </a:r>
            <a:r>
              <a:rPr lang="en-US" altLang="zh-CN" sz="2500" dirty="0" smtClean="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bộ</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phận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giúp</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khủng</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long s</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ăn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mồi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tốt</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800605" y="-19050"/>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Notched Right Arrow 14"/>
          <p:cNvSpPr/>
          <p:nvPr/>
        </p:nvSpPr>
        <p:spPr>
          <a:xfrm>
            <a:off x="99767" y="34617"/>
            <a:ext cx="2291523" cy="845237"/>
          </a:xfrm>
          <a:prstGeom prst="notchedRightArrow">
            <a:avLst/>
          </a:prstGeom>
          <a:solidFill>
            <a:srgbClr val="FF5050"/>
          </a:solidFill>
          <a:ln w="12700" cap="flat" cmpd="sng" algn="ctr">
            <a:noFill/>
            <a:prstDash val="solid"/>
            <a:miter lim="800000"/>
          </a:ln>
          <a:effectLst/>
        </p:spPr>
        <p:txBody>
          <a:bodyPr lIns="103601" tIns="51826" rIns="103601" bIns="51826" rtlCol="0" anchor="ctr"/>
          <a:lstStyle/>
          <a:p>
            <a:pPr algn="ctr" defTabSz="1036045">
              <a:defRPr/>
            </a:pP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endPar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p:cNvSpPr/>
          <p:nvPr/>
        </p:nvSpPr>
        <p:spPr>
          <a:xfrm>
            <a:off x="123651" y="787104"/>
            <a:ext cx="4495800" cy="4247317"/>
          </a:xfrm>
          <a:prstGeom prst="rect">
            <a:avLst/>
          </a:prstGeom>
        </p:spPr>
        <p:txBody>
          <a:bodyPr wrap="square">
            <a:spAutoFit/>
          </a:bodyPr>
          <a:lstStyle/>
          <a:p>
            <a:pPr algn="just">
              <a:lnSpc>
                <a:spcPct val="108000"/>
              </a:lnSpc>
            </a:pP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Chân khủng long thẳng và rất khoẻ. Vì thế chúng có thể đi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a:t>
            </a:r>
          </a:p>
        </p:txBody>
      </p:sp>
      <p:cxnSp>
        <p:nvCxnSpPr>
          <p:cNvPr id="18" name="Straight Connector 17">
            <a:extLst>
              <a:ext uri="{FF2B5EF4-FFF2-40B4-BE49-F238E27FC236}"/>
            </a:extLst>
          </p:cNvPr>
          <p:cNvCxnSpPr>
            <a:cxnSpLocks/>
          </p:cNvCxnSpPr>
          <p:nvPr/>
        </p:nvCxnSpPr>
        <p:spPr>
          <a:xfrm>
            <a:off x="2798052" y="2872378"/>
            <a:ext cx="16977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extLst>
          </p:cNvPr>
          <p:cNvCxnSpPr>
            <a:cxnSpLocks/>
          </p:cNvCxnSpPr>
          <p:nvPr/>
        </p:nvCxnSpPr>
        <p:spPr>
          <a:xfrm>
            <a:off x="231571" y="3257550"/>
            <a:ext cx="68282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extLst>
          </p:cNvPr>
          <p:cNvCxnSpPr>
            <a:cxnSpLocks/>
          </p:cNvCxnSpPr>
          <p:nvPr/>
        </p:nvCxnSpPr>
        <p:spPr>
          <a:xfrm>
            <a:off x="3646926" y="3257550"/>
            <a:ext cx="8488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extLst>
          </p:cNvPr>
          <p:cNvCxnSpPr>
            <a:cxnSpLocks/>
          </p:cNvCxnSpPr>
          <p:nvPr/>
        </p:nvCxnSpPr>
        <p:spPr>
          <a:xfrm>
            <a:off x="231571" y="3638550"/>
            <a:ext cx="68282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929680" y="1047750"/>
            <a:ext cx="4061920" cy="1815882"/>
          </a:xfrm>
          <a:prstGeom prst="rect">
            <a:avLst/>
          </a:prstGeom>
        </p:spPr>
        <p:txBody>
          <a:bodyPr wrap="square">
            <a:spAutoFit/>
          </a:bodyPr>
          <a:lstStyle/>
          <a:p>
            <a:pPr algn="just"/>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bộ phận giúp khủng long săn mồi tốt là: đôi mắt tinh tường cùng với mũi và đôi tai thính</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42" name="Picture 2" descr="Pin on 藝術"/>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2622195"/>
            <a:ext cx="3219450" cy="2610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891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par>
                                <p:cTn id="31" presetID="22" presetClass="entr" presetSubtype="8"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9222"/>
                                        </p:tgtEl>
                                      </p:cBhvr>
                                    </p:animEffect>
                                    <p:set>
                                      <p:cBhvr>
                                        <p:cTn id="38" dur="1" fill="hold">
                                          <p:stCondLst>
                                            <p:cond delay="499"/>
                                          </p:stCondLst>
                                        </p:cTn>
                                        <p:tgtEl>
                                          <p:spTgt spid="9222"/>
                                        </p:tgtEl>
                                        <p:attrNameLst>
                                          <p:attrName>style.visibility</p:attrName>
                                        </p:attrNameLst>
                                      </p:cBhvr>
                                      <p:to>
                                        <p:strVal val="hidden"/>
                                      </p:to>
                                    </p:set>
                                  </p:childTnLst>
                                </p:cTn>
                              </p:par>
                              <p:par>
                                <p:cTn id="39" presetID="53" presetClass="entr" presetSubtype="16"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0242"/>
                                        </p:tgtEl>
                                        <p:attrNameLst>
                                          <p:attrName>style.visibility</p:attrName>
                                        </p:attrNameLst>
                                      </p:cBhvr>
                                      <p:to>
                                        <p:strVal val="visible"/>
                                      </p:to>
                                    </p:set>
                                    <p:animEffect transition="in" filter="fade">
                                      <p:cBhvr>
                                        <p:cTn id="47"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16"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22" name="Picture 6" descr="Pin on Cancion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64460" y="2678967"/>
            <a:ext cx="2727140" cy="25535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EDA1CF5D-1B6B-4A00-A003-2E8101B823A1}"/>
              </a:ext>
            </a:extLst>
          </p:cNvPr>
          <p:cNvSpPr txBox="1"/>
          <p:nvPr/>
        </p:nvSpPr>
        <p:spPr>
          <a:xfrm>
            <a:off x="4937254" y="79604"/>
            <a:ext cx="4054346" cy="879255"/>
          </a:xfrm>
          <a:prstGeom prst="rect">
            <a:avLst/>
          </a:prstGeom>
          <a:noFill/>
        </p:spPr>
        <p:txBody>
          <a:bodyPr wrap="square" lIns="108750" tIns="54376" rIns="108750" bIns="54376" rtlCol="0">
            <a:spAutoFit/>
          </a:bodyPr>
          <a:lstStyle/>
          <a:p>
            <a:pPr algn="just" defTabSz="685596"/>
            <a:r>
              <a:rPr lang="en-US" altLang="zh-CN"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3</a:t>
            </a:r>
            <a:r>
              <a:rPr lang="en-US" altLang="zh-CN" sz="2500"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a:t>
            </a:r>
            <a:r>
              <a:rPr lang="en-US" altLang="zh-CN" sz="2500" dirty="0" smtClean="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ờ</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u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khủng</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long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khả</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n</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ă</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ng t</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ự</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vệ</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tốt</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800605" y="-19050"/>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Notched Right Arrow 14"/>
          <p:cNvSpPr/>
          <p:nvPr/>
        </p:nvSpPr>
        <p:spPr>
          <a:xfrm>
            <a:off x="99767" y="34617"/>
            <a:ext cx="2291523" cy="845237"/>
          </a:xfrm>
          <a:prstGeom prst="notchedRightArrow">
            <a:avLst/>
          </a:prstGeom>
          <a:solidFill>
            <a:srgbClr val="FF5050"/>
          </a:solidFill>
          <a:ln w="12700" cap="flat" cmpd="sng" algn="ctr">
            <a:noFill/>
            <a:prstDash val="solid"/>
            <a:miter lim="800000"/>
          </a:ln>
          <a:effectLst/>
        </p:spPr>
        <p:txBody>
          <a:bodyPr lIns="103601" tIns="51826" rIns="103601" bIns="51826" rtlCol="0" anchor="ctr"/>
          <a:lstStyle/>
          <a:p>
            <a:pPr algn="ctr" defTabSz="1036045">
              <a:defRPr/>
            </a:pP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endPar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p:cNvSpPr/>
          <p:nvPr/>
        </p:nvSpPr>
        <p:spPr>
          <a:xfrm>
            <a:off x="123651" y="787104"/>
            <a:ext cx="4495800" cy="4247317"/>
          </a:xfrm>
          <a:prstGeom prst="rect">
            <a:avLst/>
          </a:prstGeom>
        </p:spPr>
        <p:txBody>
          <a:bodyPr wrap="square">
            <a:spAutoFit/>
          </a:bodyPr>
          <a:lstStyle/>
          <a:p>
            <a:pPr algn="just">
              <a:lnSpc>
                <a:spcPct val="108000"/>
              </a:lnSpc>
            </a:pP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Chân khủng long thẳng và rất khoẻ. Vì thế chúng có thể đi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a:t>
            </a:r>
          </a:p>
        </p:txBody>
      </p:sp>
      <p:cxnSp>
        <p:nvCxnSpPr>
          <p:cNvPr id="18" name="Straight Connector 17">
            <a:extLst>
              <a:ext uri="{FF2B5EF4-FFF2-40B4-BE49-F238E27FC236}"/>
            </a:extLst>
          </p:cNvPr>
          <p:cNvCxnSpPr>
            <a:cxnSpLocks/>
          </p:cNvCxnSpPr>
          <p:nvPr/>
        </p:nvCxnSpPr>
        <p:spPr>
          <a:xfrm>
            <a:off x="3505200" y="4095750"/>
            <a:ext cx="91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929680" y="1047750"/>
            <a:ext cx="4061920" cy="1815882"/>
          </a:xfrm>
          <a:prstGeom prst="rect">
            <a:avLst/>
          </a:prstGeom>
        </p:spPr>
        <p:txBody>
          <a:bodyPr wrap="square">
            <a:spAutoFit/>
          </a:bodyPr>
          <a:lstStyle/>
          <a:p>
            <a:pPr algn="just"/>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Khủng long có khả năng tự vệ tốt nhờ vào cái đầu cứng và cái quất đuôi dũng mãnh</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42" name="Picture 2" descr="Pin on 藝術"/>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2622195"/>
            <a:ext cx="3219450" cy="2610365"/>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extLst>
          </p:cNvPr>
          <p:cNvCxnSpPr>
            <a:cxnSpLocks/>
          </p:cNvCxnSpPr>
          <p:nvPr/>
        </p:nvCxnSpPr>
        <p:spPr>
          <a:xfrm>
            <a:off x="228600" y="4484935"/>
            <a:ext cx="4191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extLst>
          </p:cNvPr>
          <p:cNvCxnSpPr>
            <a:cxnSpLocks/>
          </p:cNvCxnSpPr>
          <p:nvPr/>
        </p:nvCxnSpPr>
        <p:spPr>
          <a:xfrm>
            <a:off x="228600" y="4933950"/>
            <a:ext cx="76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449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22" presetClass="entr" presetSubtype="8"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9222"/>
                                        </p:tgtEl>
                                      </p:cBhvr>
                                    </p:animEffect>
                                    <p:set>
                                      <p:cBhvr>
                                        <p:cTn id="33" dur="1" fill="hold">
                                          <p:stCondLst>
                                            <p:cond delay="499"/>
                                          </p:stCondLst>
                                        </p:cTn>
                                        <p:tgtEl>
                                          <p:spTgt spid="9222"/>
                                        </p:tgtEl>
                                        <p:attrNameLst>
                                          <p:attrName>style.visibility</p:attrName>
                                        </p:attrNameLst>
                                      </p:cBhvr>
                                      <p:to>
                                        <p:strVal val="hidden"/>
                                      </p:to>
                                    </p:set>
                                  </p:childTnLst>
                                </p:cTn>
                              </p:par>
                              <p:par>
                                <p:cTn id="34" presetID="53" presetClass="entr" presetSubtype="16"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10242"/>
                                        </p:tgtEl>
                                        <p:attrNameLst>
                                          <p:attrName>style.visibility</p:attrName>
                                        </p:attrNameLst>
                                      </p:cBhvr>
                                      <p:to>
                                        <p:strVal val="visible"/>
                                      </p:to>
                                    </p:set>
                                    <p:animEffect transition="in" filter="fade">
                                      <p:cBhvr>
                                        <p:cTn id="42"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16"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22" name="Picture 6" descr="Pin on Cancion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64460" y="2678967"/>
            <a:ext cx="2727140" cy="25535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EDA1CF5D-1B6B-4A00-A003-2E8101B823A1}"/>
              </a:ext>
            </a:extLst>
          </p:cNvPr>
          <p:cNvSpPr txBox="1"/>
          <p:nvPr/>
        </p:nvSpPr>
        <p:spPr>
          <a:xfrm>
            <a:off x="4937254" y="79604"/>
            <a:ext cx="4054346" cy="879255"/>
          </a:xfrm>
          <a:prstGeom prst="rect">
            <a:avLst/>
          </a:prstGeom>
          <a:noFill/>
        </p:spPr>
        <p:txBody>
          <a:bodyPr wrap="square" lIns="108750" tIns="54376" rIns="108750" bIns="54376" rtlCol="0">
            <a:spAutoFit/>
          </a:bodyPr>
          <a:lstStyle/>
          <a:p>
            <a:pPr defTabSz="685596"/>
            <a:r>
              <a:rPr lang="en-US" altLang="zh-CN" sz="2500"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4.</a:t>
            </a:r>
            <a:r>
              <a:rPr lang="en-US" altLang="zh-CN" sz="2500" dirty="0" smtClean="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chúng</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thể</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g</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ặp</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khủng</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long </a:t>
            </a:r>
            <a:r>
              <a:rPr lang="en-US" sz="25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thật</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800605" y="-19050"/>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Notched Right Arrow 14"/>
          <p:cNvSpPr/>
          <p:nvPr/>
        </p:nvSpPr>
        <p:spPr>
          <a:xfrm>
            <a:off x="99767" y="34617"/>
            <a:ext cx="2291523" cy="845237"/>
          </a:xfrm>
          <a:prstGeom prst="notchedRightArrow">
            <a:avLst/>
          </a:prstGeom>
          <a:solidFill>
            <a:srgbClr val="FF5050"/>
          </a:solidFill>
          <a:ln w="12700" cap="flat" cmpd="sng" algn="ctr">
            <a:noFill/>
            <a:prstDash val="solid"/>
            <a:miter lim="800000"/>
          </a:ln>
          <a:effectLst/>
        </p:spPr>
        <p:txBody>
          <a:bodyPr lIns="103601" tIns="51826" rIns="103601" bIns="51826" rtlCol="0" anchor="ctr"/>
          <a:lstStyle/>
          <a:p>
            <a:pPr algn="ctr" defTabSz="1036045">
              <a:defRPr/>
            </a:pP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4</a:t>
            </a:r>
            <a:endPar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p:cNvSpPr/>
          <p:nvPr/>
        </p:nvSpPr>
        <p:spPr>
          <a:xfrm>
            <a:off x="123651" y="787104"/>
            <a:ext cx="4495800" cy="2621808"/>
          </a:xfrm>
          <a:prstGeom prst="rect">
            <a:avLst/>
          </a:prstGeom>
        </p:spPr>
        <p:txBody>
          <a:bodyPr wrap="square">
            <a:spAutoFit/>
          </a:bodyPr>
          <a:lstStyle/>
          <a:p>
            <a:pPr algn="just">
              <a:lnSpc>
                <a:spcPct val="120000"/>
              </a:lnSpc>
            </a:pP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Trước khi con người xuất hiện, khủng long đã bị tuyệt chủng. Vì thế, chúng ta sẽ không bao giờ có thể nhìn thấy khủng long thật.</a:t>
            </a:r>
          </a:p>
        </p:txBody>
      </p:sp>
      <p:cxnSp>
        <p:nvCxnSpPr>
          <p:cNvPr id="18" name="Straight Connector 17">
            <a:extLst>
              <a:ext uri="{FF2B5EF4-FFF2-40B4-BE49-F238E27FC236}"/>
            </a:extLst>
          </p:cNvPr>
          <p:cNvCxnSpPr>
            <a:cxnSpLocks/>
          </p:cNvCxnSpPr>
          <p:nvPr/>
        </p:nvCxnSpPr>
        <p:spPr>
          <a:xfrm>
            <a:off x="1066800" y="1825203"/>
            <a:ext cx="3352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929680" y="1047750"/>
            <a:ext cx="4061920" cy="2246769"/>
          </a:xfrm>
          <a:prstGeom prst="rect">
            <a:avLst/>
          </a:prstGeom>
        </p:spPr>
        <p:txBody>
          <a:bodyPr wrap="square">
            <a:spAutoFit/>
          </a:bodyPr>
          <a:lstStyle/>
          <a:p>
            <a:pPr algn="just"/>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Chúng ta không thể gặp khủng long thật vì trước khi con người xuất hiện thì khủng long đã tuyệt chủng</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9" name="Straight Connector 18">
            <a:extLst>
              <a:ext uri="{FF2B5EF4-FFF2-40B4-BE49-F238E27FC236}"/>
            </a:extLst>
          </p:cNvPr>
          <p:cNvCxnSpPr>
            <a:cxnSpLocks/>
          </p:cNvCxnSpPr>
          <p:nvPr/>
        </p:nvCxnSpPr>
        <p:spPr>
          <a:xfrm>
            <a:off x="228600" y="2266950"/>
            <a:ext cx="76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1266" name="Picture 2" descr="45 Khủng long ý tưởng | khủng long, hình gif, dễ thươn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264460" y="2400270"/>
            <a:ext cx="35242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073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9222"/>
                                        </p:tgtEl>
                                      </p:cBhvr>
                                    </p:animEffect>
                                    <p:set>
                                      <p:cBhvr>
                                        <p:cTn id="30" dur="1" fill="hold">
                                          <p:stCondLst>
                                            <p:cond delay="499"/>
                                          </p:stCondLst>
                                        </p:cTn>
                                        <p:tgtEl>
                                          <p:spTgt spid="9222"/>
                                        </p:tgtEl>
                                        <p:attrNameLst>
                                          <p:attrName>style.visibility</p:attrName>
                                        </p:attrNameLst>
                                      </p:cBhvr>
                                      <p:to>
                                        <p:strVal val="hidden"/>
                                      </p:to>
                                    </p:set>
                                  </p:childTnLst>
                                </p:cTn>
                              </p:par>
                              <p:par>
                                <p:cTn id="31" presetID="53" presetClass="entr" presetSubtype="16"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1266"/>
                                        </p:tgtEl>
                                        <p:attrNameLst>
                                          <p:attrName>style.visibility</p:attrName>
                                        </p:attrNameLst>
                                      </p:cBhvr>
                                      <p:to>
                                        <p:strVal val="visible"/>
                                      </p:to>
                                    </p:set>
                                    <p:animEffect transition="in" filter="fade">
                                      <p:cBhvr>
                                        <p:cTn id="39"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16"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5" y="2945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 xmlns:a16="http://schemas.microsoft.com/office/drawing/2014/main" id="{C07B3502-F58A-46C0-88F8-3DE26F98CD3F}"/>
              </a:ext>
            </a:extLst>
          </p:cNvPr>
          <p:cNvSpPr txBox="1"/>
          <p:nvPr/>
        </p:nvSpPr>
        <p:spPr>
          <a:xfrm>
            <a:off x="457201" y="11864"/>
            <a:ext cx="990599" cy="507809"/>
          </a:xfrm>
          <a:prstGeom prst="rect">
            <a:avLst/>
          </a:prstGeom>
          <a:noFill/>
        </p:spPr>
        <p:txBody>
          <a:bodyPr wrap="square" lIns="91418" tIns="45709" rIns="91418" bIns="45709" rtlCol="0">
            <a:spAutoFit/>
          </a:bodyPr>
          <a:lstStyle/>
          <a:p>
            <a:pPr algn="ctr">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276600" y="74027"/>
            <a:ext cx="2287806" cy="523220"/>
          </a:xfrm>
          <a:prstGeom prst="rect">
            <a:avLst/>
          </a:prstGeom>
        </p:spPr>
        <p:txBody>
          <a:bodyPr wrap="none" lIns="91420" tIns="45710" rIns="91420" bIns="45710">
            <a:spAutoFit/>
          </a:bodyPr>
          <a:lstStyle/>
          <a:p>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KHỦNG LONG</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558852" y="531584"/>
            <a:ext cx="8204148" cy="4707166"/>
          </a:xfrm>
          <a:prstGeom prst="rect">
            <a:avLst/>
          </a:prstGeom>
        </p:spPr>
        <p:txBody>
          <a:bodyPr wrap="square" lIns="91420" tIns="45710" rIns="91420" bIns="45710">
            <a:spAutoFit/>
          </a:bodyPr>
          <a:lstStyle/>
          <a:p>
            <a:pPr algn="just">
              <a:lnSpc>
                <a:spcPct val="108000"/>
              </a:lnSpc>
            </a:pP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Khủng long là loài vật thường sống thành bầy đàn ở các vùng đất khô.</a:t>
            </a:r>
          </a:p>
          <a:p>
            <a:pPr algn="just">
              <a:lnSpc>
                <a:spcPct val="108000"/>
              </a:lnSpc>
            </a:pP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 suy nghĩ của nhiều người, khủng long là loài vật khổng lồ. Nhưng trên thực tế, có loài khủng long chỉ bằng một chú chó nhỏ. Khủng long thường ăn thịt, cũng có một số loài ăn cỏ.</a:t>
            </a:r>
          </a:p>
          <a:p>
            <a:pPr algn="just">
              <a:lnSpc>
                <a:spcPct val="108000"/>
              </a:lnSpc>
            </a:pP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Chân khủng long thẳng và rất khoẻ. Vì thế chúng có thể đi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a:t>
            </a:r>
          </a:p>
        </p:txBody>
      </p:sp>
      <p:grpSp>
        <p:nvGrpSpPr>
          <p:cNvPr id="8" name="Group 7"/>
          <p:cNvGrpSpPr/>
          <p:nvPr/>
        </p:nvGrpSpPr>
        <p:grpSpPr>
          <a:xfrm>
            <a:off x="6477000" y="-145226"/>
            <a:ext cx="2514600" cy="822007"/>
            <a:chOff x="6400800" y="-145226"/>
            <a:chExt cx="2514600" cy="822007"/>
          </a:xfrm>
        </p:grpSpPr>
        <p:sp>
          <p:nvSpPr>
            <p:cNvPr id="9" name="Rounded Rectangle 8"/>
            <p:cNvSpPr/>
            <p:nvPr/>
          </p:nvSpPr>
          <p:spPr>
            <a:xfrm>
              <a:off x="6934200" y="149400"/>
              <a:ext cx="1981200"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defTabSz="914175"/>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400800" y="-145226"/>
              <a:ext cx="822007" cy="822007"/>
            </a:xfrm>
            <a:prstGeom prst="rect">
              <a:avLst/>
            </a:prstGeom>
          </p:spPr>
        </p:pic>
      </p:grpSp>
      <p:sp>
        <p:nvSpPr>
          <p:cNvPr id="12" name="Oval 11"/>
          <p:cNvSpPr/>
          <p:nvPr/>
        </p:nvSpPr>
        <p:spPr>
          <a:xfrm>
            <a:off x="660511" y="567622"/>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Oval 13"/>
          <p:cNvSpPr/>
          <p:nvPr/>
        </p:nvSpPr>
        <p:spPr>
          <a:xfrm>
            <a:off x="628708" y="1352550"/>
            <a:ext cx="377668" cy="376776"/>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Oval 15"/>
          <p:cNvSpPr/>
          <p:nvPr/>
        </p:nvSpPr>
        <p:spPr>
          <a:xfrm>
            <a:off x="628708" y="3028950"/>
            <a:ext cx="377668" cy="376776"/>
          </a:xfrm>
          <a:prstGeom prst="ellipse">
            <a:avLst/>
          </a:prstGeom>
          <a:solidFill>
            <a:srgbClr val="87C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8" name="Picture 1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2343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1500"/>
                            </p:stCondLst>
                            <p:childTnLst>
                              <p:par>
                                <p:cTn id="43" presetID="53" presetClass="entr" presetSubtype="16"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P spid="12" grpId="0" animBg="1"/>
      <p:bldP spid="14"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187411" y="720999"/>
            <a:ext cx="5277882" cy="4422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5" y="2945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 xmlns:a16="http://schemas.microsoft.com/office/drawing/2014/main" id="{C07B3502-F58A-46C0-88F8-3DE26F98CD3F}"/>
              </a:ext>
            </a:extLst>
          </p:cNvPr>
          <p:cNvSpPr txBox="1"/>
          <p:nvPr/>
        </p:nvSpPr>
        <p:spPr>
          <a:xfrm>
            <a:off x="457201" y="11864"/>
            <a:ext cx="914399" cy="507809"/>
          </a:xfrm>
          <a:prstGeom prst="rect">
            <a:avLst/>
          </a:prstGeom>
          <a:noFill/>
        </p:spPr>
        <p:txBody>
          <a:bodyPr wrap="square" lIns="91418" tIns="45709" rIns="91418" bIns="45709" rtlCol="0">
            <a:spAutoFit/>
          </a:bodyPr>
          <a:lstStyle/>
          <a:p>
            <a:pPr algn="ctr">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429000" y="328951"/>
            <a:ext cx="2287806" cy="523220"/>
          </a:xfrm>
          <a:prstGeom prst="rect">
            <a:avLst/>
          </a:prstGeom>
        </p:spPr>
        <p:txBody>
          <a:bodyPr wrap="none" lIns="91420" tIns="45710" rIns="91420" bIns="45710">
            <a:spAutoFit/>
          </a:bodyPr>
          <a:lstStyle/>
          <a:p>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KHỦNG LONG</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586626" y="971551"/>
            <a:ext cx="5661774" cy="2862302"/>
          </a:xfrm>
          <a:prstGeom prst="rect">
            <a:avLst/>
          </a:prstGeom>
        </p:spPr>
        <p:txBody>
          <a:bodyPr wrap="square" lIns="91420" tIns="45710" rIns="91420" bIns="45710">
            <a:spAutoFit/>
          </a:bodyPr>
          <a:lstStyle/>
          <a:p>
            <a:pPr algn="just">
              <a:lnSpc>
                <a:spcPct val="120000"/>
              </a:lnSpc>
            </a:pP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Trước khi con người xuất hiện, khủng long đã bị tuyệt chủng. Vì thế, chúng ta sẽ không bao giờ có thể nhìn thấy khủng long thật.</a:t>
            </a:r>
          </a:p>
          <a:p>
            <a:pPr algn="r">
              <a:lnSpc>
                <a:spcPct val="120000"/>
              </a:lnSpc>
            </a:pP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a:t>
            </a:r>
            <a:r>
              <a:rPr lang="vi-VN"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Bách khoa tri thức về khám phá thế giới cho trẻ em - Khủng </a:t>
            </a:r>
            <a:r>
              <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a:t>
            </a:r>
            <a:r>
              <a:rPr lang="vi-VN" sz="2500" i="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ong</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 name="Group 7"/>
          <p:cNvGrpSpPr/>
          <p:nvPr/>
        </p:nvGrpSpPr>
        <p:grpSpPr>
          <a:xfrm>
            <a:off x="6565214" y="-101009"/>
            <a:ext cx="2502587" cy="822007"/>
            <a:chOff x="6565214" y="-101009"/>
            <a:chExt cx="2502587" cy="822007"/>
          </a:xfrm>
        </p:grpSpPr>
        <p:sp>
          <p:nvSpPr>
            <p:cNvPr id="9" name="Rounded Rectangle 8"/>
            <p:cNvSpPr/>
            <p:nvPr/>
          </p:nvSpPr>
          <p:spPr>
            <a:xfrm>
              <a:off x="7181529" y="149400"/>
              <a:ext cx="1886272"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defTabSz="914175"/>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7" cstate="print">
              <a:extLst>
                <a:ext uri="{BEBA8EAE-BF5A-486C-A8C5-ECC9F3942E4B}">
                  <a14:imgProps xmlns:a14="http://schemas.microsoft.com/office/drawing/2010/main">
                    <a14:imgLayer r:embed="rId8">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565214" y="-101009"/>
              <a:ext cx="822007" cy="822007"/>
            </a:xfrm>
            <a:prstGeom prst="rect">
              <a:avLst/>
            </a:prstGeom>
          </p:spPr>
        </p:pic>
      </p:grpSp>
      <p:sp>
        <p:nvSpPr>
          <p:cNvPr id="12" name="Oval 11"/>
          <p:cNvSpPr/>
          <p:nvPr/>
        </p:nvSpPr>
        <p:spPr>
          <a:xfrm>
            <a:off x="662826" y="1051974"/>
            <a:ext cx="377668" cy="376776"/>
          </a:xfrm>
          <a:prstGeom prst="ellipse">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4</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 name="Picture 1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093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750"/>
                                        <p:tgtEl>
                                          <p:spTgt spid="3074"/>
                                        </p:tgtEl>
                                      </p:cBhvr>
                                    </p:animEffect>
                                    <p:anim calcmode="lin" valueType="num">
                                      <p:cBhvr>
                                        <p:cTn id="22" dur="750" fill="hold"/>
                                        <p:tgtEl>
                                          <p:spTgt spid="3074"/>
                                        </p:tgtEl>
                                        <p:attrNameLst>
                                          <p:attrName>ppt_x</p:attrName>
                                        </p:attrNameLst>
                                      </p:cBhvr>
                                      <p:tavLst>
                                        <p:tav tm="0">
                                          <p:val>
                                            <p:strVal val="#ppt_x"/>
                                          </p:val>
                                        </p:tav>
                                        <p:tav tm="100000">
                                          <p:val>
                                            <p:strVal val="#ppt_x"/>
                                          </p:val>
                                        </p:tav>
                                      </p:tavLst>
                                    </p:anim>
                                    <p:anim calcmode="lin" valueType="num">
                                      <p:cBhvr>
                                        <p:cTn id="23" dur="750" fill="hold"/>
                                        <p:tgtEl>
                                          <p:spTgt spid="3074"/>
                                        </p:tgtEl>
                                        <p:attrNameLst>
                                          <p:attrName>ppt_y</p:attrName>
                                        </p:attrNameLst>
                                      </p:cBhvr>
                                      <p:tavLst>
                                        <p:tav tm="0">
                                          <p:val>
                                            <p:strVal val="#ppt_y+.1"/>
                                          </p:val>
                                        </p:tav>
                                        <p:tav tm="100000">
                                          <p:val>
                                            <p:strVal val="#ppt_y"/>
                                          </p:val>
                                        </p:tav>
                                      </p:tavLst>
                                    </p:anim>
                                  </p:childTnLst>
                                </p:cTn>
                              </p:par>
                            </p:childTnLst>
                          </p:cTn>
                        </p:par>
                        <p:par>
                          <p:cTn id="24" fill="hold">
                            <p:stCondLst>
                              <p:cond delay="1250"/>
                            </p:stCondLst>
                            <p:childTnLst>
                              <p:par>
                                <p:cTn id="25" presetID="14" presetClass="entr" presetSubtype="1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Shape 168"/>
        <p:cNvGrpSpPr/>
        <p:nvPr/>
      </p:nvGrpSpPr>
      <p:grpSpPr>
        <a:xfrm>
          <a:off x="0" y="0"/>
          <a:ext cx="0" cy="0"/>
          <a:chOff x="0" y="0"/>
          <a:chExt cx="0" cy="0"/>
        </a:xfrm>
      </p:grpSpPr>
      <p:pic>
        <p:nvPicPr>
          <p:cNvPr id="169" name="Google Shape;169;p5"/>
          <p:cNvPicPr preferRelativeResize="0"/>
          <p:nvPr/>
        </p:nvPicPr>
        <p:blipFill rotWithShape="1">
          <a:blip r:embed="rId4">
            <a:alphaModFix/>
          </a:blip>
          <a:srcRect/>
          <a:stretch/>
        </p:blipFill>
        <p:spPr>
          <a:xfrm>
            <a:off x="0" y="1"/>
            <a:ext cx="9144000" cy="4054460"/>
          </a:xfrm>
          <a:prstGeom prst="rect">
            <a:avLst/>
          </a:prstGeom>
          <a:noFill/>
          <a:ln>
            <a:noFill/>
          </a:ln>
        </p:spPr>
      </p:pic>
      <p:grpSp>
        <p:nvGrpSpPr>
          <p:cNvPr id="170" name="Google Shape;170;p5"/>
          <p:cNvGrpSpPr/>
          <p:nvPr/>
        </p:nvGrpSpPr>
        <p:grpSpPr>
          <a:xfrm>
            <a:off x="0" y="3868735"/>
            <a:ext cx="9144000" cy="1274777"/>
            <a:chOff x="0" y="5158297"/>
            <a:chExt cx="12192000" cy="1699703"/>
          </a:xfrm>
        </p:grpSpPr>
        <p:pic>
          <p:nvPicPr>
            <p:cNvPr id="171" name="Google Shape;171;p5"/>
            <p:cNvPicPr preferRelativeResize="0"/>
            <p:nvPr/>
          </p:nvPicPr>
          <p:blipFill rotWithShape="1">
            <a:blip r:embed="rId5">
              <a:alphaModFix/>
            </a:blip>
            <a:srcRect/>
            <a:stretch/>
          </p:blipFill>
          <p:spPr>
            <a:xfrm>
              <a:off x="0" y="5158297"/>
              <a:ext cx="12192000" cy="495300"/>
            </a:xfrm>
            <a:prstGeom prst="rect">
              <a:avLst/>
            </a:prstGeom>
            <a:noFill/>
            <a:ln>
              <a:noFill/>
            </a:ln>
          </p:spPr>
        </p:pic>
        <p:sp>
          <p:nvSpPr>
            <p:cNvPr id="172" name="Google Shape;172;p5"/>
            <p:cNvSpPr/>
            <p:nvPr/>
          </p:nvSpPr>
          <p:spPr>
            <a:xfrm>
              <a:off x="0" y="5405947"/>
              <a:ext cx="12192000" cy="1452053"/>
            </a:xfrm>
            <a:prstGeom prst="rect">
              <a:avLst/>
            </a:prstGeom>
            <a:solidFill>
              <a:srgbClr val="7DBDED"/>
            </a:solidFill>
            <a:ln>
              <a:noFill/>
            </a:ln>
          </p:spPr>
          <p:txBody>
            <a:bodyPr spcFirstLastPara="1" wrap="square" lIns="91425" tIns="45700" rIns="91425" bIns="45700" anchor="ctr" anchorCtr="0">
              <a:noAutofit/>
            </a:bodyPr>
            <a:lstStyle/>
            <a:p>
              <a:pPr algn="ctr" defTabSz="685596">
                <a:buClr>
                  <a:srgbClr val="000000"/>
                </a:buClr>
                <a:defRPr/>
              </a:pPr>
              <a:endParaRPr sz="1400" kern="0">
                <a:solidFill>
                  <a:srgbClr val="FFFFFF"/>
                </a:solidFill>
                <a:latin typeface="Calibri"/>
                <a:ea typeface="Calibri"/>
                <a:cs typeface="Calibri"/>
                <a:sym typeface="Calibri"/>
              </a:endParaRPr>
            </a:p>
          </p:txBody>
        </p:sp>
      </p:grpSp>
      <p:sp>
        <p:nvSpPr>
          <p:cNvPr id="173" name="Google Shape;173;p5"/>
          <p:cNvSpPr/>
          <p:nvPr/>
        </p:nvSpPr>
        <p:spPr>
          <a:xfrm>
            <a:off x="304800" y="361950"/>
            <a:ext cx="8534400" cy="4495799"/>
          </a:xfrm>
          <a:prstGeom prst="roundRect">
            <a:avLst>
              <a:gd name="adj" fmla="val 8557"/>
            </a:avLst>
          </a:prstGeom>
          <a:solidFill>
            <a:schemeClr val="lt1"/>
          </a:solidFill>
          <a:ln>
            <a:noFill/>
          </a:ln>
        </p:spPr>
        <p:txBody>
          <a:bodyPr spcFirstLastPara="1" wrap="square" lIns="68550" tIns="34274" rIns="68550" bIns="34274" anchor="ctr" anchorCtr="0">
            <a:noAutofit/>
          </a:bodyPr>
          <a:lstStyle/>
          <a:p>
            <a:pPr algn="ctr" defTabSz="685596">
              <a:buClr>
                <a:srgbClr val="000000"/>
              </a:buClr>
              <a:defRPr/>
            </a:pPr>
            <a:endParaRPr sz="1400" kern="0">
              <a:solidFill>
                <a:srgbClr val="FFFFFF"/>
              </a:solidFill>
              <a:latin typeface="Calibri"/>
              <a:ea typeface="Calibri"/>
              <a:cs typeface="Calibri"/>
              <a:sym typeface="Calibri"/>
            </a:endParaRPr>
          </a:p>
        </p:txBody>
      </p:sp>
      <p:sp>
        <p:nvSpPr>
          <p:cNvPr id="14" name="PA_蓝剑_矩形 4">
            <a:extLst>
              <a:ext uri="{FF2B5EF4-FFF2-40B4-BE49-F238E27FC236}">
                <a16:creationId xmlns="" xmlns:a16="http://schemas.microsoft.com/office/drawing/2014/main" id="{38D84CF4-9F05-4E9F-8156-B8FA3871C8E8}"/>
              </a:ext>
            </a:extLst>
          </p:cNvPr>
          <p:cNvSpPr/>
          <p:nvPr>
            <p:custDataLst>
              <p:tags r:id="rId1"/>
            </p:custDataLst>
          </p:nvPr>
        </p:nvSpPr>
        <p:spPr>
          <a:xfrm>
            <a:off x="4572000" y="1581150"/>
            <a:ext cx="3929682" cy="1851906"/>
          </a:xfrm>
          <a:custGeom>
            <a:avLst/>
            <a:gdLst>
              <a:gd name="connsiteX0" fmla="*/ 0 w 2997200"/>
              <a:gd name="connsiteY0" fmla="*/ 0 h 4551680"/>
              <a:gd name="connsiteX1" fmla="*/ 2997200 w 2997200"/>
              <a:gd name="connsiteY1" fmla="*/ 0 h 4551680"/>
              <a:gd name="connsiteX2" fmla="*/ 2997200 w 2997200"/>
              <a:gd name="connsiteY2" fmla="*/ 4551680 h 4551680"/>
              <a:gd name="connsiteX3" fmla="*/ 0 w 2997200"/>
              <a:gd name="connsiteY3" fmla="*/ 4551680 h 4551680"/>
              <a:gd name="connsiteX4" fmla="*/ 0 w 2997200"/>
              <a:gd name="connsiteY4" fmla="*/ 0 h 4551680"/>
              <a:gd name="connsiteX0" fmla="*/ 0 w 2997200"/>
              <a:gd name="connsiteY0" fmla="*/ 0 h 4551680"/>
              <a:gd name="connsiteX1" fmla="*/ 2997200 w 2997200"/>
              <a:gd name="connsiteY1" fmla="*/ 0 h 4551680"/>
              <a:gd name="connsiteX2" fmla="*/ 2997200 w 2997200"/>
              <a:gd name="connsiteY2" fmla="*/ 4551680 h 4551680"/>
              <a:gd name="connsiteX3" fmla="*/ 0 w 2997200"/>
              <a:gd name="connsiteY3" fmla="*/ 4551680 h 4551680"/>
              <a:gd name="connsiteX4" fmla="*/ 0 w 2997200"/>
              <a:gd name="connsiteY4" fmla="*/ 1352296 h 4551680"/>
              <a:gd name="connsiteX5" fmla="*/ 0 w 2997200"/>
              <a:gd name="connsiteY5" fmla="*/ 0 h 4551680"/>
              <a:gd name="connsiteX0" fmla="*/ 0 w 2997200"/>
              <a:gd name="connsiteY0" fmla="*/ 0 h 4551680"/>
              <a:gd name="connsiteX1" fmla="*/ 2997200 w 2997200"/>
              <a:gd name="connsiteY1" fmla="*/ 0 h 4551680"/>
              <a:gd name="connsiteX2" fmla="*/ 2997200 w 2997200"/>
              <a:gd name="connsiteY2" fmla="*/ 4551680 h 4551680"/>
              <a:gd name="connsiteX3" fmla="*/ 0 w 2997200"/>
              <a:gd name="connsiteY3" fmla="*/ 4551680 h 4551680"/>
              <a:gd name="connsiteX4" fmla="*/ 0 w 2997200"/>
              <a:gd name="connsiteY4" fmla="*/ 1352296 h 4551680"/>
              <a:gd name="connsiteX5" fmla="*/ 91440 w 2997200"/>
              <a:gd name="connsiteY5" fmla="*/ 91440 h 4551680"/>
              <a:gd name="connsiteX0" fmla="*/ 0 w 2997200"/>
              <a:gd name="connsiteY0" fmla="*/ 0 h 4551680"/>
              <a:gd name="connsiteX1" fmla="*/ 2997200 w 2997200"/>
              <a:gd name="connsiteY1" fmla="*/ 0 h 4551680"/>
              <a:gd name="connsiteX2" fmla="*/ 2997200 w 2997200"/>
              <a:gd name="connsiteY2" fmla="*/ 4551680 h 4551680"/>
              <a:gd name="connsiteX3" fmla="*/ 0 w 2997200"/>
              <a:gd name="connsiteY3" fmla="*/ 4551680 h 4551680"/>
              <a:gd name="connsiteX4" fmla="*/ 0 w 2997200"/>
              <a:gd name="connsiteY4" fmla="*/ 1352296 h 4551680"/>
              <a:gd name="connsiteX0" fmla="*/ 0 w 3012440"/>
              <a:gd name="connsiteY0" fmla="*/ 0 h 4551680"/>
              <a:gd name="connsiteX1" fmla="*/ 3012440 w 3012440"/>
              <a:gd name="connsiteY1" fmla="*/ 0 h 4551680"/>
              <a:gd name="connsiteX2" fmla="*/ 3012440 w 3012440"/>
              <a:gd name="connsiteY2" fmla="*/ 4551680 h 4551680"/>
              <a:gd name="connsiteX3" fmla="*/ 15240 w 3012440"/>
              <a:gd name="connsiteY3" fmla="*/ 4551680 h 4551680"/>
              <a:gd name="connsiteX4" fmla="*/ 15240 w 3012440"/>
              <a:gd name="connsiteY4" fmla="*/ 1352296 h 4551680"/>
              <a:gd name="connsiteX0" fmla="*/ 0 w 2999740"/>
              <a:gd name="connsiteY0" fmla="*/ 0 h 4554220"/>
              <a:gd name="connsiteX1" fmla="*/ 2999740 w 2999740"/>
              <a:gd name="connsiteY1" fmla="*/ 2540 h 4554220"/>
              <a:gd name="connsiteX2" fmla="*/ 2999740 w 2999740"/>
              <a:gd name="connsiteY2" fmla="*/ 4554220 h 4554220"/>
              <a:gd name="connsiteX3" fmla="*/ 2540 w 2999740"/>
              <a:gd name="connsiteY3" fmla="*/ 4554220 h 4554220"/>
              <a:gd name="connsiteX4" fmla="*/ 2540 w 2999740"/>
              <a:gd name="connsiteY4" fmla="*/ 1354836 h 4554220"/>
              <a:gd name="connsiteX0" fmla="*/ 0 w 2999740"/>
              <a:gd name="connsiteY0" fmla="*/ 2540 h 4551680"/>
              <a:gd name="connsiteX1" fmla="*/ 2999740 w 2999740"/>
              <a:gd name="connsiteY1" fmla="*/ 0 h 4551680"/>
              <a:gd name="connsiteX2" fmla="*/ 2999740 w 2999740"/>
              <a:gd name="connsiteY2" fmla="*/ 4551680 h 4551680"/>
              <a:gd name="connsiteX3" fmla="*/ 2540 w 2999740"/>
              <a:gd name="connsiteY3" fmla="*/ 4551680 h 4551680"/>
              <a:gd name="connsiteX4" fmla="*/ 2540 w 2999740"/>
              <a:gd name="connsiteY4" fmla="*/ 1352296 h 4551680"/>
              <a:gd name="connsiteX0" fmla="*/ 0 w 2999740"/>
              <a:gd name="connsiteY0" fmla="*/ 0 h 4551680"/>
              <a:gd name="connsiteX1" fmla="*/ 2999740 w 2999740"/>
              <a:gd name="connsiteY1" fmla="*/ 0 h 4551680"/>
              <a:gd name="connsiteX2" fmla="*/ 2999740 w 2999740"/>
              <a:gd name="connsiteY2" fmla="*/ 4551680 h 4551680"/>
              <a:gd name="connsiteX3" fmla="*/ 2540 w 2999740"/>
              <a:gd name="connsiteY3" fmla="*/ 4551680 h 4551680"/>
              <a:gd name="connsiteX4" fmla="*/ 2540 w 2999740"/>
              <a:gd name="connsiteY4" fmla="*/ 1352296 h 4551680"/>
              <a:gd name="connsiteX0" fmla="*/ 0 w 3011170"/>
              <a:gd name="connsiteY0" fmla="*/ 0 h 4553585"/>
              <a:gd name="connsiteX1" fmla="*/ 3011170 w 3011170"/>
              <a:gd name="connsiteY1" fmla="*/ 1905 h 4553585"/>
              <a:gd name="connsiteX2" fmla="*/ 3011170 w 3011170"/>
              <a:gd name="connsiteY2" fmla="*/ 4553585 h 4553585"/>
              <a:gd name="connsiteX3" fmla="*/ 13970 w 3011170"/>
              <a:gd name="connsiteY3" fmla="*/ 4553585 h 4553585"/>
              <a:gd name="connsiteX4" fmla="*/ 13970 w 3011170"/>
              <a:gd name="connsiteY4" fmla="*/ 1354201 h 4553585"/>
              <a:gd name="connsiteX0" fmla="*/ 0 w 3013075"/>
              <a:gd name="connsiteY0" fmla="*/ 1905 h 4551680"/>
              <a:gd name="connsiteX1" fmla="*/ 3013075 w 3013075"/>
              <a:gd name="connsiteY1" fmla="*/ 0 h 4551680"/>
              <a:gd name="connsiteX2" fmla="*/ 3013075 w 3013075"/>
              <a:gd name="connsiteY2" fmla="*/ 4551680 h 4551680"/>
              <a:gd name="connsiteX3" fmla="*/ 15875 w 3013075"/>
              <a:gd name="connsiteY3" fmla="*/ 4551680 h 4551680"/>
              <a:gd name="connsiteX4" fmla="*/ 15875 w 3013075"/>
              <a:gd name="connsiteY4" fmla="*/ 1352296 h 4551680"/>
              <a:gd name="connsiteX0" fmla="*/ 0 w 3011170"/>
              <a:gd name="connsiteY0" fmla="*/ 0 h 4555490"/>
              <a:gd name="connsiteX1" fmla="*/ 3011170 w 3011170"/>
              <a:gd name="connsiteY1" fmla="*/ 3810 h 4555490"/>
              <a:gd name="connsiteX2" fmla="*/ 3011170 w 3011170"/>
              <a:gd name="connsiteY2" fmla="*/ 4555490 h 4555490"/>
              <a:gd name="connsiteX3" fmla="*/ 13970 w 3011170"/>
              <a:gd name="connsiteY3" fmla="*/ 4555490 h 4555490"/>
              <a:gd name="connsiteX4" fmla="*/ 13970 w 3011170"/>
              <a:gd name="connsiteY4" fmla="*/ 1356106 h 4555490"/>
              <a:gd name="connsiteX0" fmla="*/ 0 w 3005455"/>
              <a:gd name="connsiteY0" fmla="*/ 0 h 4551680"/>
              <a:gd name="connsiteX1" fmla="*/ 3005455 w 3005455"/>
              <a:gd name="connsiteY1" fmla="*/ 0 h 4551680"/>
              <a:gd name="connsiteX2" fmla="*/ 3005455 w 3005455"/>
              <a:gd name="connsiteY2" fmla="*/ 4551680 h 4551680"/>
              <a:gd name="connsiteX3" fmla="*/ 8255 w 3005455"/>
              <a:gd name="connsiteY3" fmla="*/ 4551680 h 4551680"/>
              <a:gd name="connsiteX4" fmla="*/ 8255 w 3005455"/>
              <a:gd name="connsiteY4" fmla="*/ 1352296 h 4551680"/>
              <a:gd name="connsiteX0" fmla="*/ 0 w 3011170"/>
              <a:gd name="connsiteY0" fmla="*/ 0 h 4551680"/>
              <a:gd name="connsiteX1" fmla="*/ 3011170 w 3011170"/>
              <a:gd name="connsiteY1" fmla="*/ 0 h 4551680"/>
              <a:gd name="connsiteX2" fmla="*/ 3011170 w 3011170"/>
              <a:gd name="connsiteY2" fmla="*/ 4551680 h 4551680"/>
              <a:gd name="connsiteX3" fmla="*/ 13970 w 3011170"/>
              <a:gd name="connsiteY3" fmla="*/ 4551680 h 4551680"/>
              <a:gd name="connsiteX4" fmla="*/ 13970 w 3011170"/>
              <a:gd name="connsiteY4" fmla="*/ 1352296 h 4551680"/>
              <a:gd name="connsiteX0" fmla="*/ 0 w 3013075"/>
              <a:gd name="connsiteY0" fmla="*/ 0 h 4551680"/>
              <a:gd name="connsiteX1" fmla="*/ 3013075 w 3013075"/>
              <a:gd name="connsiteY1" fmla="*/ 0 h 4551680"/>
              <a:gd name="connsiteX2" fmla="*/ 3013075 w 3013075"/>
              <a:gd name="connsiteY2" fmla="*/ 4551680 h 4551680"/>
              <a:gd name="connsiteX3" fmla="*/ 15875 w 3013075"/>
              <a:gd name="connsiteY3" fmla="*/ 4551680 h 4551680"/>
              <a:gd name="connsiteX4" fmla="*/ 15875 w 3013075"/>
              <a:gd name="connsiteY4" fmla="*/ 1352296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3075" h="4551680">
                <a:moveTo>
                  <a:pt x="0" y="0"/>
                </a:moveTo>
                <a:lnTo>
                  <a:pt x="3013075" y="0"/>
                </a:lnTo>
                <a:lnTo>
                  <a:pt x="3013075" y="4551680"/>
                </a:lnTo>
                <a:lnTo>
                  <a:pt x="15875" y="4551680"/>
                </a:lnTo>
                <a:lnTo>
                  <a:pt x="15875" y="1352296"/>
                </a:lnTo>
              </a:path>
            </a:pathLst>
          </a:cu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76" tIns="34289" rIns="68576" bIns="34289" numCol="1" spcCol="0" rtlCol="0" fromWordArt="0" anchor="ctr" anchorCtr="0" forceAA="0" compatLnSpc="1">
            <a:prstTxWarp prst="textNoShape">
              <a:avLst/>
            </a:prstTxWarp>
            <a:noAutofit/>
          </a:bodyPr>
          <a:lstStyle/>
          <a:p>
            <a:pPr algn="ctr" defTabSz="914310"/>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 name="TextBox 14"/>
          <p:cNvSpPr txBox="1"/>
          <p:nvPr/>
        </p:nvSpPr>
        <p:spPr>
          <a:xfrm>
            <a:off x="4343400" y="1856936"/>
            <a:ext cx="4267200" cy="1323439"/>
          </a:xfrm>
          <a:prstGeom prst="rect">
            <a:avLst/>
          </a:prstGeom>
          <a:noFill/>
        </p:spPr>
        <p:txBody>
          <a:bodyPr wrap="square" rtlCol="0" anchor="ctr">
            <a:spAutoFit/>
          </a:bodyPr>
          <a:lstStyle/>
          <a:p>
            <a:pPr algn="ctr"/>
            <a:r>
              <a:rPr lang="en-US" sz="4000" dirty="0">
                <a:solidFill>
                  <a:srgbClr val="FF5050"/>
                </a:solidFill>
                <a:latin typeface="Arial-Rounded" panose="020B0500000000000000" pitchFamily="34" charset="0"/>
                <a:ea typeface="Arial-Rounded" panose="020B0500000000000000" pitchFamily="34" charset="0"/>
                <a:cs typeface="Arial-Rounded" panose="020B0500000000000000" pitchFamily="34" charset="0"/>
              </a:rPr>
              <a:t>LUYỆN TẬP THEO VĂN BẢN </a:t>
            </a:r>
            <a:r>
              <a:rPr lang="en-US" sz="4000" dirty="0" smtClean="0">
                <a:solidFill>
                  <a:srgbClr val="FF505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000" dirty="0">
              <a:solidFill>
                <a:srgbClr val="FF5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图片 4" descr="未标题-1"/>
          <p:cNvPicPr>
            <a:picLocks noChangeAspect="1"/>
          </p:cNvPicPr>
          <p:nvPr/>
        </p:nvPicPr>
        <p:blipFill>
          <a:blip r:embed="rId6"/>
          <a:stretch>
            <a:fillRect/>
          </a:stretch>
        </p:blipFill>
        <p:spPr>
          <a:xfrm>
            <a:off x="-685800" y="-323850"/>
            <a:ext cx="6477000" cy="6101421"/>
          </a:xfrm>
          <a:prstGeom prst="rect">
            <a:avLst/>
          </a:prstGeom>
        </p:spPr>
      </p:pic>
      <p:sp>
        <p:nvSpPr>
          <p:cNvPr id="10"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0892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2" presetClass="entr" presetSubtype="2" fill="hold" grpId="1"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6"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217">
                                          <p:stCondLst>
                                            <p:cond delay="0"/>
                                          </p:stCondLst>
                                        </p:cTn>
                                        <p:tgtEl>
                                          <p:spTgt spid="16"/>
                                        </p:tgtEl>
                                      </p:cBhvr>
                                    </p:animEffect>
                                    <p:anim calcmode="lin" valueType="num">
                                      <p:cBhvr>
                                        <p:cTn id="18" dur="683"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9" dur="249"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0" dur="249" tmFilter="0, 0; 0.125,0.2665; 0.25,0.4; 0.375,0.465; 0.5,0.5;  0.625,0.535; 0.75,0.6; 0.875,0.7335; 1,1">
                                          <p:stCondLst>
                                            <p:cond delay="249"/>
                                          </p:stCondLst>
                                        </p:cTn>
                                        <p:tgtEl>
                                          <p:spTgt spid="16"/>
                                        </p:tgtEl>
                                        <p:attrNameLst>
                                          <p:attrName>ppt_y</p:attrName>
                                        </p:attrNameLst>
                                      </p:cBhvr>
                                      <p:tavLst>
                                        <p:tav tm="0" fmla="#ppt_y-sin(pi*$)/9">
                                          <p:val>
                                            <p:fltVal val="0"/>
                                          </p:val>
                                        </p:tav>
                                        <p:tav tm="100000">
                                          <p:val>
                                            <p:fltVal val="1"/>
                                          </p:val>
                                        </p:tav>
                                      </p:tavLst>
                                    </p:anim>
                                    <p:anim calcmode="lin" valueType="num">
                                      <p:cBhvr>
                                        <p:cTn id="21" dur="124" tmFilter="0, 0; 0.125,0.2665; 0.25,0.4; 0.375,0.465; 0.5,0.5;  0.625,0.535; 0.75,0.6; 0.875,0.7335; 1,1">
                                          <p:stCondLst>
                                            <p:cond delay="497"/>
                                          </p:stCondLst>
                                        </p:cTn>
                                        <p:tgtEl>
                                          <p:spTgt spid="16"/>
                                        </p:tgtEl>
                                        <p:attrNameLst>
                                          <p:attrName>ppt_y</p:attrName>
                                        </p:attrNameLst>
                                      </p:cBhvr>
                                      <p:tavLst>
                                        <p:tav tm="0" fmla="#ppt_y-sin(pi*$)/27">
                                          <p:val>
                                            <p:fltVal val="0"/>
                                          </p:val>
                                        </p:tav>
                                        <p:tav tm="100000">
                                          <p:val>
                                            <p:fltVal val="1"/>
                                          </p:val>
                                        </p:tav>
                                      </p:tavLst>
                                    </p:anim>
                                    <p:anim calcmode="lin" valueType="num">
                                      <p:cBhvr>
                                        <p:cTn id="22" dur="62" tmFilter="0, 0; 0.125,0.2665; 0.25,0.4; 0.375,0.465; 0.5,0.5;  0.625,0.535; 0.75,0.6; 0.875,0.7335; 1,1">
                                          <p:stCondLst>
                                            <p:cond delay="621"/>
                                          </p:stCondLst>
                                        </p:cTn>
                                        <p:tgtEl>
                                          <p:spTgt spid="16"/>
                                        </p:tgtEl>
                                        <p:attrNameLst>
                                          <p:attrName>ppt_y</p:attrName>
                                        </p:attrNameLst>
                                      </p:cBhvr>
                                      <p:tavLst>
                                        <p:tav tm="0" fmla="#ppt_y-sin(pi*$)/81">
                                          <p:val>
                                            <p:fltVal val="0"/>
                                          </p:val>
                                        </p:tav>
                                        <p:tav tm="100000">
                                          <p:val>
                                            <p:fltVal val="1"/>
                                          </p:val>
                                        </p:tav>
                                      </p:tavLst>
                                    </p:anim>
                                    <p:animScale>
                                      <p:cBhvr>
                                        <p:cTn id="23" dur="10">
                                          <p:stCondLst>
                                            <p:cond delay="244"/>
                                          </p:stCondLst>
                                        </p:cTn>
                                        <p:tgtEl>
                                          <p:spTgt spid="16"/>
                                        </p:tgtEl>
                                      </p:cBhvr>
                                      <p:to x="100000" y="60000"/>
                                    </p:animScale>
                                    <p:animScale>
                                      <p:cBhvr>
                                        <p:cTn id="24" dur="62" decel="50000">
                                          <p:stCondLst>
                                            <p:cond delay="254"/>
                                          </p:stCondLst>
                                        </p:cTn>
                                        <p:tgtEl>
                                          <p:spTgt spid="16"/>
                                        </p:tgtEl>
                                      </p:cBhvr>
                                      <p:to x="100000" y="100000"/>
                                    </p:animScale>
                                    <p:animScale>
                                      <p:cBhvr>
                                        <p:cTn id="25" dur="10">
                                          <p:stCondLst>
                                            <p:cond delay="492"/>
                                          </p:stCondLst>
                                        </p:cTn>
                                        <p:tgtEl>
                                          <p:spTgt spid="16"/>
                                        </p:tgtEl>
                                      </p:cBhvr>
                                      <p:to x="100000" y="80000"/>
                                    </p:animScale>
                                    <p:animScale>
                                      <p:cBhvr>
                                        <p:cTn id="26" dur="62" decel="50000">
                                          <p:stCondLst>
                                            <p:cond delay="502"/>
                                          </p:stCondLst>
                                        </p:cTn>
                                        <p:tgtEl>
                                          <p:spTgt spid="16"/>
                                        </p:tgtEl>
                                      </p:cBhvr>
                                      <p:to x="100000" y="100000"/>
                                    </p:animScale>
                                    <p:animScale>
                                      <p:cBhvr>
                                        <p:cTn id="27" dur="10">
                                          <p:stCondLst>
                                            <p:cond delay="616"/>
                                          </p:stCondLst>
                                        </p:cTn>
                                        <p:tgtEl>
                                          <p:spTgt spid="16"/>
                                        </p:tgtEl>
                                      </p:cBhvr>
                                      <p:to x="100000" y="90000"/>
                                    </p:animScale>
                                    <p:animScale>
                                      <p:cBhvr>
                                        <p:cTn id="28" dur="62" decel="50000">
                                          <p:stCondLst>
                                            <p:cond delay="625"/>
                                          </p:stCondLst>
                                        </p:cTn>
                                        <p:tgtEl>
                                          <p:spTgt spid="16"/>
                                        </p:tgtEl>
                                      </p:cBhvr>
                                      <p:to x="100000" y="100000"/>
                                    </p:animScale>
                                    <p:animScale>
                                      <p:cBhvr>
                                        <p:cTn id="29" dur="10">
                                          <p:stCondLst>
                                            <p:cond delay="678"/>
                                          </p:stCondLst>
                                        </p:cTn>
                                        <p:tgtEl>
                                          <p:spTgt spid="16"/>
                                        </p:tgtEl>
                                      </p:cBhvr>
                                      <p:to x="100000" y="95000"/>
                                    </p:animScale>
                                    <p:animScale>
                                      <p:cBhvr>
                                        <p:cTn id="30" dur="62" decel="50000">
                                          <p:stCondLst>
                                            <p:cond delay="688"/>
                                          </p:stCondLst>
                                        </p:cTn>
                                        <p:tgtEl>
                                          <p:spTgt spid="16"/>
                                        </p:tgtEl>
                                      </p:cBhvr>
                                      <p:to x="100000" y="100000"/>
                                    </p:animScale>
                                  </p:childTnLst>
                                </p:cTn>
                              </p:par>
                            </p:childTnLst>
                          </p:cTn>
                        </p:par>
                        <p:par>
                          <p:cTn id="31" fill="hold">
                            <p:stCondLst>
                              <p:cond delay="1250"/>
                            </p:stCondLst>
                            <p:childTnLst>
                              <p:par>
                                <p:cTn id="32" presetID="14" presetClass="entr" presetSubtype="1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Shape 168"/>
        <p:cNvGrpSpPr/>
        <p:nvPr/>
      </p:nvGrpSpPr>
      <p:grpSpPr>
        <a:xfrm>
          <a:off x="0" y="0"/>
          <a:ext cx="0" cy="0"/>
          <a:chOff x="0" y="0"/>
          <a:chExt cx="0" cy="0"/>
        </a:xfrm>
      </p:grpSpPr>
      <p:pic>
        <p:nvPicPr>
          <p:cNvPr id="169" name="Google Shape;169;p5"/>
          <p:cNvPicPr preferRelativeResize="0"/>
          <p:nvPr/>
        </p:nvPicPr>
        <p:blipFill rotWithShape="1">
          <a:blip r:embed="rId3">
            <a:alphaModFix/>
          </a:blip>
          <a:srcRect/>
          <a:stretch/>
        </p:blipFill>
        <p:spPr>
          <a:xfrm>
            <a:off x="0" y="1"/>
            <a:ext cx="9144000" cy="4054460"/>
          </a:xfrm>
          <a:prstGeom prst="rect">
            <a:avLst/>
          </a:prstGeom>
          <a:noFill/>
          <a:ln>
            <a:noFill/>
          </a:ln>
        </p:spPr>
      </p:pic>
      <p:grpSp>
        <p:nvGrpSpPr>
          <p:cNvPr id="170" name="Google Shape;170;p5"/>
          <p:cNvGrpSpPr/>
          <p:nvPr/>
        </p:nvGrpSpPr>
        <p:grpSpPr>
          <a:xfrm>
            <a:off x="0" y="3868735"/>
            <a:ext cx="9144000" cy="1274777"/>
            <a:chOff x="0" y="5158297"/>
            <a:chExt cx="12192000" cy="1699703"/>
          </a:xfrm>
        </p:grpSpPr>
        <p:pic>
          <p:nvPicPr>
            <p:cNvPr id="171" name="Google Shape;171;p5"/>
            <p:cNvPicPr preferRelativeResize="0"/>
            <p:nvPr/>
          </p:nvPicPr>
          <p:blipFill rotWithShape="1">
            <a:blip r:embed="rId4">
              <a:alphaModFix/>
            </a:blip>
            <a:srcRect/>
            <a:stretch/>
          </p:blipFill>
          <p:spPr>
            <a:xfrm>
              <a:off x="0" y="5158297"/>
              <a:ext cx="12192000" cy="495300"/>
            </a:xfrm>
            <a:prstGeom prst="rect">
              <a:avLst/>
            </a:prstGeom>
            <a:noFill/>
            <a:ln>
              <a:noFill/>
            </a:ln>
          </p:spPr>
        </p:pic>
        <p:sp>
          <p:nvSpPr>
            <p:cNvPr id="172" name="Google Shape;172;p5"/>
            <p:cNvSpPr/>
            <p:nvPr/>
          </p:nvSpPr>
          <p:spPr>
            <a:xfrm>
              <a:off x="0" y="5405947"/>
              <a:ext cx="12192000" cy="1452053"/>
            </a:xfrm>
            <a:prstGeom prst="rect">
              <a:avLst/>
            </a:prstGeom>
            <a:solidFill>
              <a:srgbClr val="7DBDED"/>
            </a:solidFill>
            <a:ln>
              <a:noFill/>
            </a:ln>
          </p:spPr>
          <p:txBody>
            <a:bodyPr spcFirstLastPara="1" wrap="square" lIns="91425" tIns="45700" rIns="91425" bIns="45700" anchor="ctr" anchorCtr="0">
              <a:noAutofit/>
            </a:bodyPr>
            <a:lstStyle/>
            <a:p>
              <a:pPr algn="ctr" defTabSz="685596">
                <a:buClr>
                  <a:srgbClr val="000000"/>
                </a:buClr>
                <a:defRPr/>
              </a:pPr>
              <a:endParaRPr sz="1400" kern="0">
                <a:solidFill>
                  <a:srgbClr val="FFFFFF"/>
                </a:solidFill>
                <a:latin typeface="Calibri"/>
                <a:ea typeface="Calibri"/>
                <a:cs typeface="Calibri"/>
                <a:sym typeface="Calibri"/>
              </a:endParaRPr>
            </a:p>
          </p:txBody>
        </p:sp>
      </p:grpSp>
      <p:sp>
        <p:nvSpPr>
          <p:cNvPr id="173" name="Google Shape;173;p5"/>
          <p:cNvSpPr/>
          <p:nvPr/>
        </p:nvSpPr>
        <p:spPr>
          <a:xfrm>
            <a:off x="152400" y="209550"/>
            <a:ext cx="8839200" cy="4800600"/>
          </a:xfrm>
          <a:prstGeom prst="roundRect">
            <a:avLst>
              <a:gd name="adj" fmla="val 8557"/>
            </a:avLst>
          </a:prstGeom>
          <a:solidFill>
            <a:schemeClr val="lt1"/>
          </a:solidFill>
          <a:ln>
            <a:noFill/>
          </a:ln>
        </p:spPr>
        <p:txBody>
          <a:bodyPr spcFirstLastPara="1" wrap="square" lIns="68550" tIns="34274" rIns="68550" bIns="34274" anchor="ctr" anchorCtr="0">
            <a:noAutofit/>
          </a:bodyPr>
          <a:lstStyle/>
          <a:p>
            <a:pPr algn="ctr" defTabSz="685596">
              <a:buClr>
                <a:srgbClr val="000000"/>
              </a:buClr>
              <a:defRPr/>
            </a:pPr>
            <a:endParaRPr sz="1400" kern="0">
              <a:solidFill>
                <a:srgbClr val="FFFFFF"/>
              </a:solidFill>
              <a:latin typeface="Calibri"/>
              <a:ea typeface="Calibri"/>
              <a:cs typeface="Calibri"/>
              <a:sym typeface="Calibri"/>
            </a:endParaRPr>
          </a:p>
        </p:txBody>
      </p:sp>
      <p:sp>
        <p:nvSpPr>
          <p:cNvPr id="10" name="TextBox 9"/>
          <p:cNvSpPr txBox="1"/>
          <p:nvPr/>
        </p:nvSpPr>
        <p:spPr>
          <a:xfrm>
            <a:off x="747486" y="170567"/>
            <a:ext cx="8091714" cy="477054"/>
          </a:xfrm>
          <a:prstGeom prst="rect">
            <a:avLst/>
          </a:prstGeom>
          <a:noFill/>
        </p:spPr>
        <p:txBody>
          <a:bodyPr wrap="square" rtlCol="0">
            <a:spAutoFit/>
          </a:bodyPr>
          <a:lstStyle/>
          <a:p>
            <a:pPr algn="just"/>
            <a:r>
              <a:rPr lang="en-US" sz="2500"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1</a:t>
            </a:r>
            <a:r>
              <a:rPr lang="en-US" sz="25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Tìm</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bài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tả</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bộ</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phận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khủng</a:t>
            </a:r>
            <a:r>
              <a:rPr lang="en-US" sz="2500" dirty="0">
                <a:latin typeface="Arial-Rounded" panose="020B0500000000000000" pitchFamily="34" charset="0"/>
                <a:ea typeface="Arial-Rounded" panose="020B0500000000000000" pitchFamily="34" charset="0"/>
                <a:cs typeface="Arial-Rounded" panose="020B0500000000000000" pitchFamily="34" charset="0"/>
              </a:rPr>
              <a:t> long</a:t>
            </a:r>
            <a:endParaRPr lang="vi-VN" sz="25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descr="20210409090849_wm_shs-tieng-viet-2-tap-1"/>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8169" t="35990" r="85076" b="58298"/>
          <a:stretch/>
        </p:blipFill>
        <p:spPr bwMode="auto">
          <a:xfrm>
            <a:off x="251115" y="154991"/>
            <a:ext cx="623749" cy="740359"/>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082918" y="717231"/>
            <a:ext cx="4645479" cy="4292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1001" y="1093976"/>
            <a:ext cx="3515436" cy="3539430"/>
          </a:xfrm>
          <a:prstGeom prst="rect">
            <a:avLst/>
          </a:prstGeom>
        </p:spPr>
        <p:txBody>
          <a:bodyPr wrap="square">
            <a:spAutoFit/>
          </a:bodyPr>
          <a:lstStyle/>
          <a:p>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 ngữ dùng để tả các bộ phận của khủng long đó là:</a:t>
            </a:r>
          </a:p>
          <a:p>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Tai – thính</a:t>
            </a:r>
          </a:p>
          <a:p>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Mắt – tinh tường</a:t>
            </a:r>
          </a:p>
          <a:p>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Đầu – cứng</a:t>
            </a:r>
          </a:p>
          <a:p>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Chân – thẳng và rất </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khỏe</a:t>
            </a:r>
            <a:endPar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3"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2215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par>
                          <p:cTn id="11" fill="hold">
                            <p:stCondLst>
                              <p:cond delay="500"/>
                            </p:stCondLst>
                            <p:childTnLst>
                              <p:par>
                                <p:cTn id="12" presetID="6" presetClass="entr" presetSubtype="32" fill="hold" nodeType="afterEffect">
                                  <p:stCondLst>
                                    <p:cond delay="0"/>
                                  </p:stCondLst>
                                  <p:childTnLst>
                                    <p:set>
                                      <p:cBhvr>
                                        <p:cTn id="13" dur="1" fill="hold">
                                          <p:stCondLst>
                                            <p:cond delay="0"/>
                                          </p:stCondLst>
                                        </p:cTn>
                                        <p:tgtEl>
                                          <p:spTgt spid="13314"/>
                                        </p:tgtEl>
                                        <p:attrNameLst>
                                          <p:attrName>style.visibility</p:attrName>
                                        </p:attrNameLst>
                                      </p:cBhvr>
                                      <p:to>
                                        <p:strVal val="visible"/>
                                      </p:to>
                                    </p:set>
                                    <p:animEffect transition="in" filter="circle(out)">
                                      <p:cBhvr>
                                        <p:cTn id="14" dur="500"/>
                                        <p:tgtEl>
                                          <p:spTgt spid="1331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4" action="ppaction://hlinksldjump"/>
            <a:extLst>
              <a:ext uri="{FF2B5EF4-FFF2-40B4-BE49-F238E27FC236}">
                <a16:creationId xmlns="" xmlns:a16="http://schemas.microsoft.com/office/drawing/2014/main" id="{51610815-90AC-4463-A02A-2631C4B67A8D}"/>
              </a:ext>
            </a:extLst>
          </p:cNvPr>
          <p:cNvSpPr/>
          <p:nvPr/>
        </p:nvSpPr>
        <p:spPr>
          <a:xfrm>
            <a:off x="5234940" y="4537710"/>
            <a:ext cx="1623060" cy="48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613">
              <a:defRPr/>
            </a:pPr>
            <a:endParaRPr lang="en-US" sz="2400">
              <a:solidFill>
                <a:prstClr val="white"/>
              </a:solidFill>
            </a:endParaRPr>
          </a:p>
        </p:txBody>
      </p:sp>
      <p:sp>
        <p:nvSpPr>
          <p:cNvPr id="6" name="TextBox 5">
            <a:extLst>
              <a:ext uri="{FF2B5EF4-FFF2-40B4-BE49-F238E27FC236}">
                <a16:creationId xmlns="" xmlns:a16="http://schemas.microsoft.com/office/drawing/2014/main" id="{115EF1AB-B4D0-4F5F-8B39-FAE257D613F7}"/>
              </a:ext>
            </a:extLst>
          </p:cNvPr>
          <p:cNvSpPr txBox="1"/>
          <p:nvPr/>
        </p:nvSpPr>
        <p:spPr>
          <a:xfrm>
            <a:off x="1312461" y="666750"/>
            <a:ext cx="6324600" cy="1177243"/>
          </a:xfrm>
          <a:prstGeom prst="rect">
            <a:avLst/>
          </a:prstGeom>
          <a:noFill/>
        </p:spPr>
        <p:txBody>
          <a:bodyPr wrap="square" lIns="68564" tIns="34289" rIns="68564" bIns="34289" rtlCol="0">
            <a:spAutoFit/>
          </a:bodyPr>
          <a:lstStyle/>
          <a:p>
            <a:pPr algn="ctr" defTabSz="685800"/>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hãy</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 10 </a:t>
            </a:r>
            <a:r>
              <a:rPr lang="en-US" sz="36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dòng</a:t>
            </a:r>
            <a:r>
              <a:rPr lang="en-US" sz="36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a:t>
            </a:r>
            <a:r>
              <a:rPr lang="vi-VN"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ơ</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36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thuộc</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lòng</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i="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r>
              <a:rPr lang="en-US" sz="3600" i="1"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Vè</a:t>
            </a:r>
            <a:r>
              <a:rPr lang="en-US" sz="3600" i="1"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i="1"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chim</a:t>
            </a:r>
            <a:r>
              <a:rPr lang="en-US" sz="3600" i="1"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r>
              <a:rPr lang="en-US" sz="36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 xmlns:a16="http://schemas.microsoft.com/office/drawing/2014/main" id="{CB29C377-1663-4A93-951F-A769749FB432}"/>
              </a:ext>
            </a:extLst>
          </p:cNvPr>
          <p:cNvSpPr txBox="1"/>
          <p:nvPr/>
        </p:nvSpPr>
        <p:spPr>
          <a:xfrm>
            <a:off x="3959361" y="3273006"/>
            <a:ext cx="1327895" cy="700190"/>
          </a:xfrm>
          <a:prstGeom prst="rect">
            <a:avLst/>
          </a:prstGeom>
          <a:noFill/>
        </p:spPr>
        <p:txBody>
          <a:bodyPr wrap="none" lIns="68564" tIns="34289" rIns="68564" bIns="34289" rtlCol="0">
            <a:spAutoFit/>
          </a:bodyPr>
          <a:lstStyle/>
          <a:p>
            <a:pPr defTabSz="685613">
              <a:defRPr/>
            </a:pPr>
            <a:r>
              <a:rPr lang="en-US" sz="4100" dirty="0" err="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Đúng</a:t>
            </a:r>
            <a:endParaRPr lang="en-US" sz="41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5195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Shape 168"/>
        <p:cNvGrpSpPr/>
        <p:nvPr/>
      </p:nvGrpSpPr>
      <p:grpSpPr>
        <a:xfrm>
          <a:off x="0" y="0"/>
          <a:ext cx="0" cy="0"/>
          <a:chOff x="0" y="0"/>
          <a:chExt cx="0" cy="0"/>
        </a:xfrm>
      </p:grpSpPr>
      <p:pic>
        <p:nvPicPr>
          <p:cNvPr id="169" name="Google Shape;169;p5"/>
          <p:cNvPicPr preferRelativeResize="0"/>
          <p:nvPr/>
        </p:nvPicPr>
        <p:blipFill rotWithShape="1">
          <a:blip r:embed="rId3">
            <a:alphaModFix/>
          </a:blip>
          <a:srcRect/>
          <a:stretch/>
        </p:blipFill>
        <p:spPr>
          <a:xfrm>
            <a:off x="0" y="1"/>
            <a:ext cx="9144000" cy="4054460"/>
          </a:xfrm>
          <a:prstGeom prst="rect">
            <a:avLst/>
          </a:prstGeom>
          <a:noFill/>
          <a:ln>
            <a:noFill/>
          </a:ln>
        </p:spPr>
      </p:pic>
      <p:grpSp>
        <p:nvGrpSpPr>
          <p:cNvPr id="170" name="Google Shape;170;p5"/>
          <p:cNvGrpSpPr/>
          <p:nvPr/>
        </p:nvGrpSpPr>
        <p:grpSpPr>
          <a:xfrm>
            <a:off x="0" y="3868735"/>
            <a:ext cx="9144000" cy="1274777"/>
            <a:chOff x="0" y="5158297"/>
            <a:chExt cx="12192000" cy="1699703"/>
          </a:xfrm>
        </p:grpSpPr>
        <p:pic>
          <p:nvPicPr>
            <p:cNvPr id="171" name="Google Shape;171;p5"/>
            <p:cNvPicPr preferRelativeResize="0"/>
            <p:nvPr/>
          </p:nvPicPr>
          <p:blipFill rotWithShape="1">
            <a:blip r:embed="rId4">
              <a:alphaModFix/>
            </a:blip>
            <a:srcRect/>
            <a:stretch/>
          </p:blipFill>
          <p:spPr>
            <a:xfrm>
              <a:off x="0" y="5158297"/>
              <a:ext cx="12192000" cy="495300"/>
            </a:xfrm>
            <a:prstGeom prst="rect">
              <a:avLst/>
            </a:prstGeom>
            <a:noFill/>
            <a:ln>
              <a:noFill/>
            </a:ln>
          </p:spPr>
        </p:pic>
        <p:sp>
          <p:nvSpPr>
            <p:cNvPr id="172" name="Google Shape;172;p5"/>
            <p:cNvSpPr/>
            <p:nvPr/>
          </p:nvSpPr>
          <p:spPr>
            <a:xfrm>
              <a:off x="0" y="5405947"/>
              <a:ext cx="12192000" cy="1452053"/>
            </a:xfrm>
            <a:prstGeom prst="rect">
              <a:avLst/>
            </a:prstGeom>
            <a:solidFill>
              <a:srgbClr val="7DBDED"/>
            </a:solidFill>
            <a:ln>
              <a:noFill/>
            </a:ln>
          </p:spPr>
          <p:txBody>
            <a:bodyPr spcFirstLastPara="1" wrap="square" lIns="91425" tIns="45700" rIns="91425" bIns="45700" anchor="ctr" anchorCtr="0">
              <a:noAutofit/>
            </a:bodyPr>
            <a:lstStyle/>
            <a:p>
              <a:pPr algn="ctr" defTabSz="685596">
                <a:buClr>
                  <a:srgbClr val="000000"/>
                </a:buClr>
                <a:defRPr/>
              </a:pPr>
              <a:endParaRPr sz="1400" kern="0">
                <a:solidFill>
                  <a:srgbClr val="FFFFFF"/>
                </a:solidFill>
                <a:latin typeface="Calibri"/>
                <a:ea typeface="Calibri"/>
                <a:cs typeface="Calibri"/>
                <a:sym typeface="Calibri"/>
              </a:endParaRPr>
            </a:p>
          </p:txBody>
        </p:sp>
      </p:grpSp>
      <p:sp>
        <p:nvSpPr>
          <p:cNvPr id="173" name="Google Shape;173;p5"/>
          <p:cNvSpPr/>
          <p:nvPr/>
        </p:nvSpPr>
        <p:spPr>
          <a:xfrm>
            <a:off x="152400" y="209550"/>
            <a:ext cx="8839200" cy="4800600"/>
          </a:xfrm>
          <a:prstGeom prst="roundRect">
            <a:avLst>
              <a:gd name="adj" fmla="val 8557"/>
            </a:avLst>
          </a:prstGeom>
          <a:solidFill>
            <a:schemeClr val="lt1"/>
          </a:solidFill>
          <a:ln>
            <a:noFill/>
          </a:ln>
        </p:spPr>
        <p:txBody>
          <a:bodyPr spcFirstLastPara="1" wrap="square" lIns="68550" tIns="34274" rIns="68550" bIns="34274" anchor="ctr" anchorCtr="0">
            <a:noAutofit/>
          </a:bodyPr>
          <a:lstStyle/>
          <a:p>
            <a:pPr algn="ctr" defTabSz="685596">
              <a:buClr>
                <a:srgbClr val="000000"/>
              </a:buClr>
              <a:defRPr/>
            </a:pPr>
            <a:endParaRPr sz="1400" kern="0">
              <a:solidFill>
                <a:srgbClr val="FFFFFF"/>
              </a:solidFill>
              <a:latin typeface="Calibri"/>
              <a:ea typeface="Calibri"/>
              <a:cs typeface="Calibri"/>
              <a:sym typeface="Calibri"/>
            </a:endParaRPr>
          </a:p>
        </p:txBody>
      </p:sp>
      <p:sp>
        <p:nvSpPr>
          <p:cNvPr id="10" name="TextBox 9"/>
          <p:cNvSpPr txBox="1"/>
          <p:nvPr/>
        </p:nvSpPr>
        <p:spPr>
          <a:xfrm>
            <a:off x="747486" y="196155"/>
            <a:ext cx="8625114" cy="1384995"/>
          </a:xfrm>
          <a:prstGeom prst="rect">
            <a:avLst/>
          </a:prstGeom>
          <a:noFill/>
        </p:spPr>
        <p:txBody>
          <a:bodyPr wrap="square" rtlCol="0">
            <a:spAutoFit/>
          </a:bodyPr>
          <a:lstStyle/>
          <a:p>
            <a:r>
              <a:rPr lang="en-US" sz="28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2</a:t>
            </a:r>
            <a:r>
              <a:rPr lang="en-US" sz="2800"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Hỏi – đáp về đặc điểm các bộ phận của khủng long.</a:t>
            </a:r>
          </a:p>
          <a:p>
            <a:r>
              <a:rPr lang="vi-VN"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M:</a:t>
            </a:r>
            <a:r>
              <a:rPr lang="vi-VN"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i="1" dirty="0">
                <a:latin typeface="Arial-Rounded" panose="020B0500000000000000" pitchFamily="34" charset="0"/>
                <a:ea typeface="Arial-Rounded" panose="020B0500000000000000" pitchFamily="34" charset="0"/>
                <a:cs typeface="Arial-Rounded" panose="020B0500000000000000" pitchFamily="34" charset="0"/>
              </a:rPr>
              <a:t>- Đầu khủng long thế nào?</a:t>
            </a:r>
          </a:p>
          <a:p>
            <a:r>
              <a:rPr lang="vi-VN" sz="2800" i="1" dirty="0">
                <a:latin typeface="Arial-Rounded" panose="020B0500000000000000" pitchFamily="34" charset="0"/>
                <a:ea typeface="Arial-Rounded" panose="020B0500000000000000" pitchFamily="34" charset="0"/>
                <a:cs typeface="Arial-Rounded" panose="020B0500000000000000" pitchFamily="34" charset="0"/>
              </a:rPr>
              <a:t>  </a:t>
            </a:r>
            <a:r>
              <a:rPr lang="en-US" sz="2800" i="1"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800" i="1"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800" i="1" dirty="0">
                <a:latin typeface="Arial-Rounded" panose="020B0500000000000000" pitchFamily="34" charset="0"/>
                <a:ea typeface="Arial-Rounded" panose="020B0500000000000000" pitchFamily="34" charset="0"/>
                <a:cs typeface="Arial-Rounded" panose="020B0500000000000000" pitchFamily="34" charset="0"/>
              </a:rPr>
              <a:t>Đầu khủng long rất cứng</a:t>
            </a:r>
            <a:r>
              <a:rPr lang="vi-VN" sz="2800" i="1"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i="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descr="20210409090849_wm_shs-tieng-viet-2-tap-1"/>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8169" t="35990" r="85076" b="58298"/>
          <a:stretch/>
        </p:blipFill>
        <p:spPr bwMode="auto">
          <a:xfrm>
            <a:off x="251115" y="154991"/>
            <a:ext cx="623749" cy="740359"/>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62989" y="1809750"/>
            <a:ext cx="6248399" cy="2677656"/>
          </a:xfrm>
          <a:prstGeom prst="rect">
            <a:avLst/>
          </a:prstGeom>
        </p:spPr>
        <p:txBody>
          <a:bodyPr wrap="square">
            <a:spAutoFit/>
          </a:bodyPr>
          <a:lstStyle/>
          <a:p>
            <a:r>
              <a:rPr lang="vi-VN" sz="28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Mắt khủng long thế nào?</a:t>
            </a:r>
          </a:p>
          <a:p>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Mắt khủng long rất tinh tường.</a:t>
            </a:r>
          </a:p>
          <a:p>
            <a:r>
              <a:rPr lang="vi-VN"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Tai khủng long thế nào?</a:t>
            </a:r>
          </a:p>
          <a:p>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Tai khủng long rất thính.</a:t>
            </a:r>
          </a:p>
          <a:p>
            <a:r>
              <a:rPr lang="vi-VN"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Chân khủng long thế nào?</a:t>
            </a:r>
          </a:p>
          <a:p>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Chân khủng long thẳng và rất </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khỏe</a:t>
            </a:r>
            <a:endPar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3"/>
          <p:cNvSpPr/>
          <p:nvPr/>
        </p:nvSpPr>
        <p:spPr>
          <a:xfrm>
            <a:off x="381000" y="1657350"/>
            <a:ext cx="7995200" cy="3276600"/>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65822" tIns="32912" rIns="65822" bIns="32912" rtlCol="0" anchor="ctr"/>
          <a:lstStyle/>
          <a:p>
            <a:pPr algn="ctr" defTabSz="685698"/>
            <a:endParaRPr lang="en-US" sz="1400">
              <a:solidFill>
                <a:prstClr val="white"/>
              </a:solidFill>
            </a:endParaRPr>
          </a:p>
        </p:txBody>
      </p:sp>
      <p:pic>
        <p:nvPicPr>
          <p:cNvPr id="11" name="Picture 8" descr="OnlineLabels Clip Art - Perplexed Female (#1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93524" y="2536664"/>
            <a:ext cx="2320822" cy="23585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0800" y="2519094"/>
            <a:ext cx="2209800" cy="2376129"/>
          </a:xfrm>
          <a:prstGeom prst="rect">
            <a:avLst/>
          </a:prstGeom>
        </p:spPr>
      </p:pic>
      <p:sp>
        <p:nvSpPr>
          <p:cNvPr id="15"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5792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xit" presetSubtype="0" fill="hold"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p24"/>
          <p:cNvPicPr preferRelativeResize="0"/>
          <p:nvPr/>
        </p:nvPicPr>
        <p:blipFill rotWithShape="1">
          <a:blip r:embed="rId3">
            <a:alphaModFix/>
          </a:blip>
          <a:srcRect/>
          <a:stretch/>
        </p:blipFill>
        <p:spPr>
          <a:xfrm>
            <a:off x="0" y="1"/>
            <a:ext cx="9144000" cy="4054460"/>
          </a:xfrm>
          <a:prstGeom prst="rect">
            <a:avLst/>
          </a:prstGeom>
          <a:noFill/>
          <a:ln>
            <a:noFill/>
          </a:ln>
        </p:spPr>
      </p:pic>
      <p:grpSp>
        <p:nvGrpSpPr>
          <p:cNvPr id="561" name="Google Shape;561;p24"/>
          <p:cNvGrpSpPr/>
          <p:nvPr/>
        </p:nvGrpSpPr>
        <p:grpSpPr>
          <a:xfrm>
            <a:off x="0" y="3868735"/>
            <a:ext cx="9144000" cy="1274777"/>
            <a:chOff x="0" y="5158297"/>
            <a:chExt cx="12192000" cy="1699703"/>
          </a:xfrm>
        </p:grpSpPr>
        <p:pic>
          <p:nvPicPr>
            <p:cNvPr id="562" name="Google Shape;562;p24"/>
            <p:cNvPicPr preferRelativeResize="0"/>
            <p:nvPr/>
          </p:nvPicPr>
          <p:blipFill rotWithShape="1">
            <a:blip r:embed="rId4">
              <a:alphaModFix/>
            </a:blip>
            <a:srcRect/>
            <a:stretch/>
          </p:blipFill>
          <p:spPr>
            <a:xfrm>
              <a:off x="0" y="5158297"/>
              <a:ext cx="12192000" cy="495300"/>
            </a:xfrm>
            <a:prstGeom prst="rect">
              <a:avLst/>
            </a:prstGeom>
            <a:noFill/>
            <a:ln>
              <a:noFill/>
            </a:ln>
          </p:spPr>
        </p:pic>
        <p:sp>
          <p:nvSpPr>
            <p:cNvPr id="563" name="Google Shape;563;p24"/>
            <p:cNvSpPr/>
            <p:nvPr/>
          </p:nvSpPr>
          <p:spPr>
            <a:xfrm>
              <a:off x="0" y="5405947"/>
              <a:ext cx="12192000" cy="1452053"/>
            </a:xfrm>
            <a:prstGeom prst="rect">
              <a:avLst/>
            </a:prstGeom>
            <a:solidFill>
              <a:srgbClr val="7DBDED"/>
            </a:solidFill>
            <a:ln>
              <a:noFill/>
            </a:ln>
          </p:spPr>
          <p:txBody>
            <a:bodyPr spcFirstLastPara="1" wrap="square" lIns="91425" tIns="45700" rIns="91425" bIns="45700" anchor="ctr" anchorCtr="0">
              <a:noAutofit/>
            </a:bodyPr>
            <a:lstStyle/>
            <a:p>
              <a:pPr algn="ctr" defTabSz="685596">
                <a:buClr>
                  <a:srgbClr val="000000"/>
                </a:buClr>
                <a:defRPr/>
              </a:pPr>
              <a:endParaRPr sz="1400" kern="0">
                <a:solidFill>
                  <a:srgbClr val="FFFFFF"/>
                </a:solidFill>
                <a:latin typeface="Calibri"/>
                <a:ea typeface="Calibri"/>
                <a:cs typeface="Calibri"/>
                <a:sym typeface="Calibri"/>
              </a:endParaRPr>
            </a:p>
          </p:txBody>
        </p:sp>
      </p:grpSp>
      <p:sp>
        <p:nvSpPr>
          <p:cNvPr id="564" name="Google Shape;564;p24"/>
          <p:cNvSpPr/>
          <p:nvPr/>
        </p:nvSpPr>
        <p:spPr>
          <a:xfrm>
            <a:off x="402421" y="416697"/>
            <a:ext cx="8339162" cy="4310131"/>
          </a:xfrm>
          <a:prstGeom prst="roundRect">
            <a:avLst>
              <a:gd name="adj" fmla="val 8557"/>
            </a:avLst>
          </a:prstGeom>
          <a:solidFill>
            <a:schemeClr val="lt1"/>
          </a:solidFill>
          <a:ln>
            <a:noFill/>
          </a:ln>
        </p:spPr>
        <p:txBody>
          <a:bodyPr spcFirstLastPara="1" wrap="square" lIns="68550" tIns="34274" rIns="68550" bIns="34274" anchor="ctr" anchorCtr="0">
            <a:noAutofit/>
          </a:bodyPr>
          <a:lstStyle/>
          <a:p>
            <a:pPr algn="ctr" defTabSz="685596">
              <a:buClr>
                <a:srgbClr val="000000"/>
              </a:buClr>
              <a:defRPr/>
            </a:pPr>
            <a:endParaRPr sz="1400" kern="0">
              <a:solidFill>
                <a:srgbClr val="FFFFFF"/>
              </a:solidFill>
              <a:latin typeface="Calibri"/>
              <a:ea typeface="Calibri"/>
              <a:cs typeface="Calibri"/>
              <a:sym typeface="Calibri"/>
            </a:endParaRPr>
          </a:p>
        </p:txBody>
      </p:sp>
      <p:pic>
        <p:nvPicPr>
          <p:cNvPr id="565" name="Google Shape;565;p24"/>
          <p:cNvPicPr preferRelativeResize="0"/>
          <p:nvPr/>
        </p:nvPicPr>
        <p:blipFill rotWithShape="1">
          <a:blip r:embed="rId5">
            <a:alphaModFix/>
          </a:blip>
          <a:srcRect/>
          <a:stretch/>
        </p:blipFill>
        <p:spPr>
          <a:xfrm>
            <a:off x="4166154" y="477730"/>
            <a:ext cx="4575429" cy="3999658"/>
          </a:xfrm>
          <a:prstGeom prst="rect">
            <a:avLst/>
          </a:prstGeom>
          <a:noFill/>
          <a:ln>
            <a:noFill/>
          </a:ln>
        </p:spPr>
      </p:pic>
      <p:pic>
        <p:nvPicPr>
          <p:cNvPr id="566" name="Google Shape;566;p24"/>
          <p:cNvPicPr preferRelativeResize="0"/>
          <p:nvPr/>
        </p:nvPicPr>
        <p:blipFill rotWithShape="1">
          <a:blip r:embed="rId6">
            <a:alphaModFix/>
          </a:blip>
          <a:srcRect/>
          <a:stretch/>
        </p:blipFill>
        <p:spPr>
          <a:xfrm>
            <a:off x="304802" y="742951"/>
            <a:ext cx="3861352" cy="3657660"/>
          </a:xfrm>
          <a:prstGeom prst="rect">
            <a:avLst/>
          </a:prstGeom>
          <a:noFill/>
          <a:ln>
            <a:noFill/>
          </a:ln>
        </p:spPr>
      </p:pic>
      <p:sp>
        <p:nvSpPr>
          <p:cNvPr id="18" name="矩形 15">
            <a:extLst>
              <a:ext uri="{FF2B5EF4-FFF2-40B4-BE49-F238E27FC236}">
                <a16:creationId xmlns="" xmlns:a16="http://schemas.microsoft.com/office/drawing/2014/main" id="{0137C790-3870-488A-83AF-0B139DDA78D1}"/>
              </a:ext>
            </a:extLst>
          </p:cNvPr>
          <p:cNvSpPr>
            <a:spLocks noChangeArrowheads="1"/>
          </p:cNvSpPr>
          <p:nvPr/>
        </p:nvSpPr>
        <p:spPr bwMode="auto">
          <a:xfrm>
            <a:off x="4294168" y="1403328"/>
            <a:ext cx="2413282" cy="272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9" rIns="68562" bIns="34289">
            <a:spAutoFit/>
          </a:bodyPr>
          <a:lstStyle>
            <a:lvl1pPr defTabSz="547688">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685800" indent="-228600" defTabSz="547688">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143000" indent="-228600" defTabSz="547688">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600200" indent="-228600" defTabSz="547688">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057400" indent="-228600" defTabSz="547688">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514600" indent="-228600" defTabSz="547688"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2971800" indent="-228600" defTabSz="547688"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429000" indent="-228600" defTabSz="547688"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3886200" indent="-228600" defTabSz="547688"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a:lnSpc>
                <a:spcPct val="120000"/>
              </a:lnSpc>
              <a:spcBef>
                <a:spcPct val="0"/>
              </a:spcBef>
              <a:buFontTx/>
              <a:buNone/>
            </a:pPr>
            <a:r>
              <a:rPr lang="en-US" altLang="zh-CN" sz="4800" b="1" dirty="0" err="1">
                <a:solidFill>
                  <a:srgbClr val="0070C0"/>
                </a:solidFill>
                <a:latin typeface="Arial-Rounded" pitchFamily="34" charset="0"/>
                <a:ea typeface="SimSun" pitchFamily="2" charset="-122"/>
              </a:rPr>
              <a:t>Củng</a:t>
            </a:r>
            <a:r>
              <a:rPr lang="en-US" altLang="zh-CN" sz="4800" b="1" dirty="0">
                <a:solidFill>
                  <a:srgbClr val="0070C0"/>
                </a:solidFill>
                <a:latin typeface="Arial-Rounded" pitchFamily="34" charset="0"/>
                <a:ea typeface="SimSun" pitchFamily="2" charset="-122"/>
              </a:rPr>
              <a:t> </a:t>
            </a:r>
            <a:r>
              <a:rPr lang="en-US" altLang="zh-CN" sz="4800" b="1" dirty="0" err="1">
                <a:solidFill>
                  <a:srgbClr val="0070C0"/>
                </a:solidFill>
                <a:latin typeface="Arial-Rounded" pitchFamily="34" charset="0"/>
                <a:ea typeface="SimSun" pitchFamily="2" charset="-122"/>
              </a:rPr>
              <a:t>cố</a:t>
            </a:r>
            <a:r>
              <a:rPr lang="en-US" altLang="zh-CN" sz="4800" b="1" dirty="0">
                <a:solidFill>
                  <a:srgbClr val="0070C0"/>
                </a:solidFill>
                <a:latin typeface="Arial-Rounded" pitchFamily="34" charset="0"/>
                <a:ea typeface="SimSun" pitchFamily="2" charset="-122"/>
              </a:rPr>
              <a:t> </a:t>
            </a:r>
            <a:r>
              <a:rPr lang="en-US" altLang="zh-CN" sz="4800" b="1" dirty="0" err="1">
                <a:solidFill>
                  <a:srgbClr val="0070C0"/>
                </a:solidFill>
                <a:latin typeface="Arial-Rounded" pitchFamily="34" charset="0"/>
                <a:ea typeface="SimSun" pitchFamily="2" charset="-122"/>
              </a:rPr>
              <a:t>và</a:t>
            </a:r>
            <a:endParaRPr lang="en-US" altLang="zh-CN" sz="4800" b="1" dirty="0">
              <a:solidFill>
                <a:srgbClr val="0070C0"/>
              </a:solidFill>
              <a:latin typeface="Arial-Rounded" pitchFamily="34" charset="0"/>
              <a:ea typeface="SimSun" pitchFamily="2" charset="-122"/>
            </a:endParaRPr>
          </a:p>
          <a:p>
            <a:pPr algn="ctr">
              <a:lnSpc>
                <a:spcPct val="120000"/>
              </a:lnSpc>
              <a:spcBef>
                <a:spcPct val="0"/>
              </a:spcBef>
              <a:buFontTx/>
              <a:buNone/>
            </a:pPr>
            <a:r>
              <a:rPr lang="en-US" altLang="zh-CN" sz="4800" b="1" dirty="0">
                <a:solidFill>
                  <a:srgbClr val="0070C0"/>
                </a:solidFill>
                <a:latin typeface="Arial-Rounded" pitchFamily="34" charset="0"/>
                <a:ea typeface="SimSun" pitchFamily="2" charset="-122"/>
              </a:rPr>
              <a:t> </a:t>
            </a:r>
            <a:r>
              <a:rPr lang="en-US" altLang="zh-CN" sz="4800" b="1" dirty="0" err="1">
                <a:solidFill>
                  <a:srgbClr val="0070C0"/>
                </a:solidFill>
                <a:latin typeface="Arial-Rounded" pitchFamily="34" charset="0"/>
                <a:ea typeface="SimSun" pitchFamily="2" charset="-122"/>
              </a:rPr>
              <a:t>dặn</a:t>
            </a:r>
            <a:r>
              <a:rPr lang="en-US" altLang="zh-CN" sz="4800" b="1" dirty="0">
                <a:solidFill>
                  <a:srgbClr val="0070C0"/>
                </a:solidFill>
                <a:latin typeface="Arial-Rounded" pitchFamily="34" charset="0"/>
                <a:ea typeface="SimSun" pitchFamily="2" charset="-122"/>
              </a:rPr>
              <a:t> </a:t>
            </a:r>
            <a:r>
              <a:rPr lang="en-US" altLang="zh-CN" sz="4800" b="1" dirty="0" err="1" smtClean="0">
                <a:solidFill>
                  <a:srgbClr val="0070C0"/>
                </a:solidFill>
                <a:latin typeface="Arial-Rounded" pitchFamily="34" charset="0"/>
                <a:ea typeface="SimSun" pitchFamily="2" charset="-122"/>
              </a:rPr>
              <a:t>dò</a:t>
            </a:r>
            <a:endParaRPr lang="zh-CN" altLang="en-US" sz="4800" b="1" dirty="0">
              <a:solidFill>
                <a:srgbClr val="0070C0"/>
              </a:solidFill>
              <a:latin typeface="Arial-Rounded" pitchFamily="34" charset="0"/>
              <a:ea typeface="SimSun" pitchFamily="2" charset="-122"/>
            </a:endParaRPr>
          </a:p>
        </p:txBody>
      </p:sp>
      <p:sp>
        <p:nvSpPr>
          <p:cNvPr id="10"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8"/>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308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65"/>
                                        </p:tgtEl>
                                        <p:attrNameLst>
                                          <p:attrName>style.visibility</p:attrName>
                                        </p:attrNameLst>
                                      </p:cBhvr>
                                      <p:to>
                                        <p:strVal val="visible"/>
                                      </p:to>
                                    </p:set>
                                    <p:anim calcmode="lin" valueType="num">
                                      <p:cBhvr additive="base">
                                        <p:cTn id="7" dur="500"/>
                                        <p:tgtEl>
                                          <p:spTgt spid="565"/>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66"/>
                                        </p:tgtEl>
                                        <p:attrNameLst>
                                          <p:attrName>style.visibility</p:attrName>
                                        </p:attrNameLst>
                                      </p:cBhvr>
                                      <p:to>
                                        <p:strVal val="visible"/>
                                      </p:to>
                                    </p:set>
                                    <p:anim calcmode="lin" valueType="num">
                                      <p:cBhvr additive="base">
                                        <p:cTn id="11" dur="500"/>
                                        <p:tgtEl>
                                          <p:spTgt spid="56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Shape 113"/>
        <p:cNvGrpSpPr/>
        <p:nvPr/>
      </p:nvGrpSpPr>
      <p:grpSpPr>
        <a:xfrm>
          <a:off x="0" y="0"/>
          <a:ext cx="0" cy="0"/>
          <a:chOff x="0" y="0"/>
          <a:chExt cx="0" cy="0"/>
        </a:xfrm>
      </p:grpSpPr>
      <p:pic>
        <p:nvPicPr>
          <p:cNvPr id="114" name="Google Shape;114;p2"/>
          <p:cNvPicPr preferRelativeResize="0"/>
          <p:nvPr/>
        </p:nvPicPr>
        <p:blipFill rotWithShape="1">
          <a:blip r:embed="rId3">
            <a:alphaModFix/>
          </a:blip>
          <a:srcRect/>
          <a:stretch/>
        </p:blipFill>
        <p:spPr>
          <a:xfrm>
            <a:off x="0" y="1"/>
            <a:ext cx="9144000" cy="4054460"/>
          </a:xfrm>
          <a:prstGeom prst="rect">
            <a:avLst/>
          </a:prstGeom>
          <a:noFill/>
          <a:ln>
            <a:noFill/>
          </a:ln>
        </p:spPr>
      </p:pic>
      <p:pic>
        <p:nvPicPr>
          <p:cNvPr id="115" name="Google Shape;115;p2"/>
          <p:cNvPicPr preferRelativeResize="0"/>
          <p:nvPr/>
        </p:nvPicPr>
        <p:blipFill rotWithShape="1">
          <a:blip r:embed="rId4">
            <a:alphaModFix/>
          </a:blip>
          <a:srcRect/>
          <a:stretch/>
        </p:blipFill>
        <p:spPr>
          <a:xfrm>
            <a:off x="13" y="925"/>
            <a:ext cx="9143999" cy="3652604"/>
          </a:xfrm>
          <a:prstGeom prst="rect">
            <a:avLst/>
          </a:prstGeom>
          <a:noFill/>
          <a:ln>
            <a:noFill/>
          </a:ln>
        </p:spPr>
      </p:pic>
      <p:grpSp>
        <p:nvGrpSpPr>
          <p:cNvPr id="116" name="Google Shape;116;p2"/>
          <p:cNvGrpSpPr/>
          <p:nvPr/>
        </p:nvGrpSpPr>
        <p:grpSpPr>
          <a:xfrm>
            <a:off x="0" y="3868735"/>
            <a:ext cx="9144000" cy="1274777"/>
            <a:chOff x="0" y="5158297"/>
            <a:chExt cx="12192000" cy="1699703"/>
          </a:xfrm>
        </p:grpSpPr>
        <p:pic>
          <p:nvPicPr>
            <p:cNvPr id="117" name="Google Shape;117;p2"/>
            <p:cNvPicPr preferRelativeResize="0"/>
            <p:nvPr/>
          </p:nvPicPr>
          <p:blipFill rotWithShape="1">
            <a:blip r:embed="rId5">
              <a:alphaModFix/>
            </a:blip>
            <a:srcRect/>
            <a:stretch/>
          </p:blipFill>
          <p:spPr>
            <a:xfrm>
              <a:off x="0" y="5158297"/>
              <a:ext cx="12192000" cy="495300"/>
            </a:xfrm>
            <a:prstGeom prst="rect">
              <a:avLst/>
            </a:prstGeom>
            <a:noFill/>
            <a:ln>
              <a:noFill/>
            </a:ln>
          </p:spPr>
        </p:pic>
        <p:sp>
          <p:nvSpPr>
            <p:cNvPr id="118" name="Google Shape;118;p2"/>
            <p:cNvSpPr/>
            <p:nvPr/>
          </p:nvSpPr>
          <p:spPr>
            <a:xfrm>
              <a:off x="0" y="5405947"/>
              <a:ext cx="12192000" cy="1452053"/>
            </a:xfrm>
            <a:prstGeom prst="rect">
              <a:avLst/>
            </a:prstGeom>
            <a:solidFill>
              <a:srgbClr val="7DBDED"/>
            </a:solidFill>
            <a:ln>
              <a:noFill/>
            </a:ln>
          </p:spPr>
          <p:txBody>
            <a:bodyPr spcFirstLastPara="1" wrap="square" lIns="91425" tIns="45700" rIns="91425" bIns="45700" anchor="ctr" anchorCtr="0">
              <a:noAutofit/>
            </a:bodyPr>
            <a:lstStyle/>
            <a:p>
              <a:pPr algn="ctr" defTabSz="685596">
                <a:buClr>
                  <a:srgbClr val="000000"/>
                </a:buClr>
                <a:defRPr/>
              </a:pPr>
              <a:endParaRPr sz="1400" kern="0">
                <a:solidFill>
                  <a:srgbClr val="FFFFFF"/>
                </a:solidFill>
                <a:latin typeface="Calibri"/>
                <a:ea typeface="Calibri"/>
                <a:cs typeface="Calibri"/>
                <a:sym typeface="Calibri"/>
              </a:endParaRPr>
            </a:p>
          </p:txBody>
        </p:sp>
      </p:grpSp>
      <p:pic>
        <p:nvPicPr>
          <p:cNvPr id="119" name="Google Shape;119;p2"/>
          <p:cNvPicPr preferRelativeResize="0"/>
          <p:nvPr/>
        </p:nvPicPr>
        <p:blipFill rotWithShape="1">
          <a:blip r:embed="rId6">
            <a:alphaModFix/>
          </a:blip>
          <a:srcRect/>
          <a:stretch/>
        </p:blipFill>
        <p:spPr>
          <a:xfrm>
            <a:off x="8158162" y="0"/>
            <a:ext cx="757238" cy="1607344"/>
          </a:xfrm>
          <a:prstGeom prst="rect">
            <a:avLst/>
          </a:prstGeom>
          <a:noFill/>
          <a:ln>
            <a:noFill/>
          </a:ln>
        </p:spPr>
      </p:pic>
      <p:pic>
        <p:nvPicPr>
          <p:cNvPr id="120" name="Google Shape;120;p2"/>
          <p:cNvPicPr preferRelativeResize="0"/>
          <p:nvPr/>
        </p:nvPicPr>
        <p:blipFill rotWithShape="1">
          <a:blip r:embed="rId7">
            <a:alphaModFix/>
          </a:blip>
          <a:srcRect/>
          <a:stretch/>
        </p:blipFill>
        <p:spPr>
          <a:xfrm>
            <a:off x="228612" y="0"/>
            <a:ext cx="1243013" cy="2514600"/>
          </a:xfrm>
          <a:prstGeom prst="rect">
            <a:avLst/>
          </a:prstGeom>
          <a:noFill/>
          <a:ln>
            <a:noFill/>
          </a:ln>
        </p:spPr>
      </p:pic>
      <p:pic>
        <p:nvPicPr>
          <p:cNvPr id="121" name="Google Shape;121;p2"/>
          <p:cNvPicPr preferRelativeResize="0"/>
          <p:nvPr/>
        </p:nvPicPr>
        <p:blipFill rotWithShape="1">
          <a:blip r:embed="rId8">
            <a:alphaModFix/>
          </a:blip>
          <a:srcRect t="20506"/>
          <a:stretch/>
        </p:blipFill>
        <p:spPr>
          <a:xfrm>
            <a:off x="1700225" y="12"/>
            <a:ext cx="1007269" cy="1396985"/>
          </a:xfrm>
          <a:prstGeom prst="rect">
            <a:avLst/>
          </a:prstGeom>
          <a:noFill/>
          <a:ln>
            <a:noFill/>
          </a:ln>
        </p:spPr>
      </p:pic>
      <p:pic>
        <p:nvPicPr>
          <p:cNvPr id="122" name="Google Shape;122;p2"/>
          <p:cNvPicPr preferRelativeResize="0"/>
          <p:nvPr/>
        </p:nvPicPr>
        <p:blipFill rotWithShape="1">
          <a:blip r:embed="rId9">
            <a:alphaModFix/>
          </a:blip>
          <a:srcRect/>
          <a:stretch/>
        </p:blipFill>
        <p:spPr>
          <a:xfrm>
            <a:off x="3598044" y="1257300"/>
            <a:ext cx="5545955" cy="2850359"/>
          </a:xfrm>
          <a:prstGeom prst="rect">
            <a:avLst/>
          </a:prstGeom>
          <a:noFill/>
          <a:ln>
            <a:noFill/>
          </a:ln>
        </p:spPr>
      </p:pic>
      <p:pic>
        <p:nvPicPr>
          <p:cNvPr id="123" name="Google Shape;123;p2"/>
          <p:cNvPicPr preferRelativeResize="0"/>
          <p:nvPr/>
        </p:nvPicPr>
        <p:blipFill rotWithShape="1">
          <a:blip r:embed="rId10">
            <a:alphaModFix/>
          </a:blip>
          <a:srcRect/>
          <a:stretch/>
        </p:blipFill>
        <p:spPr>
          <a:xfrm>
            <a:off x="279013" y="1257301"/>
            <a:ext cx="5588387" cy="3871136"/>
          </a:xfrm>
          <a:prstGeom prst="rect">
            <a:avLst/>
          </a:prstGeom>
          <a:noFill/>
          <a:ln>
            <a:noFill/>
          </a:ln>
        </p:spPr>
      </p:pic>
      <p:sp>
        <p:nvSpPr>
          <p:cNvPr id="20" name="文本框 34">
            <a:extLst>
              <a:ext uri="{FF2B5EF4-FFF2-40B4-BE49-F238E27FC236}">
                <a16:creationId xmlns="" xmlns:a16="http://schemas.microsoft.com/office/drawing/2014/main" id="{D352A507-0C43-4A7F-BF1F-0949297508EC}"/>
              </a:ext>
            </a:extLst>
          </p:cNvPr>
          <p:cNvSpPr txBox="1">
            <a:spLocks noChangeArrowheads="1"/>
          </p:cNvSpPr>
          <p:nvPr/>
        </p:nvSpPr>
        <p:spPr bwMode="auto">
          <a:xfrm>
            <a:off x="4214659" y="1648979"/>
            <a:ext cx="4322135" cy="173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9" rIns="68562" bIns="34289">
            <a:spAutoFit/>
          </a:bodyPr>
          <a:lstStyle>
            <a:lvl1pPr>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742950" indent="-285750">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143000" indent="-228600">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600200" indent="-228600">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057400" indent="-228600">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defTabSz="685596" eaLnBrk="0" fontAlgn="base" hangingPunct="0">
              <a:lnSpc>
                <a:spcPct val="100000"/>
              </a:lnSpc>
              <a:spcBef>
                <a:spcPct val="0"/>
              </a:spcBef>
              <a:spcAft>
                <a:spcPct val="0"/>
              </a:spcAft>
              <a:buNone/>
            </a:pPr>
            <a:r>
              <a:rPr lang="en-US" altLang="zh-CN" sz="5400" b="1" dirty="0" err="1">
                <a:solidFill>
                  <a:srgbClr val="0070C0"/>
                </a:solidFill>
                <a:latin typeface="Arial-Rounded" pitchFamily="34" charset="0"/>
                <a:ea typeface="SimSun" pitchFamily="2" charset="-122"/>
                <a:sym typeface="Century Gothic" pitchFamily="34" charset="0"/>
              </a:rPr>
              <a:t>Tạm</a:t>
            </a:r>
            <a:r>
              <a:rPr lang="en-US" altLang="zh-CN" sz="5400" b="1" dirty="0">
                <a:solidFill>
                  <a:srgbClr val="0070C0"/>
                </a:solidFill>
                <a:latin typeface="Arial-Rounded" pitchFamily="34" charset="0"/>
                <a:ea typeface="SimSun" pitchFamily="2" charset="-122"/>
                <a:sym typeface="Century Gothic" pitchFamily="34" charset="0"/>
              </a:rPr>
              <a:t> </a:t>
            </a:r>
            <a:r>
              <a:rPr lang="en-US" altLang="zh-CN" sz="5400" b="1" dirty="0" err="1">
                <a:solidFill>
                  <a:srgbClr val="0070C0"/>
                </a:solidFill>
                <a:latin typeface="Arial-Rounded" pitchFamily="34" charset="0"/>
                <a:ea typeface="SimSun" pitchFamily="2" charset="-122"/>
                <a:sym typeface="Century Gothic" pitchFamily="34" charset="0"/>
              </a:rPr>
              <a:t>biệt</a:t>
            </a:r>
            <a:r>
              <a:rPr lang="en-US" altLang="zh-CN" sz="5400" b="1" dirty="0">
                <a:solidFill>
                  <a:srgbClr val="0070C0"/>
                </a:solidFill>
                <a:latin typeface="Arial-Rounded" pitchFamily="34" charset="0"/>
                <a:ea typeface="SimSun" pitchFamily="2" charset="-122"/>
                <a:sym typeface="Century Gothic" pitchFamily="34" charset="0"/>
              </a:rPr>
              <a:t> </a:t>
            </a:r>
            <a:r>
              <a:rPr lang="en-US" altLang="zh-CN" sz="5400" b="1" dirty="0" err="1">
                <a:solidFill>
                  <a:srgbClr val="0070C0"/>
                </a:solidFill>
                <a:latin typeface="Arial-Rounded" pitchFamily="34" charset="0"/>
                <a:ea typeface="SimSun" pitchFamily="2" charset="-122"/>
                <a:sym typeface="Century Gothic" pitchFamily="34" charset="0"/>
              </a:rPr>
              <a:t>và</a:t>
            </a:r>
            <a:r>
              <a:rPr lang="en-US" altLang="zh-CN" sz="5400" b="1" dirty="0">
                <a:solidFill>
                  <a:srgbClr val="0070C0"/>
                </a:solidFill>
                <a:latin typeface="Arial-Rounded" pitchFamily="34" charset="0"/>
                <a:ea typeface="SimSun" pitchFamily="2" charset="-122"/>
                <a:sym typeface="Century Gothic" pitchFamily="34" charset="0"/>
              </a:rPr>
              <a:t> </a:t>
            </a:r>
          </a:p>
          <a:p>
            <a:pPr algn="ctr" defTabSz="685596" eaLnBrk="0" fontAlgn="base" hangingPunct="0">
              <a:lnSpc>
                <a:spcPct val="100000"/>
              </a:lnSpc>
              <a:spcBef>
                <a:spcPct val="0"/>
              </a:spcBef>
              <a:spcAft>
                <a:spcPct val="0"/>
              </a:spcAft>
              <a:buNone/>
            </a:pPr>
            <a:r>
              <a:rPr lang="en-US" altLang="zh-CN" sz="5400" b="1" dirty="0" err="1">
                <a:solidFill>
                  <a:srgbClr val="0070C0"/>
                </a:solidFill>
                <a:latin typeface="Arial-Rounded" pitchFamily="34" charset="0"/>
                <a:ea typeface="SimSun" pitchFamily="2" charset="-122"/>
                <a:sym typeface="Century Gothic" pitchFamily="34" charset="0"/>
              </a:rPr>
              <a:t>hẹn</a:t>
            </a:r>
            <a:r>
              <a:rPr lang="en-US" altLang="zh-CN" sz="5400" b="1" dirty="0">
                <a:solidFill>
                  <a:srgbClr val="0070C0"/>
                </a:solidFill>
                <a:latin typeface="Arial-Rounded" pitchFamily="34" charset="0"/>
                <a:ea typeface="SimSun" pitchFamily="2" charset="-122"/>
                <a:sym typeface="Century Gothic" pitchFamily="34" charset="0"/>
              </a:rPr>
              <a:t> </a:t>
            </a:r>
            <a:r>
              <a:rPr lang="en-US" altLang="zh-CN" sz="5400" b="1" dirty="0" err="1">
                <a:solidFill>
                  <a:srgbClr val="0070C0"/>
                </a:solidFill>
                <a:latin typeface="Arial-Rounded" pitchFamily="34" charset="0"/>
                <a:ea typeface="SimSun" pitchFamily="2" charset="-122"/>
                <a:sym typeface="Century Gothic" pitchFamily="34" charset="0"/>
              </a:rPr>
              <a:t>gặp</a:t>
            </a:r>
            <a:r>
              <a:rPr lang="en-US" altLang="zh-CN" sz="5400" b="1" dirty="0">
                <a:solidFill>
                  <a:srgbClr val="0070C0"/>
                </a:solidFill>
                <a:latin typeface="Arial-Rounded" pitchFamily="34" charset="0"/>
                <a:ea typeface="SimSun" pitchFamily="2" charset="-122"/>
                <a:sym typeface="Century Gothic" pitchFamily="34" charset="0"/>
              </a:rPr>
              <a:t> </a:t>
            </a:r>
            <a:r>
              <a:rPr lang="en-US" altLang="zh-CN" sz="5400" b="1" dirty="0" err="1">
                <a:solidFill>
                  <a:srgbClr val="0070C0"/>
                </a:solidFill>
                <a:latin typeface="Arial-Rounded" pitchFamily="34" charset="0"/>
                <a:ea typeface="SimSun" pitchFamily="2" charset="-122"/>
                <a:sym typeface="Century Gothic" pitchFamily="34" charset="0"/>
              </a:rPr>
              <a:t>lại</a:t>
            </a:r>
            <a:endParaRPr lang="zh-CN" altLang="en-US" sz="5400" b="1" dirty="0">
              <a:solidFill>
                <a:srgbClr val="0070C0"/>
              </a:solidFill>
              <a:latin typeface="Arial-Rounded" pitchFamily="34" charset="0"/>
              <a:ea typeface="SimSun" pitchFamily="2" charset="-122"/>
              <a:sym typeface="Century Gothic" pitchFamily="34" charset="0"/>
            </a:endParaRPr>
          </a:p>
        </p:txBody>
      </p:sp>
      <p:sp>
        <p:nvSpPr>
          <p:cNvPr id="13"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 name="Picture 1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4562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p:tgtEl>
                                          <p:spTgt spid="115"/>
                                        </p:tgtEl>
                                        <p:attrNameLst>
                                          <p:attrName>ppt_w</p:attrName>
                                        </p:attrNameLst>
                                      </p:cBhvr>
                                      <p:tavLst>
                                        <p:tav tm="0">
                                          <p:val>
                                            <p:strVal val="0"/>
                                          </p:val>
                                        </p:tav>
                                        <p:tav tm="100000">
                                          <p:val>
                                            <p:strVal val="#ppt_w"/>
                                          </p:val>
                                        </p:tav>
                                      </p:tavLst>
                                    </p:anim>
                                    <p:anim calcmode="lin" valueType="num">
                                      <p:cBhvr additive="base">
                                        <p:cTn id="8" dur="500"/>
                                        <p:tgtEl>
                                          <p:spTgt spid="115"/>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19"/>
                                        </p:tgtEl>
                                        <p:attrNameLst>
                                          <p:attrName>style.visibility</p:attrName>
                                        </p:attrNameLst>
                                      </p:cBhvr>
                                      <p:to>
                                        <p:strVal val="visible"/>
                                      </p:to>
                                    </p:set>
                                    <p:anim calcmode="lin" valueType="num">
                                      <p:cBhvr additive="base">
                                        <p:cTn id="12" dur="500"/>
                                        <p:tgtEl>
                                          <p:spTgt spid="119"/>
                                        </p:tgtEl>
                                        <p:attrNameLst>
                                          <p:attrName>ppt_y</p:attrName>
                                        </p:attrNameLst>
                                      </p:cBhvr>
                                      <p:tavLst>
                                        <p:tav tm="0">
                                          <p:val>
                                            <p:strVal val="#ppt_y-1"/>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21"/>
                                        </p:tgtEl>
                                        <p:attrNameLst>
                                          <p:attrName>style.visibility</p:attrName>
                                        </p:attrNameLst>
                                      </p:cBhvr>
                                      <p:to>
                                        <p:strVal val="visible"/>
                                      </p:to>
                                    </p:set>
                                    <p:anim calcmode="lin" valueType="num">
                                      <p:cBhvr additive="base">
                                        <p:cTn id="15" dur="500"/>
                                        <p:tgtEl>
                                          <p:spTgt spid="121"/>
                                        </p:tgtEl>
                                        <p:attrNameLst>
                                          <p:attrName>ppt_y</p:attrName>
                                        </p:attrNameLst>
                                      </p:cBhvr>
                                      <p:tavLst>
                                        <p:tav tm="0">
                                          <p:val>
                                            <p:strVal val="#ppt_y-1"/>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120"/>
                                        </p:tgtEl>
                                        <p:attrNameLst>
                                          <p:attrName>style.visibility</p:attrName>
                                        </p:attrNameLst>
                                      </p:cBhvr>
                                      <p:to>
                                        <p:strVal val="visible"/>
                                      </p:to>
                                    </p:set>
                                    <p:anim calcmode="lin" valueType="num">
                                      <p:cBhvr additive="base">
                                        <p:cTn id="18" dur="500"/>
                                        <p:tgtEl>
                                          <p:spTgt spid="120"/>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23"/>
                                        </p:tgtEl>
                                        <p:attrNameLst>
                                          <p:attrName>style.visibility</p:attrName>
                                        </p:attrNameLst>
                                      </p:cBhvr>
                                      <p:to>
                                        <p:strVal val="visible"/>
                                      </p:to>
                                    </p:set>
                                    <p:anim calcmode="lin" valueType="num">
                                      <p:cBhvr additive="base">
                                        <p:cTn id="22" dur="500"/>
                                        <p:tgtEl>
                                          <p:spTgt spid="123"/>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2" presetClass="entr" presetSubtype="4" fill="hold" nodeType="afterEffect">
                                  <p:stCondLst>
                                    <p:cond delay="0"/>
                                  </p:stCondLst>
                                  <p:childTnLst>
                                    <p:set>
                                      <p:cBhvr>
                                        <p:cTn id="25" dur="1" fill="hold">
                                          <p:stCondLst>
                                            <p:cond delay="0"/>
                                          </p:stCondLst>
                                        </p:cTn>
                                        <p:tgtEl>
                                          <p:spTgt spid="122"/>
                                        </p:tgtEl>
                                        <p:attrNameLst>
                                          <p:attrName>style.visibility</p:attrName>
                                        </p:attrNameLst>
                                      </p:cBhvr>
                                      <p:to>
                                        <p:strVal val="visible"/>
                                      </p:to>
                                    </p:set>
                                    <p:anim calcmode="lin" valueType="num">
                                      <p:cBhvr additive="base">
                                        <p:cTn id="26" dur="500"/>
                                        <p:tgtEl>
                                          <p:spTgt spid="1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6" presetClass="entr" presetSubtype="0" fill="hold" grpId="0" nodeType="clickEffect">
                                  <p:stCondLst>
                                    <p:cond delay="0"/>
                                  </p:stCondLst>
                                  <p:iterate type="lt">
                                    <p:tmPct val="10000"/>
                                  </p:iterate>
                                  <p:childTnLst>
                                    <p:set>
                                      <p:cBhvr>
                                        <p:cTn id="30" dur="1" fill="hold">
                                          <p:stCondLst>
                                            <p:cond delay="0"/>
                                          </p:stCondLst>
                                        </p:cTn>
                                        <p:tgtEl>
                                          <p:spTgt spid="20"/>
                                        </p:tgtEl>
                                        <p:attrNameLst>
                                          <p:attrName>style.visibility</p:attrName>
                                        </p:attrNameLst>
                                      </p:cBhvr>
                                      <p:to>
                                        <p:strVal val="visible"/>
                                      </p:to>
                                    </p:set>
                                    <p:anim by="(-#ppt_w*2)" calcmode="lin" valueType="num">
                                      <p:cBhvr rctx="PPT">
                                        <p:cTn id="31" dur="250" autoRev="1" fill="hold">
                                          <p:stCondLst>
                                            <p:cond delay="0"/>
                                          </p:stCondLst>
                                        </p:cTn>
                                        <p:tgtEl>
                                          <p:spTgt spid="20"/>
                                        </p:tgtEl>
                                        <p:attrNameLst>
                                          <p:attrName>ppt_w</p:attrName>
                                        </p:attrNameLst>
                                      </p:cBhvr>
                                    </p:anim>
                                    <p:anim by="(#ppt_w*0.50)" calcmode="lin" valueType="num">
                                      <p:cBhvr>
                                        <p:cTn id="32" dur="250" decel="50000" autoRev="1" fill="hold">
                                          <p:stCondLst>
                                            <p:cond delay="0"/>
                                          </p:stCondLst>
                                        </p:cTn>
                                        <p:tgtEl>
                                          <p:spTgt spid="20"/>
                                        </p:tgtEl>
                                        <p:attrNameLst>
                                          <p:attrName>ppt_x</p:attrName>
                                        </p:attrNameLst>
                                      </p:cBhvr>
                                    </p:anim>
                                    <p:anim from="(-#ppt_h/2)" to="(#ppt_y)" calcmode="lin" valueType="num">
                                      <p:cBhvr>
                                        <p:cTn id="33" dur="500" fill="hold">
                                          <p:stCondLst>
                                            <p:cond delay="0"/>
                                          </p:stCondLst>
                                        </p:cTn>
                                        <p:tgtEl>
                                          <p:spTgt spid="20"/>
                                        </p:tgtEl>
                                        <p:attrNameLst>
                                          <p:attrName>ppt_y</p:attrName>
                                        </p:attrNameLst>
                                      </p:cBhvr>
                                    </p:anim>
                                    <p:animRot by="21600000">
                                      <p:cBhvr>
                                        <p:cTn id="34" dur="500" fill="hold">
                                          <p:stCondLst>
                                            <p:cond delay="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4" action="ppaction://hlinksldjump"/>
            <a:extLst>
              <a:ext uri="{FF2B5EF4-FFF2-40B4-BE49-F238E27FC236}">
                <a16:creationId xmlns="" xmlns:a16="http://schemas.microsoft.com/office/drawing/2014/main" id="{BAC73DBC-8EDB-4C1D-ADC5-59A21F8A3FCD}"/>
              </a:ext>
            </a:extLst>
          </p:cNvPr>
          <p:cNvSpPr/>
          <p:nvPr/>
        </p:nvSpPr>
        <p:spPr>
          <a:xfrm>
            <a:off x="5234940" y="4537710"/>
            <a:ext cx="1623060" cy="48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613">
              <a:defRPr/>
            </a:pPr>
            <a:endParaRPr lang="en-US" sz="2400">
              <a:solidFill>
                <a:prstClr val="white"/>
              </a:solidFill>
            </a:endParaRPr>
          </a:p>
        </p:txBody>
      </p:sp>
      <p:sp>
        <p:nvSpPr>
          <p:cNvPr id="5" name="TextBox 4">
            <a:extLst>
              <a:ext uri="{FF2B5EF4-FFF2-40B4-BE49-F238E27FC236}">
                <a16:creationId xmlns="" xmlns:a16="http://schemas.microsoft.com/office/drawing/2014/main" id="{BDD9DFFB-2E60-49B7-AEC5-067BDDE415E2}"/>
              </a:ext>
            </a:extLst>
          </p:cNvPr>
          <p:cNvSpPr txBox="1"/>
          <p:nvPr/>
        </p:nvSpPr>
        <p:spPr>
          <a:xfrm>
            <a:off x="937549" y="666750"/>
            <a:ext cx="7596851" cy="1054133"/>
          </a:xfrm>
          <a:prstGeom prst="rect">
            <a:avLst/>
          </a:prstGeom>
          <a:noFill/>
        </p:spPr>
        <p:txBody>
          <a:bodyPr wrap="square" lIns="68564" tIns="34289" rIns="68564" bIns="34289" rtlCol="0">
            <a:spAutoFit/>
          </a:bodyPr>
          <a:lstStyle/>
          <a:p>
            <a:pPr defTabSz="1089247"/>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Kể </a:t>
            </a:r>
            <a:r>
              <a:rPr lang="vi-VN"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tên các loài chim được nhắc đến trong bài </a:t>
            </a:r>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“V</a:t>
            </a:r>
            <a:r>
              <a:rPr lang="vi-VN"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è</a:t>
            </a:r>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chim</a:t>
            </a:r>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 xmlns:a16="http://schemas.microsoft.com/office/drawing/2014/main" id="{06D634D9-AB63-4CB6-AA06-E200A0D86A17}"/>
              </a:ext>
            </a:extLst>
          </p:cNvPr>
          <p:cNvSpPr txBox="1"/>
          <p:nvPr/>
        </p:nvSpPr>
        <p:spPr>
          <a:xfrm>
            <a:off x="935275" y="2038350"/>
            <a:ext cx="7485394" cy="2235995"/>
          </a:xfrm>
          <a:prstGeom prst="rect">
            <a:avLst/>
          </a:prstGeom>
          <a:noFill/>
        </p:spPr>
        <p:txBody>
          <a:bodyPr wrap="square" lIns="68564" tIns="34289" rIns="68564" bIns="34289" rtlCol="0">
            <a:spAutoFit/>
          </a:bodyPr>
          <a:lstStyle/>
          <a:p>
            <a:pPr algn="just" defTabSz="1089247">
              <a:lnSpc>
                <a:spcPct val="110000"/>
              </a:lnSpc>
            </a:pPr>
            <a:r>
              <a:rPr lang="en-US" sz="32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Những </a:t>
            </a:r>
            <a:r>
              <a:rPr lang="vi-VN" sz="32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loài chim được nhắc đến trong bài vè là: gà, chim sáo, liếu điếu, chìa vôi, chèo bẻo, chim khách, chim sẻ, chim sâu, tu hú, cú mèo.</a:t>
            </a:r>
          </a:p>
        </p:txBody>
      </p:sp>
      <p:sp>
        <p:nvSpPr>
          <p:cNvPr id="7"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0475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4" action="ppaction://hlinksldjump"/>
            <a:extLst>
              <a:ext uri="{FF2B5EF4-FFF2-40B4-BE49-F238E27FC236}">
                <a16:creationId xmlns="" xmlns:a16="http://schemas.microsoft.com/office/drawing/2014/main" id="{E8A3D8D8-1DFA-4A8B-9290-10ED9F0F074D}"/>
              </a:ext>
            </a:extLst>
          </p:cNvPr>
          <p:cNvSpPr/>
          <p:nvPr/>
        </p:nvSpPr>
        <p:spPr>
          <a:xfrm>
            <a:off x="5234940" y="4537710"/>
            <a:ext cx="1623060" cy="48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613">
              <a:defRPr/>
            </a:pPr>
            <a:endParaRPr lang="en-US" sz="2400">
              <a:solidFill>
                <a:prstClr val="white"/>
              </a:solidFill>
            </a:endParaRPr>
          </a:p>
        </p:txBody>
      </p:sp>
      <p:sp>
        <p:nvSpPr>
          <p:cNvPr id="2" name="TextBox 1">
            <a:extLst>
              <a:ext uri="{FF2B5EF4-FFF2-40B4-BE49-F238E27FC236}">
                <a16:creationId xmlns="" xmlns:a16="http://schemas.microsoft.com/office/drawing/2014/main" id="{7CF2F40B-0C06-41A2-98EB-3C7D4751E754}"/>
              </a:ext>
            </a:extLst>
          </p:cNvPr>
          <p:cNvSpPr txBox="1"/>
          <p:nvPr/>
        </p:nvSpPr>
        <p:spPr>
          <a:xfrm>
            <a:off x="956078" y="742950"/>
            <a:ext cx="7654522" cy="1054133"/>
          </a:xfrm>
          <a:prstGeom prst="rect">
            <a:avLst/>
          </a:prstGeom>
          <a:noFill/>
        </p:spPr>
        <p:txBody>
          <a:bodyPr wrap="square" lIns="68564" tIns="34289" rIns="68564" bIns="34289" rtlCol="0">
            <a:spAutoFit/>
          </a:bodyPr>
          <a:lstStyle/>
          <a:p>
            <a:pPr defTabSz="1089247"/>
            <a:r>
              <a:rPr lang="vi-VN"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Tìm từ ngữ chỉ hoạt động của các loài chim trong bài vè</a:t>
            </a: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 xmlns:a16="http://schemas.microsoft.com/office/drawing/2014/main" id="{DBA46285-AC70-4F24-87DC-EF5358B6E211}"/>
              </a:ext>
            </a:extLst>
          </p:cNvPr>
          <p:cNvSpPr txBox="1"/>
          <p:nvPr/>
        </p:nvSpPr>
        <p:spPr>
          <a:xfrm>
            <a:off x="990197" y="2038350"/>
            <a:ext cx="7223760" cy="2039018"/>
          </a:xfrm>
          <a:prstGeom prst="rect">
            <a:avLst/>
          </a:prstGeom>
          <a:noFill/>
        </p:spPr>
        <p:txBody>
          <a:bodyPr wrap="square" lIns="68564" tIns="34289" rIns="68564" bIns="34289" rtlCol="0">
            <a:spAutoFit/>
          </a:bodyPr>
          <a:lstStyle/>
          <a:p>
            <a:pPr algn="ctr" defTabSz="685613">
              <a:defRPr/>
            </a:pPr>
            <a:r>
              <a:rPr lang="vi-VN" sz="32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Những từ ngữ chỉ hoạt động của các loài chim trong bài vè đó là: chạy lon xon, nhảy, nói linh tinh, chao đớp mồi, mách lẻo, nhặt lân la,….</a:t>
            </a:r>
            <a:endParaRPr lang="en-US" sz="32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5366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 xmlns:a16="http://schemas.microsoft.com/office/drawing/2014/main" id="{1D6E0EC9-6BBF-42E5-9782-CD06E7F07821}"/>
              </a:ext>
            </a:extLst>
          </p:cNvPr>
          <p:cNvSpPr/>
          <p:nvPr/>
        </p:nvSpPr>
        <p:spPr>
          <a:xfrm>
            <a:off x="5234940" y="4537710"/>
            <a:ext cx="1623060" cy="48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613">
              <a:defRPr/>
            </a:pPr>
            <a:endParaRPr lang="en-US" sz="2400">
              <a:solidFill>
                <a:prstClr val="white"/>
              </a:solidFill>
            </a:endParaRPr>
          </a:p>
        </p:txBody>
      </p:sp>
      <p:sp>
        <p:nvSpPr>
          <p:cNvPr id="5" name="TextBox 4">
            <a:extLst>
              <a:ext uri="{FF2B5EF4-FFF2-40B4-BE49-F238E27FC236}">
                <a16:creationId xmlns="" xmlns:a16="http://schemas.microsoft.com/office/drawing/2014/main" id="{8FA92D6B-6B91-4DB9-A69B-6920AF53839F}"/>
              </a:ext>
            </a:extLst>
          </p:cNvPr>
          <p:cNvSpPr txBox="1"/>
          <p:nvPr/>
        </p:nvSpPr>
        <p:spPr>
          <a:xfrm>
            <a:off x="967823" y="742950"/>
            <a:ext cx="6911039" cy="1054133"/>
          </a:xfrm>
          <a:prstGeom prst="rect">
            <a:avLst/>
          </a:prstGeom>
          <a:noFill/>
        </p:spPr>
        <p:txBody>
          <a:bodyPr wrap="square" lIns="68564" tIns="34289" rIns="68564" bIns="34289" rtlCol="0">
            <a:spAutoFit/>
          </a:bodyPr>
          <a:lstStyle/>
          <a:p>
            <a:pPr defTabSz="1089247"/>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Dựa</a:t>
            </a:r>
            <a:r>
              <a:rPr lang="en-US" sz="32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vào</a:t>
            </a: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nội</a:t>
            </a: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dung </a:t>
            </a:r>
            <a:r>
              <a:rPr lang="en-US" sz="32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vè</a:t>
            </a: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hiểu</a:t>
            </a: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biết</a:t>
            </a: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giới</a:t>
            </a: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thiệu</a:t>
            </a: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một</a:t>
            </a: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loài</a:t>
            </a: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chim</a:t>
            </a:r>
            <a:endParaRPr lang="vi-VN"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 xmlns:a16="http://schemas.microsoft.com/office/drawing/2014/main" id="{F6E535D8-67EC-45C9-8FD9-E06670C45FE9}"/>
              </a:ext>
            </a:extLst>
          </p:cNvPr>
          <p:cNvSpPr txBox="1"/>
          <p:nvPr/>
        </p:nvSpPr>
        <p:spPr>
          <a:xfrm>
            <a:off x="971235" y="2419350"/>
            <a:ext cx="7543800" cy="1546575"/>
          </a:xfrm>
          <a:prstGeom prst="rect">
            <a:avLst/>
          </a:prstGeom>
          <a:noFill/>
        </p:spPr>
        <p:txBody>
          <a:bodyPr wrap="square" lIns="68564" tIns="34289" rIns="68564" bIns="34289" rtlCol="0">
            <a:spAutoFit/>
          </a:bodyPr>
          <a:lstStyle/>
          <a:p>
            <a:r>
              <a:rPr lang="vi-VN" sz="32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Tên loài chim: cú mèo</a:t>
            </a:r>
          </a:p>
          <a:p>
            <a:r>
              <a:rPr lang="vi-VN" sz="32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Đặc điểm: mắt tinh, thức đêm, bắt chuột, ngày hay buồn ngủ.</a:t>
            </a:r>
          </a:p>
        </p:txBody>
      </p:sp>
      <p:sp>
        <p:nvSpPr>
          <p:cNvPr id="7"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3921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336" r="100000">
                        <a14:backgroundMark x1="27290" y1="92969" x2="36069" y2="97656"/>
                      </a14:backgroundRemoval>
                    </a14:imgEffect>
                    <a14:imgEffect>
                      <a14:sharpenSoften amount="36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657600" y="235972"/>
            <a:ext cx="4793040" cy="468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pic>
        <p:nvPicPr>
          <p:cNvPr id="39"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D1A59C5F-5E2A-465C-A839-19558C4E4B2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288" y="133352"/>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xmlns="" id="{C23B6DA8-2FB3-3345-8961-C821C42C0327}"/>
              </a:ext>
            </a:extLst>
          </p:cNvPr>
          <p:cNvSpPr txBox="1"/>
          <p:nvPr/>
        </p:nvSpPr>
        <p:spPr>
          <a:xfrm>
            <a:off x="1219200" y="1042322"/>
            <a:ext cx="2133600" cy="3554817"/>
          </a:xfrm>
          <a:prstGeom prst="rect">
            <a:avLst/>
          </a:prstGeom>
          <a:noFill/>
        </p:spPr>
        <p:txBody>
          <a:bodyPr wrap="square" lIns="91408" tIns="45704" rIns="91408" bIns="45704" rtlCol="0">
            <a:spAutoFit/>
          </a:bodyPr>
          <a:lstStyle/>
          <a:p>
            <a:pPr algn="ctr" defTabSz="914040">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HÀNH</a:t>
            </a:r>
          </a:p>
          <a:p>
            <a:pPr algn="ctr" defTabSz="914040">
              <a:buClr>
                <a:srgbClr val="000000"/>
              </a:buClr>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TINH</a:t>
            </a:r>
          </a:p>
          <a:p>
            <a:pPr algn="ctr" defTabSz="914040">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XANH</a:t>
            </a:r>
          </a:p>
          <a:p>
            <a:pPr algn="ctr" defTabSz="914040">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CỦA</a:t>
            </a:r>
          </a:p>
          <a:p>
            <a:pPr algn="ctr" defTabSz="914040">
              <a:buClr>
                <a:srgbClr val="000000"/>
              </a:buClr>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EM</a:t>
            </a:r>
            <a:endPar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1"/>
          <p:cNvSpPr txBox="1"/>
          <p:nvPr/>
        </p:nvSpPr>
        <p:spPr>
          <a:xfrm>
            <a:off x="-2572492" y="503826"/>
            <a:ext cx="2057400" cy="2585320"/>
          </a:xfrm>
          <a:prstGeom prst="rect">
            <a:avLst/>
          </a:prstGeom>
          <a:solidFill>
            <a:schemeClr val="bg1"/>
          </a:solidFill>
        </p:spPr>
        <p:txBody>
          <a:bodyPr wrap="square" lIns="91410" tIns="45705" rIns="91410" bIns="4570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2859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31"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p:cTn id="10" dur="1000" fill="hold"/>
                                        <p:tgtEl>
                                          <p:spTgt spid="1026"/>
                                        </p:tgtEl>
                                        <p:attrNameLst>
                                          <p:attrName>ppt_w</p:attrName>
                                        </p:attrNameLst>
                                      </p:cBhvr>
                                      <p:tavLst>
                                        <p:tav tm="0">
                                          <p:val>
                                            <p:fltVal val="0"/>
                                          </p:val>
                                        </p:tav>
                                        <p:tav tm="100000">
                                          <p:val>
                                            <p:strVal val="#ppt_w"/>
                                          </p:val>
                                        </p:tav>
                                      </p:tavLst>
                                    </p:anim>
                                    <p:anim calcmode="lin" valueType="num">
                                      <p:cBhvr>
                                        <p:cTn id="11" dur="1000" fill="hold"/>
                                        <p:tgtEl>
                                          <p:spTgt spid="1026"/>
                                        </p:tgtEl>
                                        <p:attrNameLst>
                                          <p:attrName>ppt_h</p:attrName>
                                        </p:attrNameLst>
                                      </p:cBhvr>
                                      <p:tavLst>
                                        <p:tav tm="0">
                                          <p:val>
                                            <p:fltVal val="0"/>
                                          </p:val>
                                        </p:tav>
                                        <p:tav tm="100000">
                                          <p:val>
                                            <p:strVal val="#ppt_h"/>
                                          </p:val>
                                        </p:tav>
                                      </p:tavLst>
                                    </p:anim>
                                    <p:anim calcmode="lin" valueType="num">
                                      <p:cBhvr>
                                        <p:cTn id="12" dur="1000" fill="hold"/>
                                        <p:tgtEl>
                                          <p:spTgt spid="1026"/>
                                        </p:tgtEl>
                                        <p:attrNameLst>
                                          <p:attrName>style.rotation</p:attrName>
                                        </p:attrNameLst>
                                      </p:cBhvr>
                                      <p:tavLst>
                                        <p:tav tm="0">
                                          <p:val>
                                            <p:fltVal val="90"/>
                                          </p:val>
                                        </p:tav>
                                        <p:tav tm="100000">
                                          <p:val>
                                            <p:fltVal val="0"/>
                                          </p:val>
                                        </p:tav>
                                      </p:tavLst>
                                    </p:anim>
                                    <p:animEffect transition="in" filter="fade">
                                      <p:cBhvr>
                                        <p:cTn id="13" dur="1000"/>
                                        <p:tgtEl>
                                          <p:spTgt spid="102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Shape 136"/>
        <p:cNvGrpSpPr/>
        <p:nvPr/>
      </p:nvGrpSpPr>
      <p:grpSpPr>
        <a:xfrm>
          <a:off x="0" y="0"/>
          <a:ext cx="0" cy="0"/>
          <a:chOff x="0" y="0"/>
          <a:chExt cx="0" cy="0"/>
        </a:xfrm>
      </p:grpSpPr>
      <p:pic>
        <p:nvPicPr>
          <p:cNvPr id="137" name="Google Shape;137;p3"/>
          <p:cNvPicPr preferRelativeResize="0"/>
          <p:nvPr/>
        </p:nvPicPr>
        <p:blipFill rotWithShape="1">
          <a:blip r:embed="rId3">
            <a:alphaModFix/>
          </a:blip>
          <a:srcRect/>
          <a:stretch/>
        </p:blipFill>
        <p:spPr>
          <a:xfrm>
            <a:off x="0" y="1"/>
            <a:ext cx="9144000" cy="4054460"/>
          </a:xfrm>
          <a:prstGeom prst="rect">
            <a:avLst/>
          </a:prstGeom>
          <a:noFill/>
          <a:ln>
            <a:noFill/>
          </a:ln>
        </p:spPr>
      </p:pic>
      <p:pic>
        <p:nvPicPr>
          <p:cNvPr id="138" name="Google Shape;138;p3"/>
          <p:cNvPicPr preferRelativeResize="0"/>
          <p:nvPr/>
        </p:nvPicPr>
        <p:blipFill rotWithShape="1">
          <a:blip r:embed="rId4">
            <a:alphaModFix/>
          </a:blip>
          <a:srcRect/>
          <a:stretch/>
        </p:blipFill>
        <p:spPr>
          <a:xfrm>
            <a:off x="13" y="925"/>
            <a:ext cx="9143999" cy="3652604"/>
          </a:xfrm>
          <a:prstGeom prst="rect">
            <a:avLst/>
          </a:prstGeom>
          <a:noFill/>
          <a:ln>
            <a:noFill/>
          </a:ln>
        </p:spPr>
      </p:pic>
      <p:grpSp>
        <p:nvGrpSpPr>
          <p:cNvPr id="139" name="Google Shape;139;p3"/>
          <p:cNvGrpSpPr/>
          <p:nvPr/>
        </p:nvGrpSpPr>
        <p:grpSpPr>
          <a:xfrm>
            <a:off x="0" y="3868735"/>
            <a:ext cx="9144000" cy="1274777"/>
            <a:chOff x="0" y="5158297"/>
            <a:chExt cx="12192000" cy="1699703"/>
          </a:xfrm>
        </p:grpSpPr>
        <p:pic>
          <p:nvPicPr>
            <p:cNvPr id="140" name="Google Shape;140;p3"/>
            <p:cNvPicPr preferRelativeResize="0"/>
            <p:nvPr/>
          </p:nvPicPr>
          <p:blipFill rotWithShape="1">
            <a:blip r:embed="rId5">
              <a:alphaModFix/>
            </a:blip>
            <a:srcRect/>
            <a:stretch/>
          </p:blipFill>
          <p:spPr>
            <a:xfrm>
              <a:off x="0" y="5158297"/>
              <a:ext cx="12192000" cy="495300"/>
            </a:xfrm>
            <a:prstGeom prst="rect">
              <a:avLst/>
            </a:prstGeom>
            <a:noFill/>
            <a:ln>
              <a:noFill/>
            </a:ln>
          </p:spPr>
        </p:pic>
        <p:sp>
          <p:nvSpPr>
            <p:cNvPr id="141" name="Google Shape;141;p3"/>
            <p:cNvSpPr/>
            <p:nvPr/>
          </p:nvSpPr>
          <p:spPr>
            <a:xfrm>
              <a:off x="0" y="5405947"/>
              <a:ext cx="12192000" cy="1452053"/>
            </a:xfrm>
            <a:prstGeom prst="rect">
              <a:avLst/>
            </a:prstGeom>
            <a:solidFill>
              <a:srgbClr val="7DBDED"/>
            </a:solidFill>
            <a:ln>
              <a:noFill/>
            </a:ln>
          </p:spPr>
          <p:txBody>
            <a:bodyPr spcFirstLastPara="1" wrap="square" lIns="91425" tIns="45700" rIns="91425" bIns="45700" anchor="ctr" anchorCtr="0">
              <a:noAutofit/>
            </a:bodyPr>
            <a:lstStyle/>
            <a:p>
              <a:pPr algn="ctr" defTabSz="685596">
                <a:buClr>
                  <a:srgbClr val="000000"/>
                </a:buClr>
                <a:defRPr/>
              </a:pPr>
              <a:endParaRPr sz="1400" kern="0">
                <a:solidFill>
                  <a:srgbClr val="FFFFFF"/>
                </a:solidFill>
                <a:latin typeface="Calibri"/>
                <a:ea typeface="Calibri"/>
                <a:cs typeface="Calibri"/>
                <a:sym typeface="Calibri"/>
              </a:endParaRPr>
            </a:p>
          </p:txBody>
        </p:sp>
      </p:grpSp>
      <p:pic>
        <p:nvPicPr>
          <p:cNvPr id="142" name="Google Shape;142;p3"/>
          <p:cNvPicPr preferRelativeResize="0"/>
          <p:nvPr/>
        </p:nvPicPr>
        <p:blipFill rotWithShape="1">
          <a:blip r:embed="rId6">
            <a:alphaModFix/>
          </a:blip>
          <a:srcRect/>
          <a:stretch/>
        </p:blipFill>
        <p:spPr>
          <a:xfrm>
            <a:off x="8158162" y="0"/>
            <a:ext cx="757238" cy="1607344"/>
          </a:xfrm>
          <a:prstGeom prst="rect">
            <a:avLst/>
          </a:prstGeom>
          <a:noFill/>
          <a:ln>
            <a:noFill/>
          </a:ln>
        </p:spPr>
      </p:pic>
      <p:pic>
        <p:nvPicPr>
          <p:cNvPr id="143" name="Google Shape;143;p3"/>
          <p:cNvPicPr preferRelativeResize="0"/>
          <p:nvPr/>
        </p:nvPicPr>
        <p:blipFill rotWithShape="1">
          <a:blip r:embed="rId7">
            <a:alphaModFix/>
          </a:blip>
          <a:srcRect/>
          <a:stretch/>
        </p:blipFill>
        <p:spPr>
          <a:xfrm>
            <a:off x="228612" y="0"/>
            <a:ext cx="1243013" cy="2514600"/>
          </a:xfrm>
          <a:prstGeom prst="rect">
            <a:avLst/>
          </a:prstGeom>
          <a:noFill/>
          <a:ln>
            <a:noFill/>
          </a:ln>
        </p:spPr>
      </p:pic>
      <p:pic>
        <p:nvPicPr>
          <p:cNvPr id="144" name="Google Shape;144;p3"/>
          <p:cNvPicPr preferRelativeResize="0"/>
          <p:nvPr/>
        </p:nvPicPr>
        <p:blipFill rotWithShape="1">
          <a:blip r:embed="rId8">
            <a:alphaModFix/>
          </a:blip>
          <a:srcRect t="20506"/>
          <a:stretch/>
        </p:blipFill>
        <p:spPr>
          <a:xfrm>
            <a:off x="1700225" y="12"/>
            <a:ext cx="1007269" cy="1396985"/>
          </a:xfrm>
          <a:prstGeom prst="rect">
            <a:avLst/>
          </a:prstGeom>
          <a:noFill/>
          <a:ln>
            <a:noFill/>
          </a:ln>
        </p:spPr>
      </p:pic>
      <p:pic>
        <p:nvPicPr>
          <p:cNvPr id="145" name="Google Shape;145;p3"/>
          <p:cNvPicPr preferRelativeResize="0"/>
          <p:nvPr/>
        </p:nvPicPr>
        <p:blipFill rotWithShape="1">
          <a:blip r:embed="rId9">
            <a:alphaModFix/>
          </a:blip>
          <a:srcRect/>
          <a:stretch/>
        </p:blipFill>
        <p:spPr>
          <a:xfrm>
            <a:off x="3200400" y="1396992"/>
            <a:ext cx="5943600" cy="3201995"/>
          </a:xfrm>
          <a:prstGeom prst="rect">
            <a:avLst/>
          </a:prstGeom>
          <a:noFill/>
          <a:ln>
            <a:noFill/>
          </a:ln>
        </p:spPr>
      </p:pic>
      <p:sp>
        <p:nvSpPr>
          <p:cNvPr id="4" name="Oval 3">
            <a:extLst>
              <a:ext uri="{FF2B5EF4-FFF2-40B4-BE49-F238E27FC236}">
                <a16:creationId xmlns="" xmlns:a16="http://schemas.microsoft.com/office/drawing/2014/main" id="{EE5AD384-A244-4606-9B51-291EC3E3C53B}"/>
              </a:ext>
            </a:extLst>
          </p:cNvPr>
          <p:cNvSpPr/>
          <p:nvPr/>
        </p:nvSpPr>
        <p:spPr>
          <a:xfrm>
            <a:off x="908072" y="1946719"/>
            <a:ext cx="2591573" cy="15123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9" rIns="68562" bIns="34289" rtlCol="0" anchor="ctr"/>
          <a:lstStyle/>
          <a:p>
            <a:pPr algn="ctr" defTabSz="685596"/>
            <a:endParaRPr lang="vi-VN" sz="1400">
              <a:solidFill>
                <a:srgbClr val="FFFFFF"/>
              </a:solidFill>
            </a:endParaRPr>
          </a:p>
        </p:txBody>
      </p:sp>
      <p:pic>
        <p:nvPicPr>
          <p:cNvPr id="3" name="Picture 2">
            <a:extLst>
              <a:ext uri="{FF2B5EF4-FFF2-40B4-BE49-F238E27FC236}">
                <a16:creationId xmlns="" xmlns:a16="http://schemas.microsoft.com/office/drawing/2014/main" id="{6B1F03CB-9348-4E3B-9560-B523C26791D6}"/>
              </a:ext>
            </a:extLst>
          </p:cNvPr>
          <p:cNvPicPr>
            <a:picLocks noChangeAspect="1"/>
          </p:cNvPicPr>
          <p:nvPr/>
        </p:nvPicPr>
        <p:blipFill>
          <a:blip r:embed="rId10"/>
          <a:stretch>
            <a:fillRect/>
          </a:stretch>
        </p:blipFill>
        <p:spPr>
          <a:xfrm>
            <a:off x="81137" y="789023"/>
            <a:ext cx="4245444" cy="4256331"/>
          </a:xfrm>
          <a:prstGeom prst="rect">
            <a:avLst/>
          </a:prstGeom>
        </p:spPr>
      </p:pic>
      <p:sp>
        <p:nvSpPr>
          <p:cNvPr id="16" name="TextBox 2"/>
          <p:cNvSpPr txBox="1">
            <a:spLocks noChangeArrowheads="1"/>
          </p:cNvSpPr>
          <p:nvPr/>
        </p:nvSpPr>
        <p:spPr bwMode="auto">
          <a:xfrm>
            <a:off x="1268851" y="209551"/>
            <a:ext cx="6656388" cy="47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38" tIns="45619" rIns="91238" bIns="45619">
            <a:spAutoFit/>
          </a:bodyPr>
          <a:lstStyle>
            <a:lvl1pPr defTabSz="912813">
              <a:defRPr>
                <a:solidFill>
                  <a:schemeClr val="tx1"/>
                </a:solidFill>
                <a:latin typeface="Calibri" pitchFamily="34" charset="0"/>
              </a:defRPr>
            </a:lvl1pPr>
            <a:lvl2pPr marL="742950" indent="-285750" defTabSz="912813">
              <a:defRPr>
                <a:solidFill>
                  <a:schemeClr val="tx1"/>
                </a:solidFill>
                <a:latin typeface="Calibri" pitchFamily="34" charset="0"/>
              </a:defRPr>
            </a:lvl2pPr>
            <a:lvl3pPr marL="1143000" indent="-228600" defTabSz="912813">
              <a:defRPr>
                <a:solidFill>
                  <a:schemeClr val="tx1"/>
                </a:solidFill>
                <a:latin typeface="Calibri" pitchFamily="34" charset="0"/>
              </a:defRPr>
            </a:lvl3pPr>
            <a:lvl4pPr marL="1600200" indent="-228600" defTabSz="912813">
              <a:defRPr>
                <a:solidFill>
                  <a:schemeClr val="tx1"/>
                </a:solidFill>
                <a:latin typeface="Calibri" pitchFamily="34" charset="0"/>
              </a:defRPr>
            </a:lvl4pPr>
            <a:lvl5pPr marL="2057400" indent="-228600" defTabSz="912813">
              <a:defRPr>
                <a:solidFill>
                  <a:schemeClr val="tx1"/>
                </a:solidFill>
                <a:latin typeface="Calibri" pitchFamily="34" charset="0"/>
              </a:defRPr>
            </a:lvl5pPr>
            <a:lvl6pPr marL="2514600" indent="-228600" defTabSz="912813" eaLnBrk="0" fontAlgn="base" hangingPunct="0">
              <a:spcBef>
                <a:spcPct val="0"/>
              </a:spcBef>
              <a:spcAft>
                <a:spcPct val="0"/>
              </a:spcAft>
              <a:defRPr>
                <a:solidFill>
                  <a:schemeClr val="tx1"/>
                </a:solidFill>
                <a:latin typeface="Calibri" pitchFamily="34" charset="0"/>
              </a:defRPr>
            </a:lvl6pPr>
            <a:lvl7pPr marL="2971800" indent="-228600" defTabSz="912813" eaLnBrk="0" fontAlgn="base" hangingPunct="0">
              <a:spcBef>
                <a:spcPct val="0"/>
              </a:spcBef>
              <a:spcAft>
                <a:spcPct val="0"/>
              </a:spcAft>
              <a:defRPr>
                <a:solidFill>
                  <a:schemeClr val="tx1"/>
                </a:solidFill>
                <a:latin typeface="Calibri" pitchFamily="34" charset="0"/>
              </a:defRPr>
            </a:lvl7pPr>
            <a:lvl8pPr marL="3429000" indent="-228600" defTabSz="912813" eaLnBrk="0" fontAlgn="base" hangingPunct="0">
              <a:spcBef>
                <a:spcPct val="0"/>
              </a:spcBef>
              <a:spcAft>
                <a:spcPct val="0"/>
              </a:spcAft>
              <a:defRPr>
                <a:solidFill>
                  <a:schemeClr val="tx1"/>
                </a:solidFill>
                <a:latin typeface="Calibri" pitchFamily="34" charset="0"/>
              </a:defRPr>
            </a:lvl8pPr>
            <a:lvl9pPr marL="3886200" indent="-228600" defTabSz="9128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vi-VN" sz="2500" b="1" dirty="0" err="1">
                <a:solidFill>
                  <a:srgbClr val="000000"/>
                </a:solidFill>
                <a:latin typeface="HP001 4 hàng" pitchFamily="34" charset="0"/>
                <a:ea typeface="Microsoft YaHei" pitchFamily="34" charset="-122"/>
                <a:cs typeface="Arial" pitchFamily="34" charset="0"/>
              </a:rPr>
              <a:t>Thứ</a:t>
            </a:r>
            <a:r>
              <a:rPr lang="en-US" altLang="vi-VN" sz="2500" b="1" dirty="0">
                <a:solidFill>
                  <a:srgbClr val="000000"/>
                </a:solidFill>
                <a:latin typeface="HP001 4 hàng" pitchFamily="34" charset="0"/>
                <a:ea typeface="Microsoft YaHei" pitchFamily="34" charset="-122"/>
                <a:cs typeface="Arial" pitchFamily="34" charset="0"/>
              </a:rPr>
              <a:t>   </a:t>
            </a:r>
            <a:r>
              <a:rPr lang="en-US" altLang="vi-VN" sz="2500" b="1" dirty="0" err="1">
                <a:solidFill>
                  <a:srgbClr val="000000"/>
                </a:solidFill>
                <a:latin typeface="HP001 4 hàng" pitchFamily="34" charset="0"/>
                <a:ea typeface="Microsoft YaHei" pitchFamily="34" charset="-122"/>
                <a:cs typeface="Arial" pitchFamily="34" charset="0"/>
              </a:rPr>
              <a:t>ngày</a:t>
            </a:r>
            <a:r>
              <a:rPr lang="en-US" altLang="vi-VN" sz="2500" b="1" dirty="0">
                <a:solidFill>
                  <a:srgbClr val="000000"/>
                </a:solidFill>
                <a:latin typeface="HP001 4 hàng" pitchFamily="34" charset="0"/>
                <a:ea typeface="Microsoft YaHei" pitchFamily="34" charset="-122"/>
                <a:cs typeface="Arial" pitchFamily="34" charset="0"/>
              </a:rPr>
              <a:t>   </a:t>
            </a:r>
            <a:r>
              <a:rPr lang="en-US" altLang="vi-VN" sz="2500" b="1" dirty="0" err="1">
                <a:solidFill>
                  <a:srgbClr val="000000"/>
                </a:solidFill>
                <a:latin typeface="HP001 4 hàng" pitchFamily="34" charset="0"/>
                <a:ea typeface="Microsoft YaHei" pitchFamily="34" charset="-122"/>
                <a:cs typeface="Arial" pitchFamily="34" charset="0"/>
              </a:rPr>
              <a:t>tháng</a:t>
            </a:r>
            <a:r>
              <a:rPr lang="en-US" altLang="vi-VN" sz="2500" b="1" dirty="0">
                <a:solidFill>
                  <a:srgbClr val="000000"/>
                </a:solidFill>
                <a:latin typeface="HP001 4 hàng" pitchFamily="34" charset="0"/>
                <a:ea typeface="Microsoft YaHei" pitchFamily="34" charset="-122"/>
                <a:cs typeface="Arial" pitchFamily="34" charset="0"/>
              </a:rPr>
              <a:t>   </a:t>
            </a:r>
            <a:r>
              <a:rPr lang="en-US" altLang="vi-VN" sz="2500" b="1" dirty="0" err="1">
                <a:solidFill>
                  <a:srgbClr val="000000"/>
                </a:solidFill>
                <a:latin typeface="HP001 4 hàng" pitchFamily="34" charset="0"/>
                <a:ea typeface="Microsoft YaHei" pitchFamily="34" charset="-122"/>
                <a:cs typeface="Arial" pitchFamily="34" charset="0"/>
              </a:rPr>
              <a:t>năm</a:t>
            </a:r>
            <a:r>
              <a:rPr lang="en-US" altLang="vi-VN" sz="2500" b="1" dirty="0">
                <a:solidFill>
                  <a:srgbClr val="000000"/>
                </a:solidFill>
                <a:latin typeface="HP001 4 hàng" pitchFamily="34" charset="0"/>
                <a:ea typeface="Microsoft YaHei" pitchFamily="34" charset="-122"/>
                <a:cs typeface="Arial" pitchFamily="34" charset="0"/>
              </a:rPr>
              <a:t> 2022</a:t>
            </a:r>
          </a:p>
        </p:txBody>
      </p:sp>
      <p:sp>
        <p:nvSpPr>
          <p:cNvPr id="20" name="文本框 39"/>
          <p:cNvSpPr txBox="1">
            <a:spLocks noChangeArrowheads="1"/>
          </p:cNvSpPr>
          <p:nvPr/>
        </p:nvSpPr>
        <p:spPr bwMode="auto">
          <a:xfrm>
            <a:off x="3962400" y="1570805"/>
            <a:ext cx="4195762" cy="240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0" tIns="45695" rIns="91390" bIns="4569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zh-CN" sz="4500" dirty="0" err="1">
                <a:solidFill>
                  <a:srgbClr val="0070C0"/>
                </a:solidFill>
                <a:latin typeface="Arial-Rounded" pitchFamily="34" charset="0"/>
                <a:ea typeface="SimSun" pitchFamily="2" charset="-122"/>
                <a:cs typeface="Arial-Rounded" pitchFamily="34" charset="0"/>
                <a:sym typeface="+mn-lt"/>
              </a:rPr>
              <a:t>Bài</a:t>
            </a:r>
            <a:r>
              <a:rPr lang="en-US" altLang="zh-CN" sz="4500" dirty="0">
                <a:solidFill>
                  <a:srgbClr val="0070C0"/>
                </a:solidFill>
                <a:latin typeface="Arial-Rounded" pitchFamily="34" charset="0"/>
                <a:ea typeface="SimSun" pitchFamily="2" charset="-122"/>
                <a:cs typeface="Arial-Rounded" pitchFamily="34" charset="0"/>
                <a:sym typeface="+mn-lt"/>
              </a:rPr>
              <a:t> 10</a:t>
            </a:r>
          </a:p>
          <a:p>
            <a:pPr algn="ctr" fontAlgn="base">
              <a:spcBef>
                <a:spcPct val="0"/>
              </a:spcBef>
              <a:spcAft>
                <a:spcPct val="0"/>
              </a:spcAft>
            </a:pPr>
            <a:endParaRPr lang="en-US" altLang="zh-CN" sz="1000" dirty="0">
              <a:solidFill>
                <a:srgbClr val="FF0000"/>
              </a:solidFill>
              <a:latin typeface="Arial-Rounded" pitchFamily="34" charset="0"/>
              <a:ea typeface="SimSun" pitchFamily="2" charset="-122"/>
              <a:cs typeface="Arial-Rounded" pitchFamily="34" charset="0"/>
              <a:sym typeface="+mn-lt"/>
            </a:endParaRPr>
          </a:p>
          <a:p>
            <a:pPr algn="ctr" fontAlgn="base">
              <a:spcBef>
                <a:spcPct val="0"/>
              </a:spcBef>
              <a:spcAft>
                <a:spcPct val="0"/>
              </a:spcAft>
            </a:pPr>
            <a:r>
              <a:rPr lang="en-US" altLang="zh-CN" sz="5500" b="1" dirty="0" err="1">
                <a:solidFill>
                  <a:srgbClr val="FF0000"/>
                </a:solidFill>
                <a:latin typeface="Arial-Rounded" pitchFamily="34" charset="0"/>
                <a:ea typeface="SimSun" pitchFamily="2" charset="-122"/>
                <a:cs typeface="Arial-Rounded" pitchFamily="34" charset="0"/>
                <a:sym typeface="+mn-lt"/>
              </a:rPr>
              <a:t>Khủng</a:t>
            </a:r>
            <a:r>
              <a:rPr lang="en-US" altLang="zh-CN" sz="5500" b="1" dirty="0">
                <a:solidFill>
                  <a:srgbClr val="FF0000"/>
                </a:solidFill>
                <a:latin typeface="Arial-Rounded" pitchFamily="34" charset="0"/>
                <a:ea typeface="SimSun" pitchFamily="2" charset="-122"/>
                <a:cs typeface="Arial-Rounded" pitchFamily="34" charset="0"/>
                <a:sym typeface="+mn-lt"/>
              </a:rPr>
              <a:t> long</a:t>
            </a:r>
          </a:p>
          <a:p>
            <a:pPr algn="ctr" fontAlgn="base">
              <a:spcBef>
                <a:spcPct val="0"/>
              </a:spcBef>
              <a:spcAft>
                <a:spcPct val="0"/>
              </a:spcAft>
            </a:pPr>
            <a:r>
              <a:rPr lang="en-US" altLang="zh-CN" sz="4000" dirty="0">
                <a:solidFill>
                  <a:srgbClr val="FF0000"/>
                </a:solidFill>
                <a:latin typeface="Arial-Rounded" pitchFamily="34" charset="0"/>
                <a:ea typeface="SimSun" pitchFamily="2" charset="-122"/>
                <a:cs typeface="Arial-Rounded" pitchFamily="34" charset="0"/>
                <a:sym typeface="+mn-lt"/>
              </a:rPr>
              <a:t>(</a:t>
            </a:r>
            <a:r>
              <a:rPr lang="en-US" altLang="zh-CN" sz="4000" dirty="0" err="1">
                <a:solidFill>
                  <a:srgbClr val="FF0000"/>
                </a:solidFill>
                <a:latin typeface="Arial-Rounded" pitchFamily="34" charset="0"/>
                <a:ea typeface="SimSun" pitchFamily="2" charset="-122"/>
                <a:cs typeface="Arial-Rounded" pitchFamily="34" charset="0"/>
                <a:sym typeface="+mn-lt"/>
              </a:rPr>
              <a:t>Tiết</a:t>
            </a:r>
            <a:r>
              <a:rPr lang="en-US" altLang="zh-CN" sz="4000" dirty="0">
                <a:solidFill>
                  <a:srgbClr val="FF0000"/>
                </a:solidFill>
                <a:latin typeface="Arial-Rounded" pitchFamily="34" charset="0"/>
                <a:ea typeface="SimSun" pitchFamily="2" charset="-122"/>
                <a:cs typeface="Arial-Rounded" pitchFamily="34" charset="0"/>
                <a:sym typeface="+mn-lt"/>
              </a:rPr>
              <a:t> </a:t>
            </a:r>
            <a:r>
              <a:rPr lang="vi-VN" altLang="zh-CN" sz="4000" dirty="0">
                <a:solidFill>
                  <a:srgbClr val="FF0000"/>
                </a:solidFill>
                <a:latin typeface="Arial-Rounded" pitchFamily="34" charset="0"/>
                <a:ea typeface="SimSun" pitchFamily="2" charset="-122"/>
                <a:cs typeface="Arial-Rounded" pitchFamily="34" charset="0"/>
                <a:sym typeface="+mn-lt"/>
              </a:rPr>
              <a:t>1</a:t>
            </a:r>
            <a:r>
              <a:rPr lang="en-US" altLang="zh-CN" sz="4000" dirty="0">
                <a:solidFill>
                  <a:srgbClr val="FF0000"/>
                </a:solidFill>
                <a:latin typeface="Arial-Rounded" pitchFamily="34" charset="0"/>
                <a:ea typeface="SimSun" pitchFamily="2" charset="-122"/>
                <a:cs typeface="Arial-Rounded" pitchFamily="34" charset="0"/>
                <a:sym typeface="+mn-lt"/>
              </a:rPr>
              <a:t>,</a:t>
            </a:r>
            <a:r>
              <a:rPr lang="vi-VN" altLang="zh-CN" sz="4000" dirty="0">
                <a:solidFill>
                  <a:srgbClr val="FF0000"/>
                </a:solidFill>
                <a:latin typeface="Arial-Rounded" pitchFamily="34" charset="0"/>
                <a:ea typeface="SimSun" pitchFamily="2" charset="-122"/>
                <a:cs typeface="Arial-Rounded" pitchFamily="34" charset="0"/>
                <a:sym typeface="+mn-lt"/>
              </a:rPr>
              <a:t>2</a:t>
            </a:r>
            <a:r>
              <a:rPr lang="en-US" altLang="zh-CN" sz="4000" dirty="0">
                <a:solidFill>
                  <a:srgbClr val="FF0000"/>
                </a:solidFill>
                <a:latin typeface="Arial-Rounded" pitchFamily="34" charset="0"/>
                <a:ea typeface="SimSun" pitchFamily="2" charset="-122"/>
                <a:cs typeface="Arial-Rounded" pitchFamily="34" charset="0"/>
                <a:sym typeface="+mn-lt"/>
              </a:rPr>
              <a:t>)</a:t>
            </a:r>
          </a:p>
        </p:txBody>
      </p:sp>
      <p:sp>
        <p:nvSpPr>
          <p:cNvPr id="21" name="TextBox 20"/>
          <p:cNvSpPr txBox="1"/>
          <p:nvPr/>
        </p:nvSpPr>
        <p:spPr>
          <a:xfrm>
            <a:off x="2958745" y="947225"/>
            <a:ext cx="3276600" cy="584775"/>
          </a:xfrm>
          <a:prstGeom prst="rect">
            <a:avLst/>
          </a:prstGeom>
          <a:noFill/>
        </p:spPr>
        <p:txBody>
          <a:bodyPr wrap="square" lIns="91420" tIns="45710" rIns="91420" bIns="45710" rtlCol="0">
            <a:spAutoFit/>
          </a:bodyPr>
          <a:lstStyle/>
          <a:p>
            <a:pPr algn="ctr"/>
            <a:r>
              <a:rPr lang="en-US" sz="3200" b="1" u="sng" dirty="0" err="1">
                <a:latin typeface="HP001 4 hàng" panose="020B0603050302020204" pitchFamily="34" charset="0"/>
              </a:rPr>
              <a:t>Tiếng</a:t>
            </a:r>
            <a:r>
              <a:rPr lang="en-US" sz="3200" b="1" u="sng" dirty="0">
                <a:latin typeface="HP001 4 hàng" panose="020B0603050302020204" pitchFamily="34" charset="0"/>
              </a:rPr>
              <a:t> </a:t>
            </a:r>
            <a:r>
              <a:rPr lang="en-US" sz="3200" b="1" u="sng" dirty="0" err="1">
                <a:latin typeface="HP001 4 hàng" panose="020B0603050302020204" pitchFamily="34" charset="0"/>
              </a:rPr>
              <a:t>Việt</a:t>
            </a:r>
            <a:endParaRPr lang="en-US" sz="3200" b="1" u="sng" dirty="0">
              <a:latin typeface="HP001 4 hàng" panose="020B0603050302020204" pitchFamily="34" charset="0"/>
            </a:endParaRPr>
          </a:p>
        </p:txBody>
      </p:sp>
      <p:sp>
        <p:nvSpPr>
          <p:cNvPr id="17" name="TextBox 1"/>
          <p:cNvSpPr txBox="1"/>
          <p:nvPr/>
        </p:nvSpPr>
        <p:spPr>
          <a:xfrm>
            <a:off x="-2572492" y="503826"/>
            <a:ext cx="2057400" cy="2585320"/>
          </a:xfrm>
          <a:prstGeom prst="rect">
            <a:avLst/>
          </a:prstGeom>
          <a:solidFill>
            <a:schemeClr val="bg1"/>
          </a:solidFill>
        </p:spPr>
        <p:txBody>
          <a:bodyPr wrap="square" lIns="91420" tIns="45710" rIns="91420" bIns="4571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8" name="Picture 1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7638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38"/>
                                        </p:tgtEl>
                                        <p:attrNameLst>
                                          <p:attrName>style.visibility</p:attrName>
                                        </p:attrNameLst>
                                      </p:cBhvr>
                                      <p:to>
                                        <p:strVal val="visible"/>
                                      </p:to>
                                    </p:set>
                                    <p:anim calcmode="lin" valueType="num">
                                      <p:cBhvr additive="base">
                                        <p:cTn id="7" dur="500"/>
                                        <p:tgtEl>
                                          <p:spTgt spid="138"/>
                                        </p:tgtEl>
                                        <p:attrNameLst>
                                          <p:attrName>ppt_w</p:attrName>
                                        </p:attrNameLst>
                                      </p:cBhvr>
                                      <p:tavLst>
                                        <p:tav tm="0">
                                          <p:val>
                                            <p:strVal val="0"/>
                                          </p:val>
                                        </p:tav>
                                        <p:tav tm="100000">
                                          <p:val>
                                            <p:strVal val="#ppt_w"/>
                                          </p:val>
                                        </p:tav>
                                      </p:tavLst>
                                    </p:anim>
                                    <p:anim calcmode="lin" valueType="num">
                                      <p:cBhvr additive="base">
                                        <p:cTn id="8" dur="500"/>
                                        <p:tgtEl>
                                          <p:spTgt spid="138"/>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42"/>
                                        </p:tgtEl>
                                        <p:attrNameLst>
                                          <p:attrName>style.visibility</p:attrName>
                                        </p:attrNameLst>
                                      </p:cBhvr>
                                      <p:to>
                                        <p:strVal val="visible"/>
                                      </p:to>
                                    </p:set>
                                    <p:anim calcmode="lin" valueType="num">
                                      <p:cBhvr additive="base">
                                        <p:cTn id="12" dur="500"/>
                                        <p:tgtEl>
                                          <p:spTgt spid="142"/>
                                        </p:tgtEl>
                                        <p:attrNameLst>
                                          <p:attrName>ppt_y</p:attrName>
                                        </p:attrNameLst>
                                      </p:cBhvr>
                                      <p:tavLst>
                                        <p:tav tm="0">
                                          <p:val>
                                            <p:strVal val="#ppt_y-1"/>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4"/>
                                        </p:tgtEl>
                                        <p:attrNameLst>
                                          <p:attrName>style.visibility</p:attrName>
                                        </p:attrNameLst>
                                      </p:cBhvr>
                                      <p:to>
                                        <p:strVal val="visible"/>
                                      </p:to>
                                    </p:set>
                                    <p:anim calcmode="lin" valueType="num">
                                      <p:cBhvr additive="base">
                                        <p:cTn id="15" dur="500"/>
                                        <p:tgtEl>
                                          <p:spTgt spid="144"/>
                                        </p:tgtEl>
                                        <p:attrNameLst>
                                          <p:attrName>ppt_y</p:attrName>
                                        </p:attrNameLst>
                                      </p:cBhvr>
                                      <p:tavLst>
                                        <p:tav tm="0">
                                          <p:val>
                                            <p:strVal val="#ppt_y-1"/>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143"/>
                                        </p:tgtEl>
                                        <p:attrNameLst>
                                          <p:attrName>style.visibility</p:attrName>
                                        </p:attrNameLst>
                                      </p:cBhvr>
                                      <p:to>
                                        <p:strVal val="visible"/>
                                      </p:to>
                                    </p:set>
                                    <p:anim calcmode="lin" valueType="num">
                                      <p:cBhvr additive="base">
                                        <p:cTn id="18" dur="500"/>
                                        <p:tgtEl>
                                          <p:spTgt spid="14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45"/>
                                        </p:tgtEl>
                                        <p:attrNameLst>
                                          <p:attrName>style.visibility</p:attrName>
                                        </p:attrNameLst>
                                      </p:cBhvr>
                                      <p:to>
                                        <p:strVal val="visible"/>
                                      </p:to>
                                    </p:set>
                                    <p:anim calcmode="lin" valueType="num">
                                      <p:cBhvr additive="base">
                                        <p:cTn id="22" dur="500"/>
                                        <p:tgtEl>
                                          <p:spTgt spid="14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32" presetClass="emph" presetSubtype="0" fill="hold" nodeType="clickEffect">
                                  <p:stCondLst>
                                    <p:cond delay="0"/>
                                  </p:stCondLst>
                                  <p:childTnLst>
                                    <p:animRot by="120000">
                                      <p:cBhvr>
                                        <p:cTn id="31" dur="100" fill="hold">
                                          <p:stCondLst>
                                            <p:cond delay="0"/>
                                          </p:stCondLst>
                                        </p:cTn>
                                        <p:tgtEl>
                                          <p:spTgt spid="3"/>
                                        </p:tgtEl>
                                        <p:attrNameLst>
                                          <p:attrName>r</p:attrName>
                                        </p:attrNameLst>
                                      </p:cBhvr>
                                    </p:animRot>
                                    <p:animRot by="-240000">
                                      <p:cBhvr>
                                        <p:cTn id="32" dur="200" fill="hold">
                                          <p:stCondLst>
                                            <p:cond delay="200"/>
                                          </p:stCondLst>
                                        </p:cTn>
                                        <p:tgtEl>
                                          <p:spTgt spid="3"/>
                                        </p:tgtEl>
                                        <p:attrNameLst>
                                          <p:attrName>r</p:attrName>
                                        </p:attrNameLst>
                                      </p:cBhvr>
                                    </p:animRot>
                                    <p:animRot by="240000">
                                      <p:cBhvr>
                                        <p:cTn id="33" dur="200" fill="hold">
                                          <p:stCondLst>
                                            <p:cond delay="400"/>
                                          </p:stCondLst>
                                        </p:cTn>
                                        <p:tgtEl>
                                          <p:spTgt spid="3"/>
                                        </p:tgtEl>
                                        <p:attrNameLst>
                                          <p:attrName>r</p:attrName>
                                        </p:attrNameLst>
                                      </p:cBhvr>
                                    </p:animRot>
                                    <p:animRot by="-240000">
                                      <p:cBhvr>
                                        <p:cTn id="34" dur="200" fill="hold">
                                          <p:stCondLst>
                                            <p:cond delay="600"/>
                                          </p:stCondLst>
                                        </p:cTn>
                                        <p:tgtEl>
                                          <p:spTgt spid="3"/>
                                        </p:tgtEl>
                                        <p:attrNameLst>
                                          <p:attrName>r</p:attrName>
                                        </p:attrNameLst>
                                      </p:cBhvr>
                                    </p:animRot>
                                    <p:animRot by="120000">
                                      <p:cBhvr>
                                        <p:cTn id="35" dur="200" fill="hold">
                                          <p:stCondLst>
                                            <p:cond delay="800"/>
                                          </p:stCondLst>
                                        </p:cTn>
                                        <p:tgtEl>
                                          <p:spTgt spid="3"/>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56" presetClass="entr" presetSubtype="0" fill="hold" grpId="0" nodeType="clickEffect">
                                  <p:stCondLst>
                                    <p:cond delay="0"/>
                                  </p:stCondLst>
                                  <p:iterate type="lt">
                                    <p:tmPct val="10000"/>
                                  </p:iterate>
                                  <p:childTnLst>
                                    <p:set>
                                      <p:cBhvr>
                                        <p:cTn id="39" dur="1" fill="hold">
                                          <p:stCondLst>
                                            <p:cond delay="0"/>
                                          </p:stCondLst>
                                        </p:cTn>
                                        <p:tgtEl>
                                          <p:spTgt spid="20"/>
                                        </p:tgtEl>
                                        <p:attrNameLst>
                                          <p:attrName>style.visibility</p:attrName>
                                        </p:attrNameLst>
                                      </p:cBhvr>
                                      <p:to>
                                        <p:strVal val="visible"/>
                                      </p:to>
                                    </p:set>
                                    <p:anim by="(-#ppt_w*2)" calcmode="lin" valueType="num">
                                      <p:cBhvr rctx="PPT">
                                        <p:cTn id="40" dur="250" autoRev="1" fill="hold">
                                          <p:stCondLst>
                                            <p:cond delay="0"/>
                                          </p:stCondLst>
                                        </p:cTn>
                                        <p:tgtEl>
                                          <p:spTgt spid="20"/>
                                        </p:tgtEl>
                                        <p:attrNameLst>
                                          <p:attrName>ppt_w</p:attrName>
                                        </p:attrNameLst>
                                      </p:cBhvr>
                                    </p:anim>
                                    <p:anim by="(#ppt_w*0.50)" calcmode="lin" valueType="num">
                                      <p:cBhvr>
                                        <p:cTn id="41" dur="250" decel="50000" autoRev="1" fill="hold">
                                          <p:stCondLst>
                                            <p:cond delay="0"/>
                                          </p:stCondLst>
                                        </p:cTn>
                                        <p:tgtEl>
                                          <p:spTgt spid="20"/>
                                        </p:tgtEl>
                                        <p:attrNameLst>
                                          <p:attrName>ppt_x</p:attrName>
                                        </p:attrNameLst>
                                      </p:cBhvr>
                                    </p:anim>
                                    <p:anim from="(-#ppt_h/2)" to="(#ppt_y)" calcmode="lin" valueType="num">
                                      <p:cBhvr>
                                        <p:cTn id="42" dur="500" fill="hold">
                                          <p:stCondLst>
                                            <p:cond delay="0"/>
                                          </p:stCondLst>
                                        </p:cTn>
                                        <p:tgtEl>
                                          <p:spTgt spid="20"/>
                                        </p:tgtEl>
                                        <p:attrNameLst>
                                          <p:attrName>ppt_y</p:attrName>
                                        </p:attrNameLst>
                                      </p:cBhvr>
                                    </p:anim>
                                    <p:animRot by="21600000">
                                      <p:cBhvr>
                                        <p:cTn id="43" dur="500" fill="hold">
                                          <p:stCondLst>
                                            <p:cond delay="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1140</TotalTime>
  <Words>3429</Words>
  <Application>Microsoft Office PowerPoint</Application>
  <PresentationFormat>On-screen Show (16:9)</PresentationFormat>
  <Paragraphs>337</Paragraphs>
  <Slides>42</Slides>
  <Notes>42</Notes>
  <HiddenSlides>0</HiddenSlides>
  <MMClips>0</MMClips>
  <ScaleCrop>false</ScaleCrop>
  <HeadingPairs>
    <vt:vector size="4" baseType="variant">
      <vt:variant>
        <vt:lpstr>Theme</vt:lpstr>
      </vt:variant>
      <vt:variant>
        <vt:i4>8</vt:i4>
      </vt:variant>
      <vt:variant>
        <vt:lpstr>Slide Titles</vt:lpstr>
      </vt:variant>
      <vt:variant>
        <vt:i4>42</vt:i4>
      </vt:variant>
    </vt:vector>
  </HeadingPairs>
  <TitlesOfParts>
    <vt:vector size="50" baseType="lpstr">
      <vt:lpstr>Office Theme</vt:lpstr>
      <vt:lpstr>Office 主题​​</vt:lpstr>
      <vt:lpstr>Office 主题</vt:lpstr>
      <vt:lpstr>1_Office Theme</vt:lpstr>
      <vt:lpstr>1_Office 主题</vt:lpstr>
      <vt:lpstr>1_Office 主题​​</vt:lpstr>
      <vt:lpstr>3_Office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MYLAPTOP</cp:lastModifiedBy>
  <cp:revision>35</cp:revision>
  <dcterms:created xsi:type="dcterms:W3CDTF">2021-11-16T15:20:53Z</dcterms:created>
  <dcterms:modified xsi:type="dcterms:W3CDTF">2021-11-20T15:35:09Z</dcterms:modified>
</cp:coreProperties>
</file>