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703" r:id="rId4"/>
    <p:sldMasterId id="2147483715" r:id="rId5"/>
    <p:sldMasterId id="2147483735" r:id="rId6"/>
  </p:sldMasterIdLst>
  <p:notesMasterIdLst>
    <p:notesMasterId r:id="rId26"/>
  </p:notesMasterIdLst>
  <p:sldIdLst>
    <p:sldId id="257" r:id="rId7"/>
    <p:sldId id="274" r:id="rId8"/>
    <p:sldId id="289" r:id="rId9"/>
    <p:sldId id="258" r:id="rId10"/>
    <p:sldId id="290" r:id="rId11"/>
    <p:sldId id="293" r:id="rId12"/>
    <p:sldId id="295" r:id="rId13"/>
    <p:sldId id="302" r:id="rId14"/>
    <p:sldId id="297" r:id="rId15"/>
    <p:sldId id="298" r:id="rId16"/>
    <p:sldId id="303" r:id="rId17"/>
    <p:sldId id="304" r:id="rId18"/>
    <p:sldId id="261" r:id="rId19"/>
    <p:sldId id="311" r:id="rId20"/>
    <p:sldId id="262" r:id="rId21"/>
    <p:sldId id="312" r:id="rId22"/>
    <p:sldId id="313" r:id="rId23"/>
    <p:sldId id="273" r:id="rId24"/>
    <p:sldId id="314" r:id="rId25"/>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8080"/>
    <a:srgbClr val="FF9900"/>
    <a:srgbClr val="FF9933"/>
    <a:srgbClr val="FFCCFF"/>
    <a:srgbClr val="FFFFA7"/>
    <a:srgbClr val="008000"/>
    <a:srgbClr val="660066"/>
    <a:srgbClr val="CC99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8" autoAdjust="0"/>
    <p:restoredTop sz="93060" autoAdjust="0"/>
  </p:normalViewPr>
  <p:slideViewPr>
    <p:cSldViewPr>
      <p:cViewPr varScale="1">
        <p:scale>
          <a:sx n="90" d="100"/>
          <a:sy n="90" d="100"/>
        </p:scale>
        <p:origin x="1554"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4C81C-632C-4E57-B650-DCE4449161A8}" type="datetimeFigureOut">
              <a:rPr lang="en-US" smtClean="0"/>
              <a:t>19/02/2023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7CA22-256A-45D0-9AAE-5806FADC76C2}" type="slidenum">
              <a:rPr lang="en-US" smtClean="0"/>
              <a:t>‹#›</a:t>
            </a:fld>
            <a:endParaRPr lang="en-US"/>
          </a:p>
        </p:txBody>
      </p:sp>
    </p:spTree>
    <p:extLst>
      <p:ext uri="{BB962C8B-B14F-4D97-AF65-F5344CB8AC3E}">
        <p14:creationId xmlns:p14="http://schemas.microsoft.com/office/powerpoint/2010/main" val="393533879"/>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89350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10</a:t>
            </a:fld>
            <a:endParaRPr lang="en-US"/>
          </a:p>
        </p:txBody>
      </p:sp>
    </p:spTree>
    <p:extLst>
      <p:ext uri="{BB962C8B-B14F-4D97-AF65-F5344CB8AC3E}">
        <p14:creationId xmlns:p14="http://schemas.microsoft.com/office/powerpoint/2010/main" val="100665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11</a:t>
            </a:fld>
            <a:endParaRPr lang="en-US"/>
          </a:p>
        </p:txBody>
      </p:sp>
    </p:spTree>
    <p:extLst>
      <p:ext uri="{BB962C8B-B14F-4D97-AF65-F5344CB8AC3E}">
        <p14:creationId xmlns:p14="http://schemas.microsoft.com/office/powerpoint/2010/main" val="1864877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12</a:t>
            </a:fld>
            <a:endParaRPr lang="en-US"/>
          </a:p>
        </p:txBody>
      </p:sp>
    </p:spTree>
    <p:extLst>
      <p:ext uri="{BB962C8B-B14F-4D97-AF65-F5344CB8AC3E}">
        <p14:creationId xmlns:p14="http://schemas.microsoft.com/office/powerpoint/2010/main" val="1755753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B6FFA167-91B4-44FE-AF62-25D0402606A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295794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14</a:t>
            </a:fld>
            <a:endParaRPr lang="en-US"/>
          </a:p>
        </p:txBody>
      </p:sp>
    </p:spTree>
    <p:extLst>
      <p:ext uri="{BB962C8B-B14F-4D97-AF65-F5344CB8AC3E}">
        <p14:creationId xmlns:p14="http://schemas.microsoft.com/office/powerpoint/2010/main" val="158474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74CE3E8D-6627-4BBD-B1E0-8016935E31E6}"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268180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866043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866043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99645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19</a:t>
            </a:fld>
            <a:endParaRPr lang="en-US"/>
          </a:p>
        </p:txBody>
      </p:sp>
    </p:spTree>
    <p:extLst>
      <p:ext uri="{BB962C8B-B14F-4D97-AF65-F5344CB8AC3E}">
        <p14:creationId xmlns:p14="http://schemas.microsoft.com/office/powerpoint/2010/main" val="31280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3EB9FE8-3840-4B7A-BB34-8568CC2F2D5B}"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58212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21228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5</a:t>
            </a:fld>
            <a:endParaRPr lang="en-US"/>
          </a:p>
        </p:txBody>
      </p:sp>
    </p:spTree>
    <p:extLst>
      <p:ext uri="{BB962C8B-B14F-4D97-AF65-F5344CB8AC3E}">
        <p14:creationId xmlns:p14="http://schemas.microsoft.com/office/powerpoint/2010/main" val="240232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6</a:t>
            </a:fld>
            <a:endParaRPr lang="en-US"/>
          </a:p>
        </p:txBody>
      </p:sp>
    </p:spTree>
    <p:extLst>
      <p:ext uri="{BB962C8B-B14F-4D97-AF65-F5344CB8AC3E}">
        <p14:creationId xmlns:p14="http://schemas.microsoft.com/office/powerpoint/2010/main" val="340018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7</a:t>
            </a:fld>
            <a:endParaRPr lang="en-US"/>
          </a:p>
        </p:txBody>
      </p:sp>
    </p:spTree>
    <p:extLst>
      <p:ext uri="{BB962C8B-B14F-4D97-AF65-F5344CB8AC3E}">
        <p14:creationId xmlns:p14="http://schemas.microsoft.com/office/powerpoint/2010/main" val="95945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8</a:t>
            </a:fld>
            <a:endParaRPr lang="en-US"/>
          </a:p>
        </p:txBody>
      </p:sp>
    </p:spTree>
    <p:extLst>
      <p:ext uri="{BB962C8B-B14F-4D97-AF65-F5344CB8AC3E}">
        <p14:creationId xmlns:p14="http://schemas.microsoft.com/office/powerpoint/2010/main" val="144227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9</a:t>
            </a:fld>
            <a:endParaRPr lang="en-US"/>
          </a:p>
        </p:txBody>
      </p:sp>
    </p:spTree>
    <p:extLst>
      <p:ext uri="{BB962C8B-B14F-4D97-AF65-F5344CB8AC3E}">
        <p14:creationId xmlns:p14="http://schemas.microsoft.com/office/powerpoint/2010/main" val="236897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51miz.com/ppt/"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t>19/02/2023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3633676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t>19/02/2023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595606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t>19/02/2023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0519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F03F55-051D-411D-B076-EEE696BD8CF7}"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083653-667E-442B-889B-3B8AF0E0F23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Tree>
    <p:extLst>
      <p:ext uri="{BB962C8B-B14F-4D97-AF65-F5344CB8AC3E}">
        <p14:creationId xmlns:p14="http://schemas.microsoft.com/office/powerpoint/2010/main" val="201507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6247" y="1726095"/>
            <a:ext cx="2382180" cy="3424385"/>
          </a:xfrm>
          <a:prstGeom prst="rect">
            <a:avLst/>
          </a:prstGeom>
        </p:spPr>
      </p:pic>
      <p:sp>
        <p:nvSpPr>
          <p:cNvPr id="18" name="矩形 17"/>
          <p:cNvSpPr/>
          <p:nvPr userDrawn="1"/>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pic>
        <p:nvPicPr>
          <p:cNvPr id="20"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3600" y="195487"/>
            <a:ext cx="3536517" cy="2298224"/>
          </a:xfrm>
          <a:prstGeom prst="rect">
            <a:avLst/>
          </a:prstGeom>
        </p:spPr>
      </p:pic>
      <p:sp>
        <p:nvSpPr>
          <p:cNvPr id="21" name="矩形 20"/>
          <p:cNvSpPr/>
          <p:nvPr userDrawn="1"/>
        </p:nvSpPr>
        <p:spPr>
          <a:xfrm>
            <a:off x="407196" y="895352"/>
            <a:ext cx="8329613" cy="3895725"/>
          </a:xfrm>
          <a:prstGeom prst="rect">
            <a:avLst/>
          </a:prstGeom>
          <a:solidFill>
            <a:schemeClr val="bg1"/>
          </a:solid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2" name="标题 1"/>
          <p:cNvSpPr>
            <a:spLocks noGrp="1"/>
          </p:cNvSpPr>
          <p:nvPr>
            <p:ph type="title" hasCustomPrompt="1"/>
          </p:nvPr>
        </p:nvSpPr>
        <p:spPr>
          <a:xfrm>
            <a:off x="2646762" y="244322"/>
            <a:ext cx="3850481" cy="415353"/>
          </a:xfrm>
        </p:spPr>
        <p:txBody>
          <a:bodyPr vert="horz" lIns="51433" tIns="25718" rIns="51433" bIns="25718" rtlCol="0" anchor="ctr">
            <a:normAutofit/>
          </a:bodyPr>
          <a:lstStyle>
            <a:lvl1pPr algn="ctr">
              <a:defRPr lang="zh-CN" altLang="en-US" sz="2400" b="0" i="0" spc="225" baseline="0" dirty="0">
                <a:solidFill>
                  <a:schemeClr val="bg1"/>
                </a:solidFill>
                <a:effectLst/>
                <a:latin typeface="逼格青春粗黑体简2.0" panose="02010604000000000000" pitchFamily="2" charset="-122"/>
                <a:ea typeface="逼格青春粗黑体简2.0" panose="02010604000000000000" pitchFamily="2" charset="-122"/>
              </a:defRPr>
            </a:lvl1pPr>
          </a:lstStyle>
          <a:p>
            <a:pPr lvl="0" defTabSz="514313">
              <a:lnSpc>
                <a:spcPct val="90000"/>
              </a:lnSpc>
            </a:pPr>
            <a:r>
              <a:rPr lang="zh-CN" altLang="en-US" dirty="0"/>
              <a:t>编辑母版标题</a:t>
            </a:r>
          </a:p>
        </p:txBody>
      </p:sp>
      <p:pic>
        <p:nvPicPr>
          <p:cNvPr id="22" name="图片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606" y="659675"/>
            <a:ext cx="848637" cy="569581"/>
          </a:xfrm>
          <a:prstGeom prst="rect">
            <a:avLst/>
          </a:prstGeom>
          <a:effectLst>
            <a:outerShdw blurRad="88900" dist="88900" dir="2700000" algn="tl" rotWithShape="0">
              <a:prstClr val="black">
                <a:alpha val="24000"/>
              </a:prstClr>
            </a:outerShdw>
          </a:effectLst>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90886" y="3718294"/>
            <a:ext cx="1207271" cy="1289749"/>
          </a:xfrm>
          <a:prstGeom prst="rect">
            <a:avLst/>
          </a:prstGeom>
          <a:effectLst>
            <a:outerShdw blurRad="139700" dist="76200" dir="8100000" algn="tr" rotWithShape="0">
              <a:prstClr val="black">
                <a:alpha val="23000"/>
              </a:prstClr>
            </a:outerShdw>
          </a:effectLst>
        </p:spPr>
      </p:pic>
      <p:sp>
        <p:nvSpPr>
          <p:cNvPr id="9" name="TextBox 8"/>
          <p:cNvSpPr txBox="1"/>
          <p:nvPr userDrawn="1"/>
        </p:nvSpPr>
        <p:spPr>
          <a:xfrm>
            <a:off x="8839200" y="4993273"/>
            <a:ext cx="457200" cy="169277"/>
          </a:xfrm>
          <a:prstGeom prst="rect">
            <a:avLst/>
          </a:prstGeom>
          <a:noFill/>
        </p:spPr>
        <p:txBody>
          <a:bodyPr wrap="square" rtlCol="0">
            <a:spAutoFit/>
          </a:bodyPr>
          <a:lstStyle/>
          <a:p>
            <a:pPr algn="ctr"/>
            <a:r>
              <a:rPr lang="en-US" sz="500" dirty="0" smtClean="0">
                <a:latin typeface="Arial-Rounded" panose="020B0500000000000000" pitchFamily="34" charset="0"/>
                <a:ea typeface="Arial-Rounded" panose="020B0500000000000000" pitchFamily="34" charset="0"/>
                <a:cs typeface="Arial-Rounded" panose="020B0500000000000000" pitchFamily="34" charset="0"/>
              </a:rPr>
              <a:t>V.H</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328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6500">
                                          <p:cBhvr additive="base">
                                            <p:cTn id="7" dur="750" fill="hold"/>
                                            <p:tgtEl>
                                              <p:spTgt spid="21"/>
                                            </p:tgtEl>
                                            <p:attrNameLst>
                                              <p:attrName>ppt_x</p:attrName>
                                            </p:attrNameLst>
                                          </p:cBhvr>
                                          <p:tavLst>
                                            <p:tav tm="0">
                                              <p:val>
                                                <p:strVal val="1+#ppt_w/2"/>
                                              </p:val>
                                            </p:tav>
                                            <p:tav tm="100000">
                                              <p:val>
                                                <p:strVal val="#ppt_x"/>
                                              </p:val>
                                            </p:tav>
                                          </p:tavLst>
                                        </p:anim>
                                        <p:anim calcmode="lin" valueType="num" p14:bounceEnd="56500">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childTnLst>
                                    </p:cTn>
                                  </p:par>
                                  <p:par>
                                    <p:cTn id="13" presetID="10" presetClass="entr" presetSubtype="0" fill="hold" nodeType="withEffect">
                                      <p:stCondLst>
                                        <p:cond delay="7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par>
                                    <p:cTn id="19" presetID="10" presetClass="entr" presetSubtype="0" fill="hold" nodeType="withEffect">
                                      <p:stCondLst>
                                        <p:cond delay="12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childTnLst>
                                    </p:cTn>
                                  </p:par>
                                  <p:par>
                                    <p:cTn id="13" presetID="10" presetClass="entr" presetSubtype="0" fill="hold" nodeType="withEffect">
                                      <p:stCondLst>
                                        <p:cond delay="7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par>
                                    <p:cTn id="19" presetID="10" presetClass="entr" presetSubtype="0" fill="hold" nodeType="withEffect">
                                      <p:stCondLst>
                                        <p:cond delay="12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64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F03F55-051D-411D-B076-EEE696BD8CF7}"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7083653-667E-442B-889B-3B8AF0E0F23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矩形 5"/>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7" name="文本框 6"/>
          <p:cNvSpPr txBox="1"/>
          <p:nvPr userDrawn="1"/>
        </p:nvSpPr>
        <p:spPr>
          <a:xfrm>
            <a:off x="1239719" y="877036"/>
            <a:ext cx="6768211" cy="2215039"/>
          </a:xfrm>
          <a:prstGeom prst="rect">
            <a:avLst/>
          </a:prstGeom>
          <a:noFill/>
        </p:spPr>
        <p:txBody>
          <a:bodyPr wrap="square" lIns="68577" tIns="34289" rIns="68577" bIns="34289" rtlCol="0">
            <a:spAutoFit/>
          </a:bodyPr>
          <a:lstStyle/>
          <a:p>
            <a:pPr algn="ctr" defTabSz="914333">
              <a:lnSpc>
                <a:spcPct val="150000"/>
              </a:lnSpc>
            </a:pPr>
            <a:r>
              <a:rPr lang="zh-CN" altLang="en-US" sz="2100" b="1" dirty="0">
                <a:solidFill>
                  <a:prstClr val="white"/>
                </a:solidFill>
                <a:latin typeface="微软雅黑 Light" panose="020B0502040204020203" pitchFamily="34" charset="-122"/>
                <a:ea typeface="微软雅黑 Light" panose="020B0502040204020203" pitchFamily="34" charset="-122"/>
              </a:rPr>
              <a:t>版权声明</a:t>
            </a: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zh-CN" altLang="en-US" sz="900" dirty="0">
                <a:solidFill>
                  <a:prstClr val="white"/>
                </a:solidFill>
                <a:latin typeface="微软雅黑 Light" panose="020B0502040204020203" pitchFamily="34" charset="-122"/>
                <a:ea typeface="微软雅黑 Light" panose="020B0502040204020203" pitchFamily="34" charset="-122"/>
              </a:rPr>
              <a:t>感谢您下载觅知网平台上提供的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作品，为了您和觅知网以及原创作者的利益，请勿复制、传播、销售，否则将承担法律责任！觅知网将对作品进行维权，按照传播下载次数进行十倍的索取赔偿！</a:t>
            </a:r>
            <a:endParaRPr lang="en-US" altLang="zh-CN"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1.</a:t>
            </a:r>
            <a:r>
              <a:rPr lang="zh-CN" altLang="en-US" sz="900" dirty="0">
                <a:solidFill>
                  <a:prstClr val="white"/>
                </a:solidFill>
                <a:latin typeface="微软雅黑 Light" panose="020B0502040204020203" pitchFamily="34" charset="-122"/>
                <a:ea typeface="微软雅黑 Light" panose="020B0502040204020203" pitchFamily="34" charset="-122"/>
              </a:rPr>
              <a:t>在觅知网出售的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模板是免版税类（</a:t>
            </a:r>
            <a:r>
              <a:rPr lang="en-US" altLang="zh-CN" sz="900" dirty="0">
                <a:solidFill>
                  <a:prstClr val="white"/>
                </a:solidFill>
                <a:latin typeface="微软雅黑 Light" panose="020B0502040204020203" pitchFamily="34" charset="-122"/>
                <a:ea typeface="微软雅黑 Light" panose="020B0502040204020203" pitchFamily="34" charset="-122"/>
              </a:rPr>
              <a:t>RF</a:t>
            </a:r>
            <a:r>
              <a:rPr lang="zh-CN" altLang="en-US" sz="900" dirty="0">
                <a:solidFill>
                  <a:prstClr val="white"/>
                </a:solidFill>
                <a:latin typeface="微软雅黑 Light" panose="020B0502040204020203" pitchFamily="34" charset="-122"/>
                <a:ea typeface="微软雅黑 Light" panose="020B0502040204020203" pitchFamily="34" charset="-122"/>
              </a:rPr>
              <a:t>：</a:t>
            </a:r>
            <a:r>
              <a:rPr lang="en-US" altLang="zh-CN" sz="900" dirty="0">
                <a:solidFill>
                  <a:prstClr val="white"/>
                </a:solidFill>
                <a:latin typeface="微软雅黑 Light" panose="020B0502040204020203" pitchFamily="34" charset="-122"/>
                <a:ea typeface="微软雅黑 Light" panose="020B0502040204020203" pitchFamily="34" charset="-122"/>
              </a:rPr>
              <a:t>Royalty-Free</a:t>
            </a:r>
            <a:r>
              <a:rPr lang="zh-CN" altLang="en-US" sz="900" dirty="0">
                <a:solidFill>
                  <a:prstClr val="white"/>
                </a:solidFill>
                <a:latin typeface="微软雅黑 Light" panose="020B0502040204020203" pitchFamily="34" charset="-122"/>
                <a:ea typeface="微软雅黑 Light" panose="020B0502040204020203" pitchFamily="34" charset="-122"/>
              </a:rPr>
              <a:t>）正版受</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中国人民共和国著作法</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和</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世界版权公约</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的保护，作品的所有权、版权和著作权归觅知网所有，您下载的是</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模板素材的使用权。</a:t>
            </a: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2.</a:t>
            </a:r>
            <a:r>
              <a:rPr lang="zh-CN" altLang="en-US" sz="900" dirty="0">
                <a:solidFill>
                  <a:prstClr val="white"/>
                </a:solidFill>
                <a:latin typeface="微软雅黑 Light" panose="020B0502040204020203" pitchFamily="34" charset="-122"/>
                <a:ea typeface="微软雅黑 Light" panose="020B0502040204020203" pitchFamily="34" charset="-122"/>
              </a:rPr>
              <a:t>不得将觅知网的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素材，本身用于再出售，或者出租、出借、转让、分销、发布或者作为礼物供他人使用，不得转授权、出卖、转让本协议或者本协议中的权利。</a:t>
            </a:r>
          </a:p>
        </p:txBody>
      </p:sp>
      <p:sp>
        <p:nvSpPr>
          <p:cNvPr id="8" name="文本框 7"/>
          <p:cNvSpPr txBox="1"/>
          <p:nvPr userDrawn="1"/>
        </p:nvSpPr>
        <p:spPr>
          <a:xfrm>
            <a:off x="1239719" y="3738309"/>
            <a:ext cx="5472811" cy="34624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68577" tIns="34289" rIns="68577" bIns="34289" rtlCol="0">
            <a:spAutoFit/>
          </a:bodyPr>
          <a:lstStyle/>
          <a:p>
            <a:pPr algn="just" defTabSz="914333"/>
            <a:r>
              <a:rPr lang="zh-CN" altLang="en-US" b="1" dirty="0">
                <a:solidFill>
                  <a:prstClr val="white"/>
                </a:solidFill>
                <a:latin typeface="微软雅黑 Light" panose="020B0502040204020203" pitchFamily="34" charset="-122"/>
                <a:ea typeface="微软雅黑 Light" panose="020B0502040204020203" pitchFamily="34" charset="-122"/>
              </a:rPr>
              <a:t>更多精品</a:t>
            </a:r>
            <a:r>
              <a:rPr lang="en-US" altLang="zh-CN" b="1" dirty="0">
                <a:solidFill>
                  <a:prstClr val="white"/>
                </a:solidFill>
                <a:latin typeface="微软雅黑 Light" panose="020B0502040204020203" pitchFamily="34" charset="-122"/>
                <a:ea typeface="微软雅黑 Light" panose="020B0502040204020203" pitchFamily="34" charset="-122"/>
              </a:rPr>
              <a:t>PPT</a:t>
            </a:r>
            <a:r>
              <a:rPr lang="zh-CN" altLang="en-US" b="1" dirty="0">
                <a:solidFill>
                  <a:prstClr val="white"/>
                </a:solidFill>
                <a:latin typeface="微软雅黑 Light" panose="020B0502040204020203" pitchFamily="34" charset="-122"/>
                <a:ea typeface="微软雅黑 Light" panose="020B0502040204020203" pitchFamily="34" charset="-122"/>
              </a:rPr>
              <a:t>模板：</a:t>
            </a:r>
            <a:r>
              <a:rPr lang="en-US" altLang="zh-CN" b="1" dirty="0">
                <a:solidFill>
                  <a:prstClr val="white"/>
                </a:solidFill>
                <a:hlinkClick r:id="rId2"/>
              </a:rPr>
              <a:t>http://www.51miz.com/ppt/</a:t>
            </a:r>
            <a:endParaRPr lang="en-US" altLang="zh-CN" b="1" dirty="0">
              <a:solidFill>
                <a:prstClr val="white"/>
              </a:solidFill>
            </a:endParaRPr>
          </a:p>
        </p:txBody>
      </p:sp>
    </p:spTree>
    <p:extLst>
      <p:ext uri="{BB962C8B-B14F-4D97-AF65-F5344CB8AC3E}">
        <p14:creationId xmlns:p14="http://schemas.microsoft.com/office/powerpoint/2010/main" val="405182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Device_Mockup">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440DC795-F429-4677-B2DB-AE2E27BF2F61}"/>
              </a:ext>
            </a:extLst>
          </p:cNvPr>
          <p:cNvSpPr>
            <a:spLocks noGrp="1" noChangeAspect="1"/>
          </p:cNvSpPr>
          <p:nvPr>
            <p:ph type="pic" sz="quarter" idx="15"/>
          </p:nvPr>
        </p:nvSpPr>
        <p:spPr>
          <a:xfrm>
            <a:off x="1511141" y="1627070"/>
            <a:ext cx="1567543" cy="1828800"/>
          </a:xfrm>
          <a:prstGeom prst="roundRect">
            <a:avLst>
              <a:gd name="adj" fmla="val 11006"/>
            </a:avLst>
          </a:prstGeom>
          <a:solidFill>
            <a:schemeClr val="bg1">
              <a:lumMod val="85000"/>
            </a:schemeClr>
          </a:solidFill>
        </p:spPr>
        <p:txBody>
          <a:bodyPr wrap="square" tIns="137153">
            <a:noAutofit/>
          </a:bodyPr>
          <a:lstStyle>
            <a:lvl1pPr marL="0" indent="0" algn="ctr">
              <a:buNone/>
              <a:defRPr sz="900">
                <a:solidFill>
                  <a:schemeClr val="bg1"/>
                </a:solidFill>
                <a:latin typeface="Montserrat" panose="00000500000000000000" pitchFamily="50" charset="0"/>
              </a:defRPr>
            </a:lvl1pPr>
          </a:lstStyle>
          <a:p>
            <a:endParaRPr lang="ko-KR" altLang="en-US" dirty="0"/>
          </a:p>
        </p:txBody>
      </p:sp>
    </p:spTree>
    <p:extLst>
      <p:ext uri="{BB962C8B-B14F-4D97-AF65-F5344CB8AC3E}">
        <p14:creationId xmlns:p14="http://schemas.microsoft.com/office/powerpoint/2010/main" val="81682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mod="1">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583DC6E-D4A0-446C-99FA-AAE4659CF4DA}"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1DEB39F-457E-44D0-B11D-3064EB33C4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965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583DC6E-D4A0-446C-99FA-AAE4659CF4DA}"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1DEB39F-457E-44D0-B11D-3064EB33C4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8125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6" tIns="34289" rIns="6857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6" tIns="34289" rIns="68576" bIns="34289">
            <a:normAutofit/>
          </a:bodyPr>
          <a:lstStyle>
            <a:lvl1pPr marL="0" indent="0" algn="ctr">
              <a:buNone/>
              <a:defRPr sz="14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D997B5FA-0921-464F-AAE1-844C04324D75}" type="datetimeFigureOut">
              <a:rPr lang="zh-CN" altLang="en-US" sz="1400" smtClean="0">
                <a:solidFill>
                  <a:srgbClr val="000000"/>
                </a:solidFill>
              </a:rPr>
              <a:pPr defTabSz="685749"/>
              <a:t>2023/2/19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565CE74E-AB26-4998-AD42-012C4C1AD076}"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270882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t>19/02/2023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2003505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6" tIns="34289" rIns="6857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6" tIns="34289" rIns="6857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2023/2/19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07857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6" tIns="34289" rIns="68576" bIns="34289"/>
          <a:lstStyle/>
          <a:p>
            <a:pPr defTabSz="685749"/>
            <a:fld id="{20DD7636-5BE1-44BC-BB5F-15739D9E18E1}" type="datetimeFigureOut">
              <a:rPr lang="zh-CN" altLang="en-US" sz="1400" smtClean="0">
                <a:solidFill>
                  <a:srgbClr val="000000"/>
                </a:solidFill>
              </a:rPr>
              <a:pPr defTabSz="685749"/>
              <a:t>2023/2/19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6" tIns="34289" rIns="68576" bIns="34289"/>
          <a:lstStyle/>
          <a:p>
            <a:pPr defTabSz="685749"/>
            <a:fld id="{E87C0E1D-24C4-406F-9615-DBDA8D2D1F93}" type="slidenum">
              <a:rPr lang="zh-CN" altLang="en-US" sz="1400" smtClean="0">
                <a:solidFill>
                  <a:srgbClr val="000000"/>
                </a:solidFill>
              </a:rPr>
              <a:pPr defTabSz="685749"/>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6" tIns="34289" rIns="6857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409887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6" tIns="34289" rIns="6857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2023/2/19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235679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6" tIns="34289" rIns="6857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6" tIns="34289" rIns="68576" bIns="34289"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0"/>
            <a:ext cx="3868340" cy="2680541"/>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6" tIns="34289" rIns="68576" bIns="34289"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0"/>
            <a:ext cx="3887391" cy="2680541"/>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2023/2/19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594508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6" tIns="34289" rIns="6857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6" tIns="34289" rIns="68576" bIns="34289"/>
          <a:lstStyle/>
          <a:p>
            <a:pPr defTabSz="685749"/>
            <a:fld id="{20DD7636-5BE1-44BC-BB5F-15739D9E18E1}" type="datetimeFigureOut">
              <a:rPr lang="zh-CN" altLang="en-US" sz="1400" smtClean="0">
                <a:solidFill>
                  <a:srgbClr val="000000"/>
                </a:solidFill>
              </a:rPr>
              <a:pPr defTabSz="685749"/>
              <a:t>2023/2/19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6" tIns="34289" rIns="68576" bIns="34289"/>
          <a:lstStyle/>
          <a:p>
            <a:pPr defTabSz="685749"/>
            <a:fld id="{E87C0E1D-24C4-406F-9615-DBDA8D2D1F93}" type="slidenum">
              <a:rPr lang="zh-CN" altLang="en-US" sz="1400" smtClean="0">
                <a:solidFill>
                  <a:srgbClr val="000000"/>
                </a:solidFill>
              </a:rPr>
              <a:pPr defTabSz="685749"/>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4"/>
            <a:ext cx="4286250" cy="889453"/>
          </a:xfrm>
        </p:spPr>
        <p:txBody>
          <a:bodyPr lIns="68576" tIns="34289" rIns="6857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38670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2023/2/19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06688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3" y="535258"/>
            <a:ext cx="3511241" cy="1071121"/>
          </a:xfrm>
        </p:spPr>
        <p:txBody>
          <a:bodyPr lIns="68576" tIns="34289" rIns="6857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6" tIns="34289" rIns="68576" bIns="34289"/>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dirty="0"/>
          </a:p>
        </p:txBody>
      </p:sp>
      <p:sp>
        <p:nvSpPr>
          <p:cNvPr id="4" name="文本占位符 3"/>
          <p:cNvSpPr>
            <a:spLocks noGrp="1"/>
          </p:cNvSpPr>
          <p:nvPr>
            <p:ph type="body" sz="half" idx="2"/>
          </p:nvPr>
        </p:nvSpPr>
        <p:spPr>
          <a:xfrm>
            <a:off x="628653" y="1735406"/>
            <a:ext cx="3511241" cy="2858691"/>
          </a:xfrm>
        </p:spPr>
        <p:txBody>
          <a:bodyPr lIns="68576" tIns="34289" rIns="68576" bIns="34289">
            <a:normAutofit/>
          </a:bodyPr>
          <a:lstStyle>
            <a:lvl1pPr marL="0" indent="0">
              <a:buNone/>
              <a:defRPr sz="14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6" tIns="34289" rIns="68576" bIns="34289"/>
          <a:lstStyle/>
          <a:p>
            <a:pPr defTabSz="685749"/>
            <a:fld id="{9EFD9D74-47D9-4702-A33C-335B63B48DBF}" type="datetimeFigureOut">
              <a:rPr lang="zh-CN" altLang="en-US" sz="1400" smtClean="0">
                <a:solidFill>
                  <a:srgbClr val="000000"/>
                </a:solidFill>
              </a:rPr>
              <a:pPr defTabSz="685749"/>
              <a:t>2023/2/19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6" tIns="34289" rIns="68576" bIns="34289"/>
          <a:lstStyle/>
          <a:p>
            <a:pPr defTabSz="685749"/>
            <a:fld id="{FABC47A4-756D-490B-A52F-7D9E2C9FC05F}"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923458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7"/>
            <a:ext cx="681676" cy="4358879"/>
          </a:xfrm>
        </p:spPr>
        <p:txBody>
          <a:bodyPr vert="eaVert" lIns="68576" tIns="34289" rIns="6857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7"/>
            <a:ext cx="7084832" cy="4358879"/>
          </a:xfrm>
        </p:spPr>
        <p:txBody>
          <a:bodyPr vert="eaVert"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2023/2/19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66337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2023/2/19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5315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533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t>19/02/2023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490826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438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0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58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87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573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448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64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33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676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581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t>19/02/2023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032010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825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77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465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437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715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307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67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21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34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t>19/02/2023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3674829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8E475-9B09-4A57-A22B-F2852A206ABE}"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6882CD-257D-4AF0-B368-395D0695B9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899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276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668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86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140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748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35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789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509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084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t>19/02/2023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2236609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149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19/02/2023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11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29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396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1698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0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t>19/02/2023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201572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t>19/02/2023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3539487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t>19/02/2023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806336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ags" Target="../tags/tag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9F754A19-F918-49C0-9ADC-C68C67CA5C5F}" type="datetimeFigureOut">
              <a:rPr lang="en-US" smtClean="0"/>
              <a:t>19/02/2023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1404D0AF-2394-402B-A572-C9400AF4F80E}" type="slidenum">
              <a:rPr lang="en-US" smtClean="0"/>
              <a:t>‹#›</a:t>
            </a:fld>
            <a:endParaRPr lang="en-US"/>
          </a:p>
        </p:txBody>
      </p:sp>
    </p:spTree>
    <p:extLst>
      <p:ext uri="{BB962C8B-B14F-4D97-AF65-F5344CB8AC3E}">
        <p14:creationId xmlns:p14="http://schemas.microsoft.com/office/powerpoint/2010/main" val="243277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68577" tIns="34289" rIns="68577"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68577" tIns="34289" rIns="68577"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68577" tIns="34289" rIns="68577" bIns="34289" rtlCol="0" anchor="ctr"/>
          <a:lstStyle>
            <a:lvl1pPr algn="l">
              <a:defRPr sz="1200">
                <a:solidFill>
                  <a:schemeClr val="tx1">
                    <a:tint val="75000"/>
                  </a:schemeClr>
                </a:solidFill>
              </a:defRPr>
            </a:lvl1pPr>
          </a:lstStyle>
          <a:p>
            <a:pPr defTabSz="914333"/>
            <a:fld id="{96F03F55-051D-411D-B076-EEE696BD8CF7}" type="datetimeFigureOut">
              <a:rPr lang="zh-CN" altLang="en-US" smtClean="0">
                <a:solidFill>
                  <a:prstClr val="black">
                    <a:tint val="75000"/>
                  </a:prstClr>
                </a:solidFill>
              </a:rPr>
              <a:pPr defTabSz="914333"/>
              <a:t>2023/2/19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77" tIns="34289" rIns="68577" bIns="34289" rtlCol="0" anchor="ctr"/>
          <a:lstStyle>
            <a:lvl1pPr algn="ctr">
              <a:defRPr sz="1200">
                <a:solidFill>
                  <a:schemeClr val="tx1">
                    <a:tint val="75000"/>
                  </a:schemeClr>
                </a:solidFill>
              </a:defRPr>
            </a:lvl1pPr>
          </a:lstStyle>
          <a:p>
            <a:pPr defTabSz="91433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68577" tIns="34289" rIns="68577" bIns="34289" rtlCol="0" anchor="ctr"/>
          <a:lstStyle>
            <a:lvl1pPr algn="r">
              <a:defRPr sz="1200">
                <a:solidFill>
                  <a:schemeClr val="tx1">
                    <a:tint val="75000"/>
                  </a:schemeClr>
                </a:solidFill>
              </a:defRPr>
            </a:lvl1pPr>
          </a:lstStyle>
          <a:p>
            <a:pPr defTabSz="914333"/>
            <a:fld id="{D7083653-667E-442B-889B-3B8AF0E0F233}" type="slidenum">
              <a:rPr lang="zh-CN" altLang="en-US" smtClean="0">
                <a:solidFill>
                  <a:prstClr val="black">
                    <a:tint val="75000"/>
                  </a:prstClr>
                </a:solidFill>
              </a:rPr>
              <a:pPr defTabSz="914333"/>
              <a:t>‹#›</a:t>
            </a:fld>
            <a:endParaRPr lang="zh-CN" altLang="en-US">
              <a:solidFill>
                <a:prstClr val="black">
                  <a:tint val="75000"/>
                </a:prstClr>
              </a:solidFill>
            </a:endParaRPr>
          </a:p>
        </p:txBody>
      </p:sp>
      <p:sp>
        <p:nvSpPr>
          <p:cNvPr id="7" name="矩形 6"/>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8" name="TextBox 7"/>
          <p:cNvSpPr txBox="1"/>
          <p:nvPr userDrawn="1"/>
        </p:nvSpPr>
        <p:spPr>
          <a:xfrm>
            <a:off x="8839200" y="4993273"/>
            <a:ext cx="457200" cy="169277"/>
          </a:xfrm>
          <a:prstGeom prst="rect">
            <a:avLst/>
          </a:prstGeom>
          <a:noFill/>
        </p:spPr>
        <p:txBody>
          <a:bodyPr wrap="square" rtlCol="0">
            <a:spAutoFit/>
          </a:bodyPr>
          <a:lstStyle/>
          <a:p>
            <a:pPr algn="ctr"/>
            <a:r>
              <a:rPr lang="en-US" sz="500" dirty="0" smtClean="0">
                <a:latin typeface="Arial-Rounded" panose="020B0500000000000000" pitchFamily="34" charset="0"/>
                <a:ea typeface="Arial-Rounded" panose="020B0500000000000000" pitchFamily="34" charset="0"/>
                <a:cs typeface="Arial-Rounded" panose="020B0500000000000000" pitchFamily="34" charset="0"/>
              </a:rPr>
              <a:t>V.H</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36635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srgbClr val="FFFFFF"/>
              </a:solidFill>
            </a:endParaRPr>
          </a:p>
        </p:txBody>
      </p:sp>
      <p:sp>
        <p:nvSpPr>
          <p:cNvPr id="12" name="文本框 11"/>
          <p:cNvSpPr txBox="1"/>
          <p:nvPr userDrawn="1"/>
        </p:nvSpPr>
        <p:spPr>
          <a:xfrm>
            <a:off x="2973229" y="1764509"/>
            <a:ext cx="3547586" cy="1165703"/>
          </a:xfrm>
          <a:prstGeom prst="rect">
            <a:avLst/>
          </a:prstGeom>
          <a:noFill/>
        </p:spPr>
        <p:txBody>
          <a:bodyPr wrap="square" lIns="68576" tIns="34289" rIns="68576" bIns="34289" rtlCol="0" anchor="t">
            <a:spAutoFit/>
          </a:bodyPr>
          <a:lstStyle/>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3"/>
            <a:ext cx="457200" cy="169277"/>
          </a:xfrm>
          <a:prstGeom prst="rect">
            <a:avLst/>
          </a:prstGeom>
          <a:noFill/>
        </p:spPr>
        <p:txBody>
          <a:bodyPr wrap="square" rtlCol="0">
            <a:spAutoFit/>
          </a:bodyPr>
          <a:lstStyle/>
          <a:p>
            <a:pPr algn="ctr"/>
            <a:r>
              <a:rPr lang="en-US" sz="500" dirty="0" smtClean="0">
                <a:latin typeface="Arial-Rounded" panose="020B0500000000000000" pitchFamily="34" charset="0"/>
                <a:ea typeface="Arial-Rounded" panose="020B0500000000000000" pitchFamily="34" charset="0"/>
                <a:cs typeface="Arial-Rounded" panose="020B0500000000000000" pitchFamily="34" charset="0"/>
              </a:rPr>
              <a:t>V.H</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618344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EC8E475-9B09-4A57-A22B-F2852A206ABE}" type="datetimeFigureOut">
              <a:rPr lang="en-US" smtClean="0">
                <a:solidFill>
                  <a:prstClr val="black">
                    <a:tint val="75000"/>
                  </a:prstClr>
                </a:solidFill>
              </a:rPr>
              <a:pPr defTabSz="914400"/>
              <a:t>19/02/2023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6882CD-257D-4AF0-B368-395D0695B9CE}" type="slidenum">
              <a:rPr lang="en-US" smtClean="0">
                <a:solidFill>
                  <a:prstClr val="black">
                    <a:tint val="75000"/>
                  </a:prstClr>
                </a:solidFill>
              </a:rPr>
              <a:pPr defTabSz="914400"/>
              <a:t>‹#›</a:t>
            </a:fld>
            <a:endParaRPr lang="en-US">
              <a:solidFill>
                <a:prstClr val="black">
                  <a:tint val="75000"/>
                </a:prstClr>
              </a:solidFill>
            </a:endParaRPr>
          </a:p>
        </p:txBody>
      </p:sp>
      <p:sp>
        <p:nvSpPr>
          <p:cNvPr id="7" name="TextBox 6"/>
          <p:cNvSpPr txBox="1"/>
          <p:nvPr userDrawn="1"/>
        </p:nvSpPr>
        <p:spPr>
          <a:xfrm>
            <a:off x="-76200" y="4993273"/>
            <a:ext cx="533400" cy="169277"/>
          </a:xfrm>
          <a:prstGeom prst="rect">
            <a:avLst/>
          </a:prstGeom>
          <a:noFill/>
        </p:spPr>
        <p:txBody>
          <a:bodyPr wrap="square" rtlCol="0">
            <a:spAutoFit/>
          </a:bodyPr>
          <a:lstStyle/>
          <a:p>
            <a:pPr defTabSz="914378"/>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userDrawn="1"/>
        </p:nvSpPr>
        <p:spPr>
          <a:xfrm>
            <a:off x="8839200" y="4993273"/>
            <a:ext cx="457200" cy="169277"/>
          </a:xfrm>
          <a:prstGeom prst="rect">
            <a:avLst/>
          </a:prstGeom>
          <a:noFill/>
        </p:spPr>
        <p:txBody>
          <a:bodyPr wrap="square" rtlCol="0">
            <a:spAutoFit/>
          </a:bodyPr>
          <a:lstStyle/>
          <a:p>
            <a:pPr algn="ctr"/>
            <a:r>
              <a:rPr lang="en-US" sz="500" dirty="0" smtClean="0">
                <a:latin typeface="Arial-Rounded" panose="020B0500000000000000" pitchFamily="34" charset="0"/>
                <a:ea typeface="Arial-Rounded" panose="020B0500000000000000" pitchFamily="34" charset="0"/>
                <a:cs typeface="Arial-Rounded" panose="020B0500000000000000" pitchFamily="34" charset="0"/>
              </a:rPr>
              <a:t>V.H</a:t>
            </a:r>
            <a:endParaRPr lang="en-US" sz="5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55649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EC8E475-9B09-4A57-A22B-F2852A206ABE}" type="datetimeFigureOut">
              <a:rPr lang="en-US" smtClean="0">
                <a:solidFill>
                  <a:prstClr val="black">
                    <a:tint val="75000"/>
                  </a:prstClr>
                </a:solidFill>
              </a:rPr>
              <a:pPr defTabSz="914400"/>
              <a:t>19/02/2023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6882CD-257D-4AF0-B368-395D0695B9CE}" type="slidenum">
              <a:rPr lang="en-US" smtClean="0">
                <a:solidFill>
                  <a:prstClr val="black">
                    <a:tint val="75000"/>
                  </a:prstClr>
                </a:solidFill>
              </a:rPr>
              <a:pPr defTabSz="914400"/>
              <a:t>‹#›</a:t>
            </a:fld>
            <a:endParaRPr lang="en-US">
              <a:solidFill>
                <a:prstClr val="black">
                  <a:tint val="75000"/>
                </a:prstClr>
              </a:solidFill>
            </a:endParaRPr>
          </a:p>
        </p:txBody>
      </p:sp>
      <p:sp>
        <p:nvSpPr>
          <p:cNvPr id="7" name="TextBox 6"/>
          <p:cNvSpPr txBox="1"/>
          <p:nvPr userDrawn="1"/>
        </p:nvSpPr>
        <p:spPr>
          <a:xfrm>
            <a:off x="-76200" y="4993273"/>
            <a:ext cx="533400" cy="169277"/>
          </a:xfrm>
          <a:prstGeom prst="rect">
            <a:avLst/>
          </a:prstGeom>
          <a:noFill/>
        </p:spPr>
        <p:txBody>
          <a:bodyPr wrap="square" rtlCol="0">
            <a:spAutoFit/>
          </a:bodyPr>
          <a:lstStyle/>
          <a:p>
            <a:pPr defTabSz="914378"/>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userDrawn="1"/>
        </p:nvSpPr>
        <p:spPr>
          <a:xfrm>
            <a:off x="8839200" y="4993273"/>
            <a:ext cx="457200" cy="169277"/>
          </a:xfrm>
          <a:prstGeom prst="rect">
            <a:avLst/>
          </a:prstGeom>
          <a:noFill/>
        </p:spPr>
        <p:txBody>
          <a:bodyPr wrap="square" rtlCol="0">
            <a:spAutoFit/>
          </a:bodyPr>
          <a:lstStyle/>
          <a:p>
            <a:pPr algn="ctr"/>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267818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0D94DB8A-3B11-46A5-A0CE-40843F5ADF5D}" type="datetimeFigureOut">
              <a:rPr lang="en-US" smtClean="0">
                <a:solidFill>
                  <a:prstClr val="black">
                    <a:tint val="75000"/>
                  </a:prstClr>
                </a:solidFill>
              </a:rPr>
              <a:pPr defTabSz="914378"/>
              <a:t>19/02/2023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6DADC4A5-D471-4794-91F3-1460CE20049A}" type="slidenum">
              <a:rPr lang="en-US" smtClean="0">
                <a:solidFill>
                  <a:prstClr val="black">
                    <a:tint val="75000"/>
                  </a:prstClr>
                </a:solidFill>
              </a:rPr>
              <a:pPr defTabSz="914378"/>
              <a:t>‹#›</a:t>
            </a:fld>
            <a:endParaRPr lang="en-US">
              <a:solidFill>
                <a:prstClr val="black">
                  <a:tint val="75000"/>
                </a:prstClr>
              </a:solidFill>
            </a:endParaRPr>
          </a:p>
        </p:txBody>
      </p:sp>
      <p:sp>
        <p:nvSpPr>
          <p:cNvPr id="7" name="TextBox 6"/>
          <p:cNvSpPr txBox="1"/>
          <p:nvPr userDrawn="1"/>
        </p:nvSpPr>
        <p:spPr>
          <a:xfrm>
            <a:off x="-76200" y="5010150"/>
            <a:ext cx="533400" cy="169277"/>
          </a:xfrm>
          <a:prstGeom prst="rect">
            <a:avLst/>
          </a:prstGeom>
          <a:noFill/>
        </p:spPr>
        <p:txBody>
          <a:bodyPr wrap="square" rtlCol="0">
            <a:spAutoFit/>
          </a:bodyPr>
          <a:lstStyle/>
          <a:p>
            <a:pPr defTabSz="914378"/>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446107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hyperlink" Target="mailto:hongvu7219@gmail.com"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s://www.facebook.com/vuhong1972" TargetMode="External"/><Relationship Id="rId5" Type="http://schemas.openxmlformats.org/officeDocument/2006/relationships/image" Target="../media/image9.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png"/><Relationship Id="rId7" Type="http://schemas.openxmlformats.org/officeDocument/2006/relationships/hyperlink" Target="mailto:hongvu7219@gmail.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29.jpe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25.png"/><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23.png"/><Relationship Id="rId9"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62.xml"/><Relationship Id="rId5" Type="http://schemas.openxmlformats.org/officeDocument/2006/relationships/image" Target="../media/image10.png"/><Relationship Id="rId4" Type="http://schemas.openxmlformats.org/officeDocument/2006/relationships/hyperlink" Target="mailto:hongvu7219@gmail.co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tags" Target="../tags/tag4.xml"/><Relationship Id="rId7" Type="http://schemas.openxmlformats.org/officeDocument/2006/relationships/hyperlink" Target="https://www.facebook.com/vuhong1972"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2.gif"/><Relationship Id="rId5" Type="http://schemas.openxmlformats.org/officeDocument/2006/relationships/notesSlide" Target="../notesSlides/notesSlide15.xml"/><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3.png"/><Relationship Id="rId7"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8.wdp"/><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3.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8.wdp"/><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hyperlink" Target="mailto:hongvu7219@gmail.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1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8.png"/><Relationship Id="rId7"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jpeg"/><Relationship Id="rId4" Type="http://schemas.microsoft.com/office/2007/relationships/hdphoto" Target="../media/hdphoto2.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hyperlink" Target="mailto:hongvu7219@gmail.co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5.png"/><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23.png"/><Relationship Id="rId9" Type="http://schemas.openxmlformats.org/officeDocument/2006/relationships/hyperlink" Target="mailto:hongvu7219@gmail.co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25.png"/><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23.png"/><Relationship Id="rId9" Type="http://schemas.openxmlformats.org/officeDocument/2006/relationships/hyperlink" Target="mailto:hongvu7219@gmail.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png"/><Relationship Id="rId7" Type="http://schemas.openxmlformats.org/officeDocument/2006/relationships/hyperlink" Target="mailto:hongvu7219@gmail.com"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27.gif"/><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0330">
            <a:off x="4843433" y="295012"/>
            <a:ext cx="3877101" cy="2699753"/>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2958" y="376124"/>
            <a:ext cx="1176152" cy="1395555"/>
          </a:xfrm>
          <a:prstGeom prst="rect">
            <a:avLst/>
          </a:prstGeom>
        </p:spPr>
      </p:pic>
      <p:sp>
        <p:nvSpPr>
          <p:cNvPr id="28" name="矩形 27"/>
          <p:cNvSpPr/>
          <p:nvPr/>
        </p:nvSpPr>
        <p:spPr>
          <a:xfrm>
            <a:off x="411300" y="1287769"/>
            <a:ext cx="8321400" cy="3215174"/>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椭圆 59"/>
          <p:cNvSpPr/>
          <p:nvPr/>
        </p:nvSpPr>
        <p:spPr>
          <a:xfrm>
            <a:off x="3671888" y="441470"/>
            <a:ext cx="1800225" cy="18002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050" name="Picture 2" descr="Ảnh động gif chim đẹp - Ảnh gif động vậ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71731" y="660674"/>
            <a:ext cx="1550182" cy="125419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771806" y="522992"/>
            <a:ext cx="1605129" cy="1637178"/>
          </a:xfrm>
          <a:prstGeom prst="ellipse">
            <a:avLst/>
          </a:prstGeom>
          <a:noFill/>
          <a:ln>
            <a:solidFill>
              <a:srgbClr val="3366CC"/>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29" name="文本框 17"/>
          <p:cNvSpPr txBox="1">
            <a:spLocks noChangeArrowheads="1"/>
          </p:cNvSpPr>
          <p:nvPr/>
        </p:nvSpPr>
        <p:spPr bwMode="auto">
          <a:xfrm>
            <a:off x="533401" y="2276607"/>
            <a:ext cx="7848600" cy="130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9" rIns="68564"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b="1" dirty="0" err="1">
                <a:solidFill>
                  <a:srgbClr val="FF0000"/>
                </a:solidFill>
                <a:latin typeface="HP001 4 hàng" pitchFamily="34" charset="0"/>
                <a:cs typeface="Arial-Rounded" pitchFamily="34" charset="0"/>
              </a:rPr>
              <a:t>Chào</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mừng</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các</a:t>
            </a:r>
            <a:r>
              <a:rPr lang="en-US" altLang="zh-CN" sz="4000" b="1" dirty="0">
                <a:solidFill>
                  <a:srgbClr val="FF0000"/>
                </a:solidFill>
                <a:latin typeface="HP001 4 hàng" pitchFamily="34" charset="0"/>
                <a:cs typeface="Arial-Rounded" pitchFamily="34" charset="0"/>
              </a:rPr>
              <a:t> con </a:t>
            </a:r>
            <a:r>
              <a:rPr lang="vi-VN" altLang="zh-CN" sz="4000" b="1" dirty="0">
                <a:solidFill>
                  <a:srgbClr val="FF0000"/>
                </a:solidFill>
                <a:latin typeface="HP001 4 hàng" pitchFamily="34" charset="0"/>
                <a:cs typeface="Arial-Rounded" pitchFamily="34" charset="0"/>
              </a:rPr>
              <a:t>đế</a:t>
            </a:r>
            <a:r>
              <a:rPr lang="en-US" altLang="zh-CN" sz="4000" b="1" dirty="0">
                <a:solidFill>
                  <a:srgbClr val="FF0000"/>
                </a:solidFill>
                <a:latin typeface="HP001 4 hàng" pitchFamily="34" charset="0"/>
                <a:cs typeface="Arial-Rounded" pitchFamily="34" charset="0"/>
              </a:rPr>
              <a:t>n </a:t>
            </a:r>
            <a:r>
              <a:rPr lang="en-US" altLang="zh-CN" sz="4000" b="1" dirty="0" err="1">
                <a:solidFill>
                  <a:srgbClr val="FF0000"/>
                </a:solidFill>
                <a:latin typeface="HP001 4 hàng" pitchFamily="34" charset="0"/>
                <a:cs typeface="Arial-Rounded" pitchFamily="34" charset="0"/>
              </a:rPr>
              <a:t>với</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tiết</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học</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Tiếng</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Việt</a:t>
            </a:r>
            <a:endParaRPr lang="zh-CN" altLang="en-US" sz="4000" b="1" dirty="0">
              <a:solidFill>
                <a:srgbClr val="FF0000"/>
              </a:solidFill>
              <a:latin typeface="HP001 4 hàng" pitchFamily="34" charset="0"/>
              <a:cs typeface="Arial-Rounded" pitchFamily="34" charset="0"/>
            </a:endParaRPr>
          </a:p>
        </p:txBody>
      </p:sp>
      <p:sp>
        <p:nvSpPr>
          <p:cNvPr id="10"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372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6500">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14:bounceEnd="56500">
                                          <p:cBhvr additive="base">
                                            <p:cTn id="7" dur="2000" fill="hold"/>
                                            <p:tgtEl>
                                              <p:spTgt spid="60"/>
                                            </p:tgtEl>
                                            <p:attrNameLst>
                                              <p:attrName>ppt_x</p:attrName>
                                            </p:attrNameLst>
                                          </p:cBhvr>
                                          <p:tavLst>
                                            <p:tav tm="0">
                                              <p:val>
                                                <p:strVal val="0-#ppt_w/2"/>
                                              </p:val>
                                            </p:tav>
                                            <p:tav tm="100000">
                                              <p:val>
                                                <p:strVal val="#ppt_x"/>
                                              </p:val>
                                            </p:tav>
                                          </p:tavLst>
                                        </p:anim>
                                        <p:anim calcmode="lin" valueType="num" p14:bounceEnd="56500">
                                          <p:cBhvr additive="base">
                                            <p:cTn id="8" dur="200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65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6500">
                                          <p:cBhvr additive="base">
                                            <p:cTn id="11" dur="2000" fill="hold"/>
                                            <p:tgtEl>
                                              <p:spTgt spid="28"/>
                                            </p:tgtEl>
                                            <p:attrNameLst>
                                              <p:attrName>ppt_x</p:attrName>
                                            </p:attrNameLst>
                                          </p:cBhvr>
                                          <p:tavLst>
                                            <p:tav tm="0">
                                              <p:val>
                                                <p:strVal val="1+#ppt_w/2"/>
                                              </p:val>
                                            </p:tav>
                                            <p:tav tm="100000">
                                              <p:val>
                                                <p:strVal val="#ppt_x"/>
                                              </p:val>
                                            </p:tav>
                                          </p:tavLst>
                                        </p:anim>
                                        <p:anim calcmode="lin" valueType="num" p14:bounceEnd="56500">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wd">
                                        <p:tmAbs val="100"/>
                                      </p:iterate>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0"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2000" fill="hold"/>
                                            <p:tgtEl>
                                              <p:spTgt spid="60"/>
                                            </p:tgtEl>
                                            <p:attrNameLst>
                                              <p:attrName>ppt_x</p:attrName>
                                            </p:attrNameLst>
                                          </p:cBhvr>
                                          <p:tavLst>
                                            <p:tav tm="0">
                                              <p:val>
                                                <p:strVal val="0-#ppt_w/2"/>
                                              </p:val>
                                            </p:tav>
                                            <p:tav tm="100000">
                                              <p:val>
                                                <p:strVal val="#ppt_x"/>
                                              </p:val>
                                            </p:tav>
                                          </p:tavLst>
                                        </p:anim>
                                        <p:anim calcmode="lin" valueType="num">
                                          <p:cBhvr additive="base">
                                            <p:cTn id="8" dur="200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1+#ppt_w/2"/>
                                              </p:val>
                                            </p:tav>
                                            <p:tav tm="100000">
                                              <p:val>
                                                <p:strVal val="#ppt_x"/>
                                              </p:val>
                                            </p:tav>
                                          </p:tavLst>
                                        </p:anim>
                                        <p:anim calcmode="lin" valueType="num">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wd">
                                        <p:tmAbs val="100"/>
                                      </p:iterate>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0" grpId="0" animBg="1"/>
          <p:bldP spid="2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a:t>
            </a: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 TỪ</a:t>
            </a:r>
          </a:p>
        </p:txBody>
      </p:sp>
      <p:pic>
        <p:nvPicPr>
          <p:cNvPr id="5122" name="Picture 2" descr="Cartoon 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2111" r="97556">
                        <a14:foregroundMark x1="22889" y1="71500" x2="58000" y2="75750"/>
                        <a14:foregroundMark x1="20889" y1="83625" x2="52111" y2="86250"/>
                        <a14:foregroundMark x1="43111" y1="24625" x2="50333" y2="33375"/>
                        <a14:foregroundMark x1="28333" y1="37125" x2="46222" y2="43500"/>
                        <a14:foregroundMark x1="53889" y1="44125" x2="70444" y2="35125"/>
                        <a14:foregroundMark x1="38281" y1="22198" x2="38281" y2="40220"/>
                        <a14:foregroundMark x1="51367" y1="47473" x2="55273" y2="74505"/>
                        <a14:foregroundMark x1="28906" y1="45275" x2="42773" y2="74505"/>
                        <a14:foregroundMark x1="73438" y1="43077" x2="65820" y2="74505"/>
                        <a14:foregroundMark x1="33789" y1="83516" x2="47852" y2="89890"/>
                        <a14:foregroundMark x1="49805" y1="13846" x2="49805" y2="71868"/>
                        <a14:foregroundMark x1="52930" y1="23956" x2="52930" y2="7186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 y="1962150"/>
            <a:ext cx="2124075" cy="1888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4152096"/>
            <a:ext cx="6096000" cy="477054"/>
          </a:xfrm>
          <a:prstGeom prst="rect">
            <a:avLst/>
          </a:prstGeom>
          <a:noFill/>
        </p:spPr>
        <p:txBody>
          <a:bodyPr wrap="square" rtlCol="0">
            <a:spAutoFit/>
          </a:bodyPr>
          <a:lstStyle/>
          <a:p>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Nhặt</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lân</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la: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nhặt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loanh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quanh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xa</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20" name="Picture 4" descr="Hội kiến trúc sư Đà Nẵ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318" y="936163"/>
            <a:ext cx="4377882" cy="32262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584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anim calcmode="lin" valueType="num">
                                      <p:cBhvr>
                                        <p:cTn id="8" dur="500" fill="hold"/>
                                        <p:tgtEl>
                                          <p:spTgt spid="5122"/>
                                        </p:tgtEl>
                                        <p:attrNameLst>
                                          <p:attrName>ppt_x</p:attrName>
                                        </p:attrNameLst>
                                      </p:cBhvr>
                                      <p:tavLst>
                                        <p:tav tm="0">
                                          <p:val>
                                            <p:strVal val="#ppt_x"/>
                                          </p:val>
                                        </p:tav>
                                        <p:tav tm="100000">
                                          <p:val>
                                            <p:strVal val="#ppt_x"/>
                                          </p:val>
                                        </p:tav>
                                      </p:tavLst>
                                    </p:anim>
                                    <p:anim calcmode="lin" valueType="num">
                                      <p:cBhvr>
                                        <p:cTn id="9" dur="5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500"/>
                                        <p:tgtEl>
                                          <p:spTgt spid="922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80" y="2495550"/>
            <a:ext cx="3992769" cy="271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07B3502-F58A-46C0-88F8-3DE26F98CD3F}"/>
              </a:ext>
            </a:extLst>
          </p:cNvPr>
          <p:cNvSpPr txBox="1"/>
          <p:nvPr/>
        </p:nvSpPr>
        <p:spPr>
          <a:xfrm>
            <a:off x="457201" y="11864"/>
            <a:ext cx="9905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54272" y="109209"/>
            <a:ext cx="1457450" cy="523220"/>
          </a:xfrm>
          <a:prstGeom prst="rect">
            <a:avLst/>
          </a:prstGeom>
        </p:spPr>
        <p:txBody>
          <a:bodyPr wrap="none">
            <a:spAutoFit/>
          </a:bodyPr>
          <a:lstStyle/>
          <a:p>
            <a:pPr defTabSz="914378"/>
            <a:r>
              <a:rPr lang="en-US" sz="28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VÈ CHIM</a:t>
            </a:r>
            <a:endPar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04" y="-101008"/>
            <a:ext cx="822007" cy="822007"/>
          </a:xfrm>
          <a:prstGeom prst="rect">
            <a:avLst/>
          </a:prstGeom>
        </p:spPr>
      </p:pic>
      <p:sp>
        <p:nvSpPr>
          <p:cNvPr id="9" name="Rectangle 8"/>
          <p:cNvSpPr/>
          <p:nvPr/>
        </p:nvSpPr>
        <p:spPr>
          <a:xfrm>
            <a:off x="356600" y="632429"/>
            <a:ext cx="2920000" cy="3939540"/>
          </a:xfrm>
          <a:prstGeom prst="rect">
            <a:avLst/>
          </a:prstGeom>
        </p:spPr>
        <p:txBody>
          <a:bodyPr wrap="square">
            <a:spAutoFit/>
          </a:bodyPr>
          <a:lstStyle/>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chạy lon xon</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gà mới nở</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Vừa đi vừa nhảy</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em sáo xinh</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nói linh tinh</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con liếu điếu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nghịch hay tếu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cậu chìa vôi</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chao đớp mồi</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chim chèo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bẻo</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754272" y="632429"/>
            <a:ext cx="3733800" cy="4324261"/>
          </a:xfrm>
          <a:prstGeom prst="rect">
            <a:avLst/>
          </a:prstGeom>
        </p:spPr>
        <p:txBody>
          <a:bodyPr wrap="square">
            <a:spAutoFit/>
          </a:bodyPr>
          <a:lstStyle/>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 hay mách lẻo</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Thím khách trước nhà</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nhặt lân la</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bà chim sẻ</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tình có nghĩa</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mẹ chim sâu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Giục hè đến mau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cô tu hú</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Nhấp nhem buồn ngủ</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bác cú mèo...</a:t>
            </a:r>
          </a:p>
          <a:p>
            <a:pPr algn="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 </a:t>
            </a:r>
            <a:r>
              <a:rPr lang="vi-VN" sz="25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dao</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52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273" y1="23327" x2="36336" y2="24208"/>
                      </a14:backgroundRemoval>
                    </a14:imgEffect>
                  </a14:imgLayer>
                </a14:imgProps>
              </a:ext>
              <a:ext uri="{28A0092B-C50C-407E-A947-70E740481C1C}">
                <a14:useLocalDpi xmlns:a14="http://schemas.microsoft.com/office/drawing/2010/main" val="0"/>
              </a:ext>
            </a:extLst>
          </a:blip>
          <a:stretch>
            <a:fillRect/>
          </a:stretch>
        </p:blipFill>
        <p:spPr>
          <a:xfrm>
            <a:off x="457200" y="438150"/>
            <a:ext cx="4063759" cy="4727058"/>
          </a:xfrm>
          <a:prstGeom prst="rect">
            <a:avLst/>
          </a:prstGeom>
        </p:spPr>
      </p:pic>
      <p:sp>
        <p:nvSpPr>
          <p:cNvPr id="4" name="Rectangle 3"/>
          <p:cNvSpPr/>
          <p:nvPr/>
        </p:nvSpPr>
        <p:spPr>
          <a:xfrm>
            <a:off x="3733800" y="1828744"/>
            <a:ext cx="4343400" cy="923330"/>
          </a:xfrm>
          <a:prstGeom prst="rect">
            <a:avLst/>
          </a:prstGeom>
        </p:spPr>
        <p:txBody>
          <a:bodyPr wrap="square">
            <a:spAutoFit/>
          </a:bodyPr>
          <a:lstStyle/>
          <a:p>
            <a:pPr algn="ctr" defTabSz="1011966">
              <a:defRPr/>
            </a:pPr>
            <a:r>
              <a:rPr lang="en-GB" altLang="zh-CN" sz="5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61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657600" y="2114550"/>
            <a:ext cx="4876800" cy="830995"/>
          </a:xfrm>
          <a:prstGeom prst="rect">
            <a:avLst/>
          </a:prstGeom>
          <a:noFill/>
        </p:spPr>
        <p:txBody>
          <a:bodyPr wrap="square" lIns="91438" tIns="45719" rIns="91438" bIns="45719" rtlCol="0">
            <a:spAutoFit/>
          </a:bodyPr>
          <a:lstStyle/>
          <a:p>
            <a:pPr algn="ctr"/>
            <a:r>
              <a:rPr lang="en-US" sz="48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1026" name="Picture 2" descr="Treo tranh chim tương tư hợp phong thủ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1550"/>
            <a:ext cx="2902688" cy="3745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056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228601" y="19795"/>
            <a:ext cx="5791200" cy="494555"/>
          </a:xfrm>
          <a:prstGeom prst="rect">
            <a:avLst/>
          </a:prstGeom>
          <a:noFill/>
        </p:spPr>
        <p:txBody>
          <a:bodyPr wrap="square" lIns="108780" tIns="54386" rIns="108780" bIns="54386" rtlCol="0">
            <a:spAutoFit/>
          </a:bodyPr>
          <a:lstStyle/>
          <a:p>
            <a:pPr defTabSz="1089247"/>
            <a:r>
              <a:rPr lang="en-US"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lòng</a:t>
            </a:r>
            <a:r>
              <a:rPr lang="en-US" sz="2500" dirty="0">
                <a:latin typeface="Arial-Rounded" panose="020B0500000000000000" pitchFamily="34" charset="0"/>
                <a:ea typeface="Arial-Rounded" panose="020B0500000000000000" pitchFamily="34" charset="0"/>
                <a:cs typeface="Arial-Rounded" panose="020B0500000000000000" pitchFamily="34" charset="0"/>
              </a:rPr>
              <a:t> 8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dòng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vè</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917294" y="535195"/>
            <a:ext cx="3407306" cy="4573560"/>
          </a:xfrm>
          <a:prstGeom prst="rect">
            <a:avLst/>
          </a:prstGeom>
        </p:spPr>
        <p:txBody>
          <a:bodyPr wrap="square">
            <a:spAutoFit/>
          </a:bodyPr>
          <a:lstStyle/>
          <a:p>
            <a:pPr algn="just">
              <a:lnSpc>
                <a:spcPct val="130000"/>
              </a:lnSpc>
            </a:pP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Hay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lon</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xon</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gà</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nở</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Vừa</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vừa</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nhảy</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sáo</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xinh</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Hay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linh</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tinh</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liếu</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điếu</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Hay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nghịch</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hay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tếu</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chìa</a:t>
            </a:r>
            <a:r>
              <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vôi</a:t>
            </a:r>
            <a:endParaRPr lang="en-US"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490572" y="688016"/>
            <a:ext cx="1268945"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921963" y="1274135"/>
            <a:ext cx="1152353"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4014112" y="1796902"/>
            <a:ext cx="1396088"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3961003" y="2421122"/>
            <a:ext cx="1319887"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4242713" y="2895157"/>
            <a:ext cx="1167487"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4037203" y="3467100"/>
            <a:ext cx="1372997"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4725473" y="4057650"/>
            <a:ext cx="1167487"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p:cNvSpPr/>
          <p:nvPr/>
        </p:nvSpPr>
        <p:spPr>
          <a:xfrm>
            <a:off x="4039136" y="4628623"/>
            <a:ext cx="1167487" cy="3429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19"/>
          <p:cNvSpPr/>
          <p:nvPr/>
        </p:nvSpPr>
        <p:spPr>
          <a:xfrm>
            <a:off x="2914501" y="535195"/>
            <a:ext cx="2950106" cy="4573560"/>
          </a:xfrm>
          <a:prstGeom prst="roundRect">
            <a:avLst/>
          </a:prstGeom>
          <a:solidFill>
            <a:srgbClr val="FFF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61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anim calcmode="lin" valueType="num">
                                      <p:cBhvr>
                                        <p:cTn id="43" dur="500" fill="hold"/>
                                        <p:tgtEl>
                                          <p:spTgt spid="16"/>
                                        </p:tgtEl>
                                        <p:attrNameLst>
                                          <p:attrName>ppt_x</p:attrName>
                                        </p:attrNameLst>
                                      </p:cBhvr>
                                      <p:tavLst>
                                        <p:tav tm="0">
                                          <p:val>
                                            <p:strVal val="#ppt_x"/>
                                          </p:val>
                                        </p:tav>
                                        <p:tav tm="100000">
                                          <p:val>
                                            <p:strVal val="#ppt_x"/>
                                          </p:val>
                                        </p:tav>
                                      </p:tavLst>
                                    </p:anim>
                                    <p:anim calcmode="lin" valueType="num">
                                      <p:cBhvr>
                                        <p:cTn id="44" dur="500" fill="hold"/>
                                        <p:tgtEl>
                                          <p:spTgt spid="16"/>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anim calcmode="lin" valueType="num">
                                      <p:cBhvr>
                                        <p:cTn id="49" dur="500" fill="hold"/>
                                        <p:tgtEl>
                                          <p:spTgt spid="17"/>
                                        </p:tgtEl>
                                        <p:attrNameLst>
                                          <p:attrName>ppt_x</p:attrName>
                                        </p:attrNameLst>
                                      </p:cBhvr>
                                      <p:tavLst>
                                        <p:tav tm="0">
                                          <p:val>
                                            <p:strVal val="#ppt_x"/>
                                          </p:val>
                                        </p:tav>
                                        <p:tav tm="100000">
                                          <p:val>
                                            <p:strVal val="#ppt_x"/>
                                          </p:val>
                                        </p:tav>
                                      </p:tavLst>
                                    </p:anim>
                                    <p:anim calcmode="lin" valueType="num">
                                      <p:cBhvr>
                                        <p:cTn id="50" dur="5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42"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anim calcmode="lin" valueType="num">
                                      <p:cBhvr>
                                        <p:cTn id="55" dur="500" fill="hold"/>
                                        <p:tgtEl>
                                          <p:spTgt spid="18"/>
                                        </p:tgtEl>
                                        <p:attrNameLst>
                                          <p:attrName>ppt_x</p:attrName>
                                        </p:attrNameLst>
                                      </p:cBhvr>
                                      <p:tavLst>
                                        <p:tav tm="0">
                                          <p:val>
                                            <p:strVal val="#ppt_x"/>
                                          </p:val>
                                        </p:tav>
                                        <p:tav tm="100000">
                                          <p:val>
                                            <p:strVal val="#ppt_x"/>
                                          </p:val>
                                        </p:tav>
                                      </p:tavLst>
                                    </p:anim>
                                    <p:anim calcmode="lin" valueType="num">
                                      <p:cBhvr>
                                        <p:cTn id="56" dur="500" fill="hold"/>
                                        <p:tgtEl>
                                          <p:spTgt spid="18"/>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anim calcmode="lin" valueType="num">
                                      <p:cBhvr>
                                        <p:cTn id="61" dur="500" fill="hold"/>
                                        <p:tgtEl>
                                          <p:spTgt spid="19"/>
                                        </p:tgtEl>
                                        <p:attrNameLst>
                                          <p:attrName>ppt_x</p:attrName>
                                        </p:attrNameLst>
                                      </p:cBhvr>
                                      <p:tavLst>
                                        <p:tav tm="0">
                                          <p:val>
                                            <p:strVal val="#ppt_x"/>
                                          </p:val>
                                        </p:tav>
                                        <p:tav tm="100000">
                                          <p:val>
                                            <p:strVal val="#ppt_x"/>
                                          </p:val>
                                        </p:tav>
                                      </p:tavLst>
                                    </p:anim>
                                    <p:anim calcmode="lin" valueType="num">
                                      <p:cBhvr>
                                        <p:cTn id="6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蓝剑_矩形 4">
            <a:extLst>
              <a:ext uri="{FF2B5EF4-FFF2-40B4-BE49-F238E27FC236}">
                <a16:creationId xmlns:a16="http://schemas.microsoft.com/office/drawing/2014/main" id="{38D84CF4-9F05-4E9F-8156-B8FA3871C8E8}"/>
              </a:ext>
            </a:extLst>
          </p:cNvPr>
          <p:cNvSpPr/>
          <p:nvPr>
            <p:custDataLst>
              <p:tags r:id="rId1"/>
            </p:custDataLst>
          </p:nvPr>
        </p:nvSpPr>
        <p:spPr>
          <a:xfrm>
            <a:off x="4433275" y="1604256"/>
            <a:ext cx="4101125" cy="1828800"/>
          </a:xfrm>
          <a:custGeom>
            <a:avLst/>
            <a:gdLst>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0 w 2997200"/>
              <a:gd name="connsiteY5"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91440 w 2997200"/>
              <a:gd name="connsiteY5" fmla="*/ 9144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0" fmla="*/ 0 w 3012440"/>
              <a:gd name="connsiteY0" fmla="*/ 0 h 4551680"/>
              <a:gd name="connsiteX1" fmla="*/ 3012440 w 3012440"/>
              <a:gd name="connsiteY1" fmla="*/ 0 h 4551680"/>
              <a:gd name="connsiteX2" fmla="*/ 3012440 w 3012440"/>
              <a:gd name="connsiteY2" fmla="*/ 4551680 h 4551680"/>
              <a:gd name="connsiteX3" fmla="*/ 15240 w 3012440"/>
              <a:gd name="connsiteY3" fmla="*/ 4551680 h 4551680"/>
              <a:gd name="connsiteX4" fmla="*/ 15240 w 3012440"/>
              <a:gd name="connsiteY4" fmla="*/ 1352296 h 4551680"/>
              <a:gd name="connsiteX0" fmla="*/ 0 w 2999740"/>
              <a:gd name="connsiteY0" fmla="*/ 0 h 4554220"/>
              <a:gd name="connsiteX1" fmla="*/ 2999740 w 2999740"/>
              <a:gd name="connsiteY1" fmla="*/ 2540 h 4554220"/>
              <a:gd name="connsiteX2" fmla="*/ 2999740 w 2999740"/>
              <a:gd name="connsiteY2" fmla="*/ 4554220 h 4554220"/>
              <a:gd name="connsiteX3" fmla="*/ 2540 w 2999740"/>
              <a:gd name="connsiteY3" fmla="*/ 4554220 h 4554220"/>
              <a:gd name="connsiteX4" fmla="*/ 2540 w 2999740"/>
              <a:gd name="connsiteY4" fmla="*/ 1354836 h 4554220"/>
              <a:gd name="connsiteX0" fmla="*/ 0 w 2999740"/>
              <a:gd name="connsiteY0" fmla="*/ 254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2999740"/>
              <a:gd name="connsiteY0" fmla="*/ 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3011170"/>
              <a:gd name="connsiteY0" fmla="*/ 0 h 4553585"/>
              <a:gd name="connsiteX1" fmla="*/ 3011170 w 3011170"/>
              <a:gd name="connsiteY1" fmla="*/ 1905 h 4553585"/>
              <a:gd name="connsiteX2" fmla="*/ 3011170 w 3011170"/>
              <a:gd name="connsiteY2" fmla="*/ 4553585 h 4553585"/>
              <a:gd name="connsiteX3" fmla="*/ 13970 w 3011170"/>
              <a:gd name="connsiteY3" fmla="*/ 4553585 h 4553585"/>
              <a:gd name="connsiteX4" fmla="*/ 13970 w 3011170"/>
              <a:gd name="connsiteY4" fmla="*/ 1354201 h 4553585"/>
              <a:gd name="connsiteX0" fmla="*/ 0 w 3013075"/>
              <a:gd name="connsiteY0" fmla="*/ 1905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 name="connsiteX0" fmla="*/ 0 w 3011170"/>
              <a:gd name="connsiteY0" fmla="*/ 0 h 4555490"/>
              <a:gd name="connsiteX1" fmla="*/ 3011170 w 3011170"/>
              <a:gd name="connsiteY1" fmla="*/ 3810 h 4555490"/>
              <a:gd name="connsiteX2" fmla="*/ 3011170 w 3011170"/>
              <a:gd name="connsiteY2" fmla="*/ 4555490 h 4555490"/>
              <a:gd name="connsiteX3" fmla="*/ 13970 w 3011170"/>
              <a:gd name="connsiteY3" fmla="*/ 4555490 h 4555490"/>
              <a:gd name="connsiteX4" fmla="*/ 13970 w 3011170"/>
              <a:gd name="connsiteY4" fmla="*/ 1356106 h 4555490"/>
              <a:gd name="connsiteX0" fmla="*/ 0 w 3005455"/>
              <a:gd name="connsiteY0" fmla="*/ 0 h 4551680"/>
              <a:gd name="connsiteX1" fmla="*/ 3005455 w 3005455"/>
              <a:gd name="connsiteY1" fmla="*/ 0 h 4551680"/>
              <a:gd name="connsiteX2" fmla="*/ 3005455 w 3005455"/>
              <a:gd name="connsiteY2" fmla="*/ 4551680 h 4551680"/>
              <a:gd name="connsiteX3" fmla="*/ 8255 w 3005455"/>
              <a:gd name="connsiteY3" fmla="*/ 4551680 h 4551680"/>
              <a:gd name="connsiteX4" fmla="*/ 8255 w 3005455"/>
              <a:gd name="connsiteY4" fmla="*/ 1352296 h 4551680"/>
              <a:gd name="connsiteX0" fmla="*/ 0 w 3011170"/>
              <a:gd name="connsiteY0" fmla="*/ 0 h 4551680"/>
              <a:gd name="connsiteX1" fmla="*/ 3011170 w 3011170"/>
              <a:gd name="connsiteY1" fmla="*/ 0 h 4551680"/>
              <a:gd name="connsiteX2" fmla="*/ 3011170 w 3011170"/>
              <a:gd name="connsiteY2" fmla="*/ 4551680 h 4551680"/>
              <a:gd name="connsiteX3" fmla="*/ 13970 w 3011170"/>
              <a:gd name="connsiteY3" fmla="*/ 4551680 h 4551680"/>
              <a:gd name="connsiteX4" fmla="*/ 13970 w 3011170"/>
              <a:gd name="connsiteY4" fmla="*/ 1352296 h 4551680"/>
              <a:gd name="connsiteX0" fmla="*/ 0 w 3013075"/>
              <a:gd name="connsiteY0" fmla="*/ 0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075" h="4551680">
                <a:moveTo>
                  <a:pt x="0" y="0"/>
                </a:moveTo>
                <a:lnTo>
                  <a:pt x="3013075" y="0"/>
                </a:lnTo>
                <a:lnTo>
                  <a:pt x="3013075" y="4551680"/>
                </a:lnTo>
                <a:lnTo>
                  <a:pt x="15875" y="4551680"/>
                </a:lnTo>
                <a:lnTo>
                  <a:pt x="15875" y="1352296"/>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6" tIns="34289" rIns="68576" bIns="34289" numCol="1" spcCol="0" rtlCol="0" fromWordArt="0" anchor="ctr" anchorCtr="0" forceAA="0" compatLnSpc="1">
            <a:prstTxWarp prst="textNoShape">
              <a:avLst/>
            </a:prstTxWarp>
            <a:noAutofit/>
          </a:bodyP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PA_蓝剑_文本框 5">
            <a:extLst>
              <a:ext uri="{FF2B5EF4-FFF2-40B4-BE49-F238E27FC236}">
                <a16:creationId xmlns:a16="http://schemas.microsoft.com/office/drawing/2014/main" id="{825B8EDB-3691-46DC-B00E-A7B7F75BB16E}"/>
              </a:ext>
            </a:extLst>
          </p:cNvPr>
          <p:cNvSpPr txBox="1"/>
          <p:nvPr>
            <p:custDataLst>
              <p:tags r:id="rId2"/>
            </p:custDataLst>
          </p:nvPr>
        </p:nvSpPr>
        <p:spPr>
          <a:xfrm>
            <a:off x="5824250" y="1305410"/>
            <a:ext cx="1334329" cy="346249"/>
          </a:xfrm>
          <a:prstGeom prst="rect">
            <a:avLst/>
          </a:prstGeom>
          <a:noFill/>
        </p:spPr>
        <p:txBody>
          <a:bodyPr wrap="square" lIns="68576" tIns="34289" rIns="68576" bIns="34289" rtlCol="0">
            <a:spAutoFit/>
          </a:bodyPr>
          <a:lstStyle/>
          <a:p>
            <a:pPr defTabSz="914310"/>
            <a:r>
              <a:rPr lang="en-US" altLang="zh-CN"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86%</a:t>
            </a:r>
            <a:endParaRPr lang="zh-CN" alt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PA_蓝剑_矩形 6">
            <a:extLst>
              <a:ext uri="{FF2B5EF4-FFF2-40B4-BE49-F238E27FC236}">
                <a16:creationId xmlns:a16="http://schemas.microsoft.com/office/drawing/2014/main" id="{1B7D860F-CF52-4D49-8C8C-2D3B0E5BBE39}"/>
              </a:ext>
            </a:extLst>
          </p:cNvPr>
          <p:cNvSpPr/>
          <p:nvPr>
            <p:custDataLst>
              <p:tags r:id="rId3"/>
            </p:custDataLst>
          </p:nvPr>
        </p:nvSpPr>
        <p:spPr>
          <a:xfrm>
            <a:off x="5824247" y="1580968"/>
            <a:ext cx="1004118" cy="242372"/>
          </a:xfrm>
          <a:prstGeom prst="rect">
            <a:avLst/>
          </a:prstGeom>
        </p:spPr>
        <p:txBody>
          <a:bodyPr wrap="none" lIns="68576" tIns="34289" rIns="68576" bIns="34289">
            <a:spAutoFit/>
          </a:bodyPr>
          <a:lstStyle/>
          <a:p>
            <a:pPr defTabSz="914310"/>
            <a:r>
              <a:rPr lang="zh-CN" altLang="en-US" sz="1100"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素雅文艺花鸟</a:t>
            </a:r>
          </a:p>
        </p:txBody>
      </p:sp>
      <p:sp>
        <p:nvSpPr>
          <p:cNvPr id="18" name="TextBox 17"/>
          <p:cNvSpPr txBox="1"/>
          <p:nvPr/>
        </p:nvSpPr>
        <p:spPr>
          <a:xfrm>
            <a:off x="4528519" y="1856936"/>
            <a:ext cx="3886200" cy="1323439"/>
          </a:xfrm>
          <a:prstGeom prst="rect">
            <a:avLst/>
          </a:prstGeom>
          <a:noFill/>
        </p:spPr>
        <p:txBody>
          <a:bodyPr wrap="square" rtlCol="0" anchor="ctr">
            <a:spAutoFit/>
          </a:bodyPr>
          <a:lstStyle/>
          <a:p>
            <a:pPr algn="ctr"/>
            <a:r>
              <a:rPr lang="en-US" sz="4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rgbClr val="FF505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2" descr="Bird 2 Rebound | Animation, Animation art, Bird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7075" y="1618625"/>
            <a:ext cx="3976075" cy="29820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696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2" fill="hold" grpId="1"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2" fill="hold" grpId="1"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2" fill="hold" grpId="1"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P spid="7" grpId="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04800" y="133350"/>
            <a:ext cx="8610600" cy="4876800"/>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TextBox 43"/>
          <p:cNvSpPr txBox="1"/>
          <p:nvPr/>
        </p:nvSpPr>
        <p:spPr>
          <a:xfrm>
            <a:off x="533400" y="170567"/>
            <a:ext cx="8467726" cy="861774"/>
          </a:xfrm>
          <a:prstGeom prst="rect">
            <a:avLst/>
          </a:prstGeom>
          <a:noFill/>
        </p:spPr>
        <p:txBody>
          <a:bodyPr wrap="square" rtlCol="0">
            <a:spAutoFit/>
          </a:bodyPr>
          <a:lstStyle/>
          <a:p>
            <a:r>
              <a:rPr lang="en-US" sz="2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ngữ</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chỉ</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ng</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được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gọi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loài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chim</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ưới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đâ</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y:</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5" name="Picture 4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38" y="133350"/>
            <a:ext cx="60483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ounded Rectangle 45"/>
          <p:cNvSpPr/>
          <p:nvPr/>
        </p:nvSpPr>
        <p:spPr>
          <a:xfrm>
            <a:off x="427627" y="1159838"/>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bác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cú</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ounded Rectangle 46"/>
          <p:cNvSpPr/>
          <p:nvPr/>
        </p:nvSpPr>
        <p:spPr>
          <a:xfrm>
            <a:off x="2622332" y="1161167"/>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sáo</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xinh</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ounded Rectangle 47"/>
          <p:cNvSpPr/>
          <p:nvPr/>
        </p:nvSpPr>
        <p:spPr>
          <a:xfrm>
            <a:off x="4755932" y="1159838"/>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cậu</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chìa</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vôi</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ounded Rectangle 48"/>
          <p:cNvSpPr/>
          <p:nvPr/>
        </p:nvSpPr>
        <p:spPr>
          <a:xfrm>
            <a:off x="6965732" y="1159838"/>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tu</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hú</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49"/>
          <p:cNvSpPr/>
          <p:nvPr/>
        </p:nvSpPr>
        <p:spPr>
          <a:xfrm>
            <a:off x="459524" y="1889591"/>
            <a:ext cx="8379675" cy="861774"/>
          </a:xfrm>
          <a:prstGeom prst="rect">
            <a:avLst/>
          </a:prstGeom>
        </p:spPr>
        <p:txBody>
          <a:bodyPr wrap="square">
            <a:spAutoFit/>
          </a:bodyPr>
          <a:lstStyle/>
          <a:p>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ngữ chỉ người được dùng để gọi các loài chim là: bác, em, cậu,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Uniform – Perma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Uniform – Perma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Uniform – PermaClip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575391"/>
            <a:ext cx="2320822" cy="2358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336" y="2557821"/>
            <a:ext cx="2209800" cy="2376129"/>
          </a:xfrm>
          <a:prstGeom prst="rect">
            <a:avLst/>
          </a:prstGeom>
        </p:spPr>
      </p:pic>
      <p:sp>
        <p:nvSpPr>
          <p:cNvPr id="16"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504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6500">
                                          <p:cBhvr additive="base">
                                            <p:cTn id="7" dur="500" fill="hold"/>
                                            <p:tgtEl>
                                              <p:spTgt spid="18"/>
                                            </p:tgtEl>
                                            <p:attrNameLst>
                                              <p:attrName>ppt_x</p:attrName>
                                            </p:attrNameLst>
                                          </p:cBhvr>
                                          <p:tavLst>
                                            <p:tav tm="0">
                                              <p:val>
                                                <p:strVal val="1+#ppt_w/2"/>
                                              </p:val>
                                            </p:tav>
                                            <p:tav tm="100000">
                                              <p:val>
                                                <p:strVal val="#ppt_x"/>
                                              </p:val>
                                            </p:tav>
                                          </p:tavLst>
                                        </p:anim>
                                        <p:anim calcmode="lin" valueType="num" p14:bounceEnd="565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0-#ppt_w/2"/>
                                              </p:val>
                                            </p:tav>
                                            <p:tav tm="100000">
                                              <p:val>
                                                <p:strVal val="#ppt_x"/>
                                              </p:val>
                                            </p:tav>
                                          </p:tavLst>
                                        </p:anim>
                                        <p:anim calcmode="lin" valueType="num">
                                          <p:cBhvr additive="base">
                                            <p:cTn id="39" dur="500" fill="hold"/>
                                            <p:tgtEl>
                                              <p:spTgt spid="50"/>
                                            </p:tgtEl>
                                            <p:attrNameLst>
                                              <p:attrName>ppt_y</p:attrName>
                                            </p:attrNameLst>
                                          </p:cBhvr>
                                          <p:tavLst>
                                            <p:tav tm="0">
                                              <p:val>
                                                <p:strVal val="#ppt_y"/>
                                              </p:val>
                                            </p:tav>
                                            <p:tav tm="100000">
                                              <p:val>
                                                <p:strVal val="#ppt_y"/>
                                              </p:val>
                                            </p:tav>
                                          </p:tavLst>
                                        </p:anim>
                                      </p:childTnLst>
                                    </p:cTn>
                                  </p:par>
                                  <p:par>
                                    <p:cTn id="40" presetID="10" presetClass="exit" presetSubtype="0" fill="hold" nodeType="with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46" grpId="0" animBg="1"/>
          <p:bldP spid="47" grpId="0" animBg="1"/>
          <p:bldP spid="48" grpId="0" animBg="1"/>
          <p:bldP spid="49"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0-#ppt_w/2"/>
                                              </p:val>
                                            </p:tav>
                                            <p:tav tm="100000">
                                              <p:val>
                                                <p:strVal val="#ppt_x"/>
                                              </p:val>
                                            </p:tav>
                                          </p:tavLst>
                                        </p:anim>
                                        <p:anim calcmode="lin" valueType="num">
                                          <p:cBhvr additive="base">
                                            <p:cTn id="39" dur="500" fill="hold"/>
                                            <p:tgtEl>
                                              <p:spTgt spid="50"/>
                                            </p:tgtEl>
                                            <p:attrNameLst>
                                              <p:attrName>ppt_y</p:attrName>
                                            </p:attrNameLst>
                                          </p:cBhvr>
                                          <p:tavLst>
                                            <p:tav tm="0">
                                              <p:val>
                                                <p:strVal val="#ppt_y"/>
                                              </p:val>
                                            </p:tav>
                                            <p:tav tm="100000">
                                              <p:val>
                                                <p:strVal val="#ppt_y"/>
                                              </p:val>
                                            </p:tav>
                                          </p:tavLst>
                                        </p:anim>
                                      </p:childTnLst>
                                    </p:cTn>
                                  </p:par>
                                  <p:par>
                                    <p:cTn id="40" presetID="10" presetClass="exit" presetSubtype="0" fill="hold" nodeType="with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46" grpId="0" animBg="1"/>
          <p:bldP spid="47" grpId="0" animBg="1"/>
          <p:bldP spid="48" grpId="0" animBg="1"/>
          <p:bldP spid="49" grpId="0" animBg="1"/>
          <p:bldP spid="5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04800" y="133350"/>
            <a:ext cx="8610600" cy="4876800"/>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TextBox 43"/>
          <p:cNvSpPr txBox="1"/>
          <p:nvPr/>
        </p:nvSpPr>
        <p:spPr>
          <a:xfrm>
            <a:off x="533400" y="170567"/>
            <a:ext cx="8467726" cy="477054"/>
          </a:xfrm>
          <a:prstGeom prst="rect">
            <a:avLst/>
          </a:prstGeom>
          <a:noFill/>
        </p:spPr>
        <p:txBody>
          <a:bodyPr wrap="square" rtlCol="0">
            <a:spAutoFit/>
          </a:bodyPr>
          <a:lstStyle/>
          <a:p>
            <a:r>
              <a:rPr lang="en-US" sz="2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với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ngữ</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trên</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5" name="Picture 4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38" y="133350"/>
            <a:ext cx="60483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ounded Rectangle 45"/>
          <p:cNvSpPr/>
          <p:nvPr/>
        </p:nvSpPr>
        <p:spPr>
          <a:xfrm>
            <a:off x="427627" y="798771"/>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bác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cú</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ounded Rectangle 46"/>
          <p:cNvSpPr/>
          <p:nvPr/>
        </p:nvSpPr>
        <p:spPr>
          <a:xfrm>
            <a:off x="2622332" y="800100"/>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sáo</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xinh</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ounded Rectangle 47"/>
          <p:cNvSpPr/>
          <p:nvPr/>
        </p:nvSpPr>
        <p:spPr>
          <a:xfrm>
            <a:off x="4755932" y="798771"/>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cậu</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chìa</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vôi</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ounded Rectangle 48"/>
          <p:cNvSpPr/>
          <p:nvPr/>
        </p:nvSpPr>
        <p:spPr>
          <a:xfrm>
            <a:off x="6965732" y="798771"/>
            <a:ext cx="1873468" cy="552450"/>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tu</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hú</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49"/>
          <p:cNvSpPr/>
          <p:nvPr/>
        </p:nvSpPr>
        <p:spPr>
          <a:xfrm>
            <a:off x="459525" y="1889591"/>
            <a:ext cx="5712676" cy="1706173"/>
          </a:xfrm>
          <a:prstGeom prst="rect">
            <a:avLst/>
          </a:prstGeom>
        </p:spPr>
        <p:txBody>
          <a:bodyPr wrap="square">
            <a:spAutoFit/>
          </a:bodyPr>
          <a:lstStyle/>
          <a:p>
            <a:pPr>
              <a:lnSpc>
                <a:spcPct val="130000"/>
              </a:lnSpc>
            </a:pP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sáo xinh vừa đi vừa nhảy.</a:t>
            </a:r>
          </a:p>
          <a:p>
            <a:pPr>
              <a:lnSpc>
                <a:spcPct val="130000"/>
              </a:lnSpc>
            </a:pP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chìa vôi hay nghịch hay tếu.</a:t>
            </a:r>
          </a:p>
          <a:p>
            <a:pPr>
              <a:lnSpc>
                <a:spcPct val="130000"/>
              </a:lnSpc>
            </a:pP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 tu hú báo hiệu mùa vải đến</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Uniform – Perma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Uniform – Perma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Uniform – PermaClip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531682"/>
            <a:ext cx="2320822" cy="2358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2512463"/>
            <a:ext cx="2209800" cy="2376129"/>
          </a:xfrm>
          <a:prstGeom prst="rect">
            <a:avLst/>
          </a:prstGeom>
        </p:spPr>
      </p:pic>
      <p:sp>
        <p:nvSpPr>
          <p:cNvPr id="6" name="TextBox 5"/>
          <p:cNvSpPr txBox="1"/>
          <p:nvPr/>
        </p:nvSpPr>
        <p:spPr>
          <a:xfrm>
            <a:off x="933341" y="1392076"/>
            <a:ext cx="6032391" cy="477054"/>
          </a:xfrm>
          <a:prstGeom prst="rect">
            <a:avLst/>
          </a:prstGeom>
          <a:noFill/>
        </p:spPr>
        <p:txBody>
          <a:bodyPr wrap="square" rtlCol="0">
            <a:spAutoFit/>
          </a:bodyPr>
          <a:lstStyle/>
          <a:p>
            <a:r>
              <a:rPr lang="en-US" sz="2500" b="1"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Bác</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cú</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mèo</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sz="2500" i="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i="1"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i</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mắt</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rất</a:t>
            </a:r>
            <a:r>
              <a:rPr lang="en-US" sz="2500"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latin typeface="Arial-Rounded" panose="020B0500000000000000" pitchFamily="34" charset="0"/>
                <a:ea typeface="Arial-Rounded" panose="020B0500000000000000" pitchFamily="34" charset="0"/>
                <a:cs typeface="Arial-Rounded" panose="020B0500000000000000" pitchFamily="34" charset="0"/>
              </a:rPr>
              <a:t>tinh</a:t>
            </a:r>
            <a:r>
              <a:rPr lang="en-US" sz="2500"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926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6500">
                                          <p:cBhvr additive="base">
                                            <p:cTn id="7" dur="500" fill="hold"/>
                                            <p:tgtEl>
                                              <p:spTgt spid="18"/>
                                            </p:tgtEl>
                                            <p:attrNameLst>
                                              <p:attrName>ppt_x</p:attrName>
                                            </p:attrNameLst>
                                          </p:cBhvr>
                                          <p:tavLst>
                                            <p:tav tm="0">
                                              <p:val>
                                                <p:strVal val="1+#ppt_w/2"/>
                                              </p:val>
                                            </p:tav>
                                            <p:tav tm="100000">
                                              <p:val>
                                                <p:strVal val="#ppt_x"/>
                                              </p:val>
                                            </p:tav>
                                          </p:tavLst>
                                        </p:anim>
                                        <p:anim calcmode="lin" valueType="num" p14:bounceEnd="565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0-#ppt_w/2"/>
                                              </p:val>
                                            </p:tav>
                                            <p:tav tm="100000">
                                              <p:val>
                                                <p:strVal val="#ppt_x"/>
                                              </p:val>
                                            </p:tav>
                                          </p:tavLst>
                                        </p:anim>
                                        <p:anim calcmode="lin" valueType="num">
                                          <p:cBhvr additive="base">
                                            <p:cTn id="42" dur="500" fill="hold"/>
                                            <p:tgtEl>
                                              <p:spTgt spid="50"/>
                                            </p:tgtEl>
                                            <p:attrNameLst>
                                              <p:attrName>ppt_y</p:attrName>
                                            </p:attrNameLst>
                                          </p:cBhvr>
                                          <p:tavLst>
                                            <p:tav tm="0">
                                              <p:val>
                                                <p:strVal val="#ppt_y"/>
                                              </p:val>
                                            </p:tav>
                                            <p:tav tm="100000">
                                              <p:val>
                                                <p:strVal val="#ppt_y"/>
                                              </p:val>
                                            </p:tav>
                                          </p:tavLst>
                                        </p:anim>
                                      </p:childTnLst>
                                    </p:cTn>
                                  </p:par>
                                  <p:par>
                                    <p:cTn id="43" presetID="10" presetClass="exit" presetSubtype="0" fill="hold" nodeType="withEffect">
                                      <p:stCondLst>
                                        <p:cond delay="0"/>
                                      </p:stCondLst>
                                      <p:childTnLst>
                                        <p:animEffect transition="out" filter="fade">
                                          <p:cBhvr>
                                            <p:cTn id="44" dur="500"/>
                                            <p:tgtEl>
                                              <p:spTgt spid="3080"/>
                                            </p:tgtEl>
                                          </p:cBhvr>
                                        </p:animEffect>
                                        <p:set>
                                          <p:cBhvr>
                                            <p:cTn id="45" dur="1" fill="hold">
                                              <p:stCondLst>
                                                <p:cond delay="499"/>
                                              </p:stCondLst>
                                            </p:cTn>
                                            <p:tgtEl>
                                              <p:spTgt spid="3080"/>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46" grpId="0" animBg="1"/>
          <p:bldP spid="47" grpId="0" animBg="1"/>
          <p:bldP spid="48" grpId="0" animBg="1"/>
          <p:bldP spid="49" grpId="0" animBg="1"/>
          <p:bldP spid="50"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0-#ppt_w/2"/>
                                              </p:val>
                                            </p:tav>
                                            <p:tav tm="100000">
                                              <p:val>
                                                <p:strVal val="#ppt_x"/>
                                              </p:val>
                                            </p:tav>
                                          </p:tavLst>
                                        </p:anim>
                                        <p:anim calcmode="lin" valueType="num">
                                          <p:cBhvr additive="base">
                                            <p:cTn id="42" dur="500" fill="hold"/>
                                            <p:tgtEl>
                                              <p:spTgt spid="50"/>
                                            </p:tgtEl>
                                            <p:attrNameLst>
                                              <p:attrName>ppt_y</p:attrName>
                                            </p:attrNameLst>
                                          </p:cBhvr>
                                          <p:tavLst>
                                            <p:tav tm="0">
                                              <p:val>
                                                <p:strVal val="#ppt_y"/>
                                              </p:val>
                                            </p:tav>
                                            <p:tav tm="100000">
                                              <p:val>
                                                <p:strVal val="#ppt_y"/>
                                              </p:val>
                                            </p:tav>
                                          </p:tavLst>
                                        </p:anim>
                                      </p:childTnLst>
                                    </p:cTn>
                                  </p:par>
                                  <p:par>
                                    <p:cTn id="43" presetID="10" presetClass="exit" presetSubtype="0" fill="hold" nodeType="withEffect">
                                      <p:stCondLst>
                                        <p:cond delay="0"/>
                                      </p:stCondLst>
                                      <p:childTnLst>
                                        <p:animEffect transition="out" filter="fade">
                                          <p:cBhvr>
                                            <p:cTn id="44" dur="500"/>
                                            <p:tgtEl>
                                              <p:spTgt spid="3080"/>
                                            </p:tgtEl>
                                          </p:cBhvr>
                                        </p:animEffect>
                                        <p:set>
                                          <p:cBhvr>
                                            <p:cTn id="45" dur="1" fill="hold">
                                              <p:stCondLst>
                                                <p:cond delay="499"/>
                                              </p:stCondLst>
                                            </p:cTn>
                                            <p:tgtEl>
                                              <p:spTgt spid="3080"/>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46" grpId="0" animBg="1"/>
          <p:bldP spid="47" grpId="0" animBg="1"/>
          <p:bldP spid="48" grpId="0" animBg="1"/>
          <p:bldP spid="49" grpId="0" animBg="1"/>
          <p:bldP spid="50" grpId="0"/>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11300" y="1005576"/>
            <a:ext cx="8321400" cy="3726174"/>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5" name="图片 14">
            <a:extLst>
              <a:ext uri="{FF2B5EF4-FFF2-40B4-BE49-F238E27FC236}">
                <a16:creationId xmlns:a16="http://schemas.microsoft.com/office/drawing/2014/main" id="{3E2395EE-829E-4967-A736-9144B3F4B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37" y="836877"/>
            <a:ext cx="4063571" cy="4063571"/>
          </a:xfrm>
          <a:prstGeom prst="rect">
            <a:avLst/>
          </a:prstGeom>
        </p:spPr>
      </p:pic>
      <p:pic>
        <p:nvPicPr>
          <p:cNvPr id="19" name="图片 18">
            <a:extLst>
              <a:ext uri="{FF2B5EF4-FFF2-40B4-BE49-F238E27FC236}">
                <a16:creationId xmlns:a16="http://schemas.microsoft.com/office/drawing/2014/main" id="{82016E57-685D-4ACB-A728-77A546AFA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877" y="3361391"/>
            <a:ext cx="1176152" cy="1395555"/>
          </a:xfrm>
          <a:prstGeom prst="rect">
            <a:avLst/>
          </a:prstGeom>
        </p:spPr>
      </p:pic>
      <p:sp>
        <p:nvSpPr>
          <p:cNvPr id="8" name="矩形 15"/>
          <p:cNvSpPr>
            <a:spLocks noChangeArrowheads="1"/>
          </p:cNvSpPr>
          <p:nvPr/>
        </p:nvSpPr>
        <p:spPr bwMode="auto">
          <a:xfrm>
            <a:off x="4038599" y="1200150"/>
            <a:ext cx="4505325"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6600" b="1" dirty="0" err="1" smtClean="0">
                <a:solidFill>
                  <a:srgbClr val="008080"/>
                </a:solidFill>
                <a:latin typeface="Arial-Rounded" pitchFamily="34" charset="0"/>
                <a:ea typeface="Arial-Rounded" panose="020B0500000000000000" pitchFamily="34" charset="0"/>
                <a:cs typeface="Arial-Rounded" panose="020B0500000000000000" pitchFamily="34" charset="0"/>
                <a:sym typeface="+mn-ea"/>
              </a:rPr>
              <a:t>Củng</a:t>
            </a:r>
            <a:r>
              <a:rPr lang="en-US" altLang="zh-CN" sz="6600" b="1" dirty="0" smtClean="0">
                <a:solidFill>
                  <a:srgbClr val="00808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smtClean="0">
                <a:solidFill>
                  <a:srgbClr val="008080"/>
                </a:solidFill>
                <a:latin typeface="Arial-Rounded" pitchFamily="34" charset="0"/>
                <a:ea typeface="Arial-Rounded" panose="020B0500000000000000" pitchFamily="34" charset="0"/>
                <a:cs typeface="Arial-Rounded" panose="020B0500000000000000" pitchFamily="34" charset="0"/>
                <a:sym typeface="+mn-ea"/>
              </a:rPr>
              <a:t>cố</a:t>
            </a:r>
            <a:r>
              <a:rPr lang="en-US" altLang="zh-CN" sz="6600" b="1" dirty="0" smtClean="0">
                <a:solidFill>
                  <a:srgbClr val="008080"/>
                </a:solidFill>
                <a:latin typeface="Arial-Rounded" pitchFamily="34" charset="0"/>
                <a:ea typeface="Arial-Rounded" panose="020B0500000000000000" pitchFamily="34" charset="0"/>
                <a:cs typeface="Arial-Rounded" panose="020B0500000000000000" pitchFamily="34" charset="0"/>
                <a:sym typeface="+mn-ea"/>
              </a:rPr>
              <a:t> </a:t>
            </a:r>
          </a:p>
          <a:p>
            <a:pPr algn="ctr" fontAlgn="base">
              <a:spcBef>
                <a:spcPct val="0"/>
              </a:spcBef>
              <a:spcAft>
                <a:spcPct val="0"/>
              </a:spcAft>
            </a:pPr>
            <a:endParaRPr lang="en-US" altLang="zh-CN" sz="1100" b="1" dirty="0" smtClean="0">
              <a:solidFill>
                <a:srgbClr val="008080"/>
              </a:solidFill>
              <a:latin typeface="Arial-Rounded" pitchFamily="34" charset="0"/>
              <a:ea typeface="Arial-Rounded" panose="020B0500000000000000" pitchFamily="34" charset="0"/>
              <a:cs typeface="Arial-Rounded" panose="020B0500000000000000" pitchFamily="34" charset="0"/>
              <a:sym typeface="+mn-ea"/>
            </a:endParaRPr>
          </a:p>
          <a:p>
            <a:pPr algn="ctr" fontAlgn="base">
              <a:spcBef>
                <a:spcPct val="0"/>
              </a:spcBef>
              <a:spcAft>
                <a:spcPct val="0"/>
              </a:spcAft>
            </a:pPr>
            <a:r>
              <a:rPr lang="en-US" altLang="zh-CN" sz="6600" b="1" dirty="0" err="1" smtClean="0">
                <a:solidFill>
                  <a:srgbClr val="008080"/>
                </a:solidFill>
                <a:latin typeface="Arial-Rounded" pitchFamily="34" charset="0"/>
                <a:ea typeface="Arial-Rounded" panose="020B0500000000000000" pitchFamily="34" charset="0"/>
                <a:cs typeface="Arial-Rounded" panose="020B0500000000000000" pitchFamily="34" charset="0"/>
                <a:sym typeface="+mn-ea"/>
              </a:rPr>
              <a:t>và</a:t>
            </a:r>
            <a:r>
              <a:rPr lang="en-US" altLang="zh-CN" sz="6600" b="1" dirty="0" smtClean="0">
                <a:solidFill>
                  <a:srgbClr val="00808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smtClean="0">
                <a:solidFill>
                  <a:srgbClr val="008080"/>
                </a:solidFill>
                <a:latin typeface="Arial-Rounded" pitchFamily="34" charset="0"/>
                <a:ea typeface="Arial-Rounded" panose="020B0500000000000000" pitchFamily="34" charset="0"/>
                <a:cs typeface="Arial-Rounded" panose="020B0500000000000000" pitchFamily="34" charset="0"/>
                <a:sym typeface="+mn-ea"/>
              </a:rPr>
              <a:t>dặn</a:t>
            </a:r>
            <a:r>
              <a:rPr lang="en-US" altLang="zh-CN" sz="6600" b="1" dirty="0" smtClean="0">
                <a:solidFill>
                  <a:srgbClr val="00808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smtClean="0">
                <a:solidFill>
                  <a:srgbClr val="008080"/>
                </a:solidFill>
                <a:latin typeface="Arial-Rounded" pitchFamily="34" charset="0"/>
                <a:ea typeface="Arial-Rounded" panose="020B0500000000000000" pitchFamily="34" charset="0"/>
                <a:cs typeface="Arial-Rounded" panose="020B0500000000000000" pitchFamily="34" charset="0"/>
                <a:sym typeface="+mn-ea"/>
              </a:rPr>
              <a:t>dò</a:t>
            </a:r>
            <a:endParaRPr lang="zh-CN" altLang="en-US" sz="6600" b="1" dirty="0" smtClean="0">
              <a:solidFill>
                <a:srgbClr val="008080"/>
              </a:solidFill>
              <a:latin typeface="Arial-Rounded" pitchFamily="34" charset="0"/>
              <a:ea typeface="Arial-Rounded" panose="020B0500000000000000" pitchFamily="34" charset="0"/>
              <a:cs typeface="Arial-Rounded" panose="020B0500000000000000" pitchFamily="34" charset="0"/>
              <a:sym typeface="+mn-ea"/>
            </a:endParaRPr>
          </a:p>
        </p:txBody>
      </p:sp>
      <p:sp>
        <p:nvSpPr>
          <p:cNvPr id="9"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561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65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56500">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 presetClass="entr" presetSubtype="0" fill="hold" grpId="0" nodeType="afterEffect">
                                      <p:stCondLst>
                                        <p:cond delay="0"/>
                                      </p:stCondLst>
                                      <p:iterate type="lt">
                                        <p:tmAbs val="100"/>
                                      </p:iterate>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 presetClass="entr" presetSubtype="0" fill="hold" grpId="0" nodeType="afterEffect">
                                      <p:stCondLst>
                                        <p:cond delay="0"/>
                                      </p:stCondLst>
                                      <p:iterate type="lt">
                                        <p:tmAbs val="100"/>
                                      </p:iterate>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bin by VolatileFortune on DeviantAr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363" y="2800350"/>
            <a:ext cx="2242168"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ving Bird GIFs - Get the best GIF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76350"/>
            <a:ext cx="4724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34"/>
          <p:cNvSpPr txBox="1">
            <a:spLocks noChangeArrowheads="1"/>
          </p:cNvSpPr>
          <p:nvPr/>
        </p:nvSpPr>
        <p:spPr bwMode="auto">
          <a:xfrm>
            <a:off x="3962400" y="1277937"/>
            <a:ext cx="430834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400" eaLnBrk="0" fontAlgn="base" hangingPunct="0">
              <a:spcBef>
                <a:spcPct val="0"/>
              </a:spcBef>
              <a:spcAft>
                <a:spcPct val="0"/>
              </a:spcAft>
            </a:pPr>
            <a:r>
              <a:rPr lang="en-US" altLang="zh-CN" sz="5400" b="1" dirty="0" err="1" smtClean="0">
                <a:solidFill>
                  <a:srgbClr val="0070C0"/>
                </a:solidFill>
                <a:latin typeface="Arial-Rounded" pitchFamily="34" charset="0"/>
                <a:ea typeface="SimSun" pitchFamily="2" charset="-122"/>
                <a:cs typeface="Arial-Rounded" pitchFamily="34" charset="0"/>
                <a:sym typeface="Century Gothic" pitchFamily="34" charset="0"/>
              </a:rPr>
              <a:t>Tạm</a:t>
            </a:r>
            <a:r>
              <a:rPr lang="en-US" altLang="zh-CN" sz="5400" b="1" dirty="0" smtClean="0">
                <a:solidFill>
                  <a:srgbClr val="0070C0"/>
                </a:solidFill>
                <a:latin typeface="Arial-Rounded" pitchFamily="34" charset="0"/>
                <a:ea typeface="SimSun" pitchFamily="2" charset="-122"/>
                <a:cs typeface="Arial-Rounded" pitchFamily="34" charset="0"/>
                <a:sym typeface="Century Gothic" pitchFamily="34" charset="0"/>
              </a:rPr>
              <a:t> </a:t>
            </a:r>
            <a:r>
              <a:rPr lang="en-US" altLang="zh-CN" sz="5400" b="1" dirty="0" err="1" smtClean="0">
                <a:solidFill>
                  <a:srgbClr val="0070C0"/>
                </a:solidFill>
                <a:latin typeface="Arial-Rounded" pitchFamily="34" charset="0"/>
                <a:ea typeface="SimSun" pitchFamily="2" charset="-122"/>
                <a:cs typeface="Arial-Rounded" pitchFamily="34" charset="0"/>
                <a:sym typeface="Century Gothic" pitchFamily="34" charset="0"/>
              </a:rPr>
              <a:t>biệt</a:t>
            </a:r>
            <a:r>
              <a:rPr lang="en-US" altLang="zh-CN" sz="5400" b="1" dirty="0" smtClean="0">
                <a:solidFill>
                  <a:srgbClr val="0070C0"/>
                </a:solidFill>
                <a:latin typeface="Arial-Rounded" pitchFamily="34" charset="0"/>
                <a:ea typeface="SimSun" pitchFamily="2" charset="-122"/>
                <a:cs typeface="Arial-Rounded" pitchFamily="34" charset="0"/>
                <a:sym typeface="Century Gothic" pitchFamily="34" charset="0"/>
              </a:rPr>
              <a:t> </a:t>
            </a:r>
            <a:r>
              <a:rPr lang="en-US" altLang="zh-CN" sz="5400" b="1" dirty="0" err="1" smtClean="0">
                <a:solidFill>
                  <a:srgbClr val="0070C0"/>
                </a:solidFill>
                <a:latin typeface="Arial-Rounded" pitchFamily="34" charset="0"/>
                <a:ea typeface="SimSun" pitchFamily="2" charset="-122"/>
                <a:cs typeface="Arial-Rounded" pitchFamily="34" charset="0"/>
                <a:sym typeface="Century Gothic" pitchFamily="34" charset="0"/>
              </a:rPr>
              <a:t>và</a:t>
            </a:r>
            <a:r>
              <a:rPr lang="en-US" altLang="zh-CN" sz="5400" b="1" dirty="0" smtClean="0">
                <a:solidFill>
                  <a:srgbClr val="0070C0"/>
                </a:solidFill>
                <a:latin typeface="Arial-Rounded" pitchFamily="34" charset="0"/>
                <a:ea typeface="SimSun" pitchFamily="2" charset="-122"/>
                <a:cs typeface="Arial-Rounded" pitchFamily="34" charset="0"/>
                <a:sym typeface="Century Gothic" pitchFamily="34" charset="0"/>
              </a:rPr>
              <a:t> </a:t>
            </a:r>
            <a:r>
              <a:rPr lang="en-US" altLang="zh-CN" sz="5400" b="1" dirty="0" err="1" smtClean="0">
                <a:solidFill>
                  <a:srgbClr val="0070C0"/>
                </a:solidFill>
                <a:latin typeface="Arial-Rounded" pitchFamily="34" charset="0"/>
                <a:ea typeface="SimSun" pitchFamily="2" charset="-122"/>
                <a:cs typeface="Arial-Rounded" pitchFamily="34" charset="0"/>
                <a:sym typeface="Century Gothic" pitchFamily="34" charset="0"/>
              </a:rPr>
              <a:t>hẹn</a:t>
            </a:r>
            <a:r>
              <a:rPr lang="en-US" altLang="zh-CN" sz="5400" b="1" dirty="0" smtClean="0">
                <a:solidFill>
                  <a:srgbClr val="0070C0"/>
                </a:solidFill>
                <a:latin typeface="Arial-Rounded" pitchFamily="34" charset="0"/>
                <a:ea typeface="SimSun" pitchFamily="2" charset="-122"/>
                <a:cs typeface="Arial-Rounded" pitchFamily="34" charset="0"/>
                <a:sym typeface="Century Gothic" pitchFamily="34" charset="0"/>
              </a:rPr>
              <a:t> </a:t>
            </a:r>
            <a:r>
              <a:rPr lang="en-US" altLang="zh-CN" sz="5400" b="1" dirty="0" err="1" smtClean="0">
                <a:solidFill>
                  <a:srgbClr val="0070C0"/>
                </a:solidFill>
                <a:latin typeface="Arial-Rounded" pitchFamily="34" charset="0"/>
                <a:ea typeface="SimSun" pitchFamily="2" charset="-122"/>
                <a:cs typeface="Arial-Rounded" pitchFamily="34" charset="0"/>
                <a:sym typeface="Century Gothic" pitchFamily="34" charset="0"/>
              </a:rPr>
              <a:t>gặp</a:t>
            </a:r>
            <a:r>
              <a:rPr lang="en-US" altLang="zh-CN" sz="5400" b="1" dirty="0" smtClean="0">
                <a:solidFill>
                  <a:srgbClr val="0070C0"/>
                </a:solidFill>
                <a:latin typeface="Arial-Rounded" pitchFamily="34" charset="0"/>
                <a:ea typeface="SimSun" pitchFamily="2" charset="-122"/>
                <a:cs typeface="Arial-Rounded" pitchFamily="34" charset="0"/>
                <a:sym typeface="Century Gothic" pitchFamily="34" charset="0"/>
              </a:rPr>
              <a:t> </a:t>
            </a:r>
            <a:r>
              <a:rPr lang="en-US" altLang="zh-CN" sz="5400" b="1" dirty="0" err="1" smtClean="0">
                <a:solidFill>
                  <a:srgbClr val="0070C0"/>
                </a:solidFill>
                <a:latin typeface="Arial-Rounded" pitchFamily="34" charset="0"/>
                <a:ea typeface="SimSun" pitchFamily="2" charset="-122"/>
                <a:cs typeface="Arial-Rounded" pitchFamily="34" charset="0"/>
                <a:sym typeface="Century Gothic" pitchFamily="34" charset="0"/>
              </a:rPr>
              <a:t>lại</a:t>
            </a:r>
            <a:endParaRPr lang="zh-CN" altLang="en-US" sz="5400" b="1" dirty="0" smtClean="0">
              <a:solidFill>
                <a:srgbClr val="0070C0"/>
              </a:solidFill>
              <a:latin typeface="Arial-Rounded" pitchFamily="34" charset="0"/>
              <a:ea typeface="SimSun" pitchFamily="2" charset="-122"/>
              <a:cs typeface="Arial-Rounded" pitchFamily="34" charset="0"/>
              <a:sym typeface="Century Gothic" pitchFamily="34" charset="0"/>
            </a:endParaRPr>
          </a:p>
        </p:txBody>
      </p:sp>
      <p:sp>
        <p:nvSpPr>
          <p:cNvPr id="7"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756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34" tIns="45717" rIns="91434" bIns="45717" rtlCol="0">
            <a:spAutoFit/>
          </a:bodyPr>
          <a:lstStyle/>
          <a:p>
            <a:pPr algn="ctr" defTabSz="914333">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333">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333">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333">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333">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901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76" y="992567"/>
            <a:ext cx="3726414" cy="4471697"/>
          </a:xfrm>
          <a:prstGeom prst="rect">
            <a:avLst/>
          </a:prstGeom>
        </p:spPr>
      </p:pic>
      <p:sp>
        <p:nvSpPr>
          <p:cNvPr id="11" name="TextBox 2"/>
          <p:cNvSpPr txBox="1">
            <a:spLocks noChangeArrowheads="1"/>
          </p:cNvSpPr>
          <p:nvPr/>
        </p:nvSpPr>
        <p:spPr bwMode="auto">
          <a:xfrm>
            <a:off x="3573978" y="133350"/>
            <a:ext cx="5322733"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8" tIns="45629" rIns="91258" bIns="45629">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err="1">
                <a:solidFill>
                  <a:srgbClr val="000000"/>
                </a:solidFill>
                <a:latin typeface="HP001 4 hàng" pitchFamily="34" charset="0"/>
                <a:ea typeface="Microsoft YaHei" pitchFamily="34" charset="-122"/>
                <a:cs typeface="Arial" pitchFamily="34" charset="0"/>
              </a:rPr>
              <a:t>Thứ</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ngày</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tháng</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năm</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smtClean="0">
                <a:solidFill>
                  <a:srgbClr val="000000"/>
                </a:solidFill>
                <a:latin typeface="HP001 4 hàng" pitchFamily="34" charset="0"/>
                <a:ea typeface="Microsoft YaHei" pitchFamily="34" charset="-122"/>
                <a:cs typeface="Arial" pitchFamily="34" charset="0"/>
              </a:rPr>
              <a:t>2022</a:t>
            </a:r>
            <a:endParaRPr lang="en-US" altLang="vi-VN" sz="2500" b="1" dirty="0">
              <a:solidFill>
                <a:srgbClr val="000000"/>
              </a:solidFill>
              <a:latin typeface="HP001 4 hàng" pitchFamily="34" charset="0"/>
              <a:ea typeface="Microsoft YaHei" pitchFamily="34" charset="-122"/>
              <a:cs typeface="Arial" pitchFamily="34" charset="0"/>
            </a:endParaRPr>
          </a:p>
        </p:txBody>
      </p:sp>
      <p:sp>
        <p:nvSpPr>
          <p:cNvPr id="17" name="文本框 39"/>
          <p:cNvSpPr txBox="1">
            <a:spLocks noChangeArrowheads="1"/>
          </p:cNvSpPr>
          <p:nvPr/>
        </p:nvSpPr>
        <p:spPr bwMode="auto">
          <a:xfrm>
            <a:off x="4369141" y="1597888"/>
            <a:ext cx="3124200" cy="240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500" dirty="0" err="1" smtClean="0">
                <a:solidFill>
                  <a:srgbClr val="0070C0"/>
                </a:solidFill>
                <a:latin typeface="Arial-Rounded" pitchFamily="34" charset="0"/>
                <a:ea typeface="SimSun" pitchFamily="2" charset="-122"/>
                <a:cs typeface="Arial-Rounded" pitchFamily="34" charset="0"/>
                <a:sym typeface="+mn-lt"/>
              </a:rPr>
              <a:t>Bài</a:t>
            </a:r>
            <a:r>
              <a:rPr lang="en-US" altLang="zh-CN" sz="4500" dirty="0" smtClean="0">
                <a:solidFill>
                  <a:srgbClr val="0070C0"/>
                </a:solidFill>
                <a:latin typeface="Arial-Rounded" pitchFamily="34" charset="0"/>
                <a:ea typeface="SimSun" pitchFamily="2" charset="-122"/>
                <a:cs typeface="Arial-Rounded" pitchFamily="34" charset="0"/>
                <a:sym typeface="+mn-lt"/>
              </a:rPr>
              <a:t> 9 </a:t>
            </a:r>
          </a:p>
          <a:p>
            <a:pPr algn="ctr" fontAlgn="base">
              <a:spcBef>
                <a:spcPct val="0"/>
              </a:spcBef>
              <a:spcAft>
                <a:spcPct val="0"/>
              </a:spcAft>
            </a:pPr>
            <a:endParaRPr lang="en-US" altLang="zh-CN" sz="10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5500" b="1" dirty="0" err="1" smtClean="0">
                <a:solidFill>
                  <a:srgbClr val="FF0000"/>
                </a:solidFill>
                <a:latin typeface="Arial-Rounded" pitchFamily="34" charset="0"/>
                <a:ea typeface="SimSun" pitchFamily="2" charset="-122"/>
                <a:cs typeface="Arial-Rounded" pitchFamily="34" charset="0"/>
                <a:sym typeface="+mn-lt"/>
              </a:rPr>
              <a:t>Vè</a:t>
            </a:r>
            <a:r>
              <a:rPr lang="en-US" altLang="zh-CN" sz="5500" b="1" dirty="0" smtClean="0">
                <a:solidFill>
                  <a:srgbClr val="FF0000"/>
                </a:solidFill>
                <a:latin typeface="Arial-Rounded" pitchFamily="34" charset="0"/>
                <a:ea typeface="SimSun" pitchFamily="2" charset="-122"/>
                <a:cs typeface="Arial-Rounded" pitchFamily="34" charset="0"/>
                <a:sym typeface="+mn-lt"/>
              </a:rPr>
              <a:t> </a:t>
            </a:r>
            <a:r>
              <a:rPr lang="en-US" altLang="zh-CN" sz="5500" b="1" dirty="0" err="1" smtClean="0">
                <a:solidFill>
                  <a:srgbClr val="FF0000"/>
                </a:solidFill>
                <a:latin typeface="Arial-Rounded" pitchFamily="34" charset="0"/>
                <a:ea typeface="SimSun" pitchFamily="2" charset="-122"/>
                <a:cs typeface="Arial-Rounded" pitchFamily="34" charset="0"/>
                <a:sym typeface="+mn-lt"/>
              </a:rPr>
              <a:t>chim</a:t>
            </a:r>
            <a:endParaRPr lang="en-US" altLang="zh-CN" sz="5500" b="1" dirty="0" smtClean="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000" dirty="0">
                <a:solidFill>
                  <a:srgbClr val="FF0000"/>
                </a:solidFill>
                <a:latin typeface="Arial-Rounded" pitchFamily="34" charset="0"/>
                <a:ea typeface="SimSun" pitchFamily="2" charset="-122"/>
                <a:cs typeface="Arial-Rounded" pitchFamily="34" charset="0"/>
                <a:sym typeface="+mn-lt"/>
              </a:rPr>
              <a:t>(</a:t>
            </a:r>
            <a:r>
              <a:rPr lang="en-US" altLang="zh-CN" sz="4000" dirty="0" err="1" smtClean="0">
                <a:solidFill>
                  <a:srgbClr val="FF0000"/>
                </a:solidFill>
                <a:latin typeface="Arial-Rounded" pitchFamily="34" charset="0"/>
                <a:ea typeface="SimSun" pitchFamily="2" charset="-122"/>
                <a:cs typeface="Arial-Rounded" pitchFamily="34" charset="0"/>
                <a:sym typeface="+mn-lt"/>
              </a:rPr>
              <a:t>Tiết</a:t>
            </a:r>
            <a:r>
              <a:rPr lang="en-US" altLang="zh-CN" sz="4000" dirty="0" smtClean="0">
                <a:solidFill>
                  <a:srgbClr val="FF0000"/>
                </a:solidFill>
                <a:latin typeface="Arial-Rounded" pitchFamily="34" charset="0"/>
                <a:ea typeface="SimSun" pitchFamily="2" charset="-122"/>
                <a:cs typeface="Arial-Rounded" pitchFamily="34" charset="0"/>
                <a:sym typeface="+mn-lt"/>
              </a:rPr>
              <a:t> </a:t>
            </a:r>
            <a:r>
              <a:rPr lang="vi-VN" altLang="zh-CN" sz="4000" dirty="0" smtClean="0">
                <a:solidFill>
                  <a:srgbClr val="FF0000"/>
                </a:solidFill>
                <a:latin typeface="Arial-Rounded" pitchFamily="34" charset="0"/>
                <a:ea typeface="SimSun" pitchFamily="2" charset="-122"/>
                <a:cs typeface="Arial-Rounded" pitchFamily="34" charset="0"/>
                <a:sym typeface="+mn-lt"/>
              </a:rPr>
              <a:t>1</a:t>
            </a:r>
            <a:r>
              <a:rPr lang="en-US" altLang="zh-CN" sz="4000" dirty="0" smtClean="0">
                <a:solidFill>
                  <a:srgbClr val="FF0000"/>
                </a:solidFill>
                <a:latin typeface="Arial-Rounded" pitchFamily="34" charset="0"/>
                <a:ea typeface="SimSun" pitchFamily="2" charset="-122"/>
                <a:cs typeface="Arial-Rounded" pitchFamily="34" charset="0"/>
                <a:sym typeface="+mn-lt"/>
              </a:rPr>
              <a:t>,</a:t>
            </a:r>
            <a:r>
              <a:rPr lang="vi-VN" altLang="zh-CN" sz="4000" dirty="0" smtClean="0">
                <a:solidFill>
                  <a:srgbClr val="FF0000"/>
                </a:solidFill>
                <a:latin typeface="Arial-Rounded" pitchFamily="34" charset="0"/>
                <a:ea typeface="SimSun" pitchFamily="2" charset="-122"/>
                <a:cs typeface="Arial-Rounded" pitchFamily="34" charset="0"/>
                <a:sym typeface="+mn-lt"/>
              </a:rPr>
              <a:t>2</a:t>
            </a:r>
            <a:r>
              <a:rPr lang="en-US" altLang="zh-CN" sz="4000" dirty="0" smtClean="0">
                <a:solidFill>
                  <a:srgbClr val="FF0000"/>
                </a:solidFill>
                <a:latin typeface="Arial-Rounded" pitchFamily="34" charset="0"/>
                <a:ea typeface="SimSun" pitchFamily="2" charset="-122"/>
                <a:cs typeface="Arial-Rounded" pitchFamily="34" charset="0"/>
                <a:sym typeface="+mn-lt"/>
              </a:rPr>
              <a:t>)</a:t>
            </a:r>
          </a:p>
        </p:txBody>
      </p:sp>
      <p:sp>
        <p:nvSpPr>
          <p:cNvPr id="19" name="TextBox 18"/>
          <p:cNvSpPr txBox="1"/>
          <p:nvPr/>
        </p:nvSpPr>
        <p:spPr>
          <a:xfrm>
            <a:off x="4136590" y="1009664"/>
            <a:ext cx="3276600" cy="584775"/>
          </a:xfrm>
          <a:prstGeom prst="rect">
            <a:avLst/>
          </a:prstGeom>
          <a:noFill/>
        </p:spPr>
        <p:txBody>
          <a:bodyPr wrap="square" rtlCol="0">
            <a:spAutoFit/>
          </a:bodyPr>
          <a:lstStyle/>
          <a:p>
            <a:pPr algn="ctr"/>
            <a:r>
              <a:rPr lang="en-US" sz="3200" b="1" u="sng" dirty="0" err="1" smtClean="0">
                <a:latin typeface="HP001 4 hàng" panose="020B0603050302020204" pitchFamily="34" charset="0"/>
              </a:rPr>
              <a:t>Tiếng</a:t>
            </a:r>
            <a:r>
              <a:rPr lang="en-US" sz="3200" b="1" u="sng" dirty="0">
                <a:latin typeface="HP001 4 hàng" panose="020B0603050302020204" pitchFamily="34" charset="0"/>
              </a:rPr>
              <a:t> </a:t>
            </a:r>
            <a:r>
              <a:rPr lang="en-US" sz="3200" b="1" u="sng" dirty="0" err="1" smtClean="0">
                <a:latin typeface="HP001 4 hàng" panose="020B0603050302020204" pitchFamily="34" charset="0"/>
              </a:rPr>
              <a:t>Việt</a:t>
            </a:r>
            <a:endParaRPr lang="en-US" sz="3200" b="1" u="sng" dirty="0">
              <a:latin typeface="HP001 4 hàng" panose="020B0603050302020204" pitchFamily="34" charset="0"/>
            </a:endParaRPr>
          </a:p>
        </p:txBody>
      </p:sp>
      <p:sp>
        <p:nvSpPr>
          <p:cNvPr id="6"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27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by="(-#ppt_w*2)" calcmode="lin" valueType="num">
                                      <p:cBhvr rctx="PPT">
                                        <p:cTn id="7" dur="250" autoRev="1" fill="hold">
                                          <p:stCondLst>
                                            <p:cond delay="0"/>
                                          </p:stCondLst>
                                        </p:cTn>
                                        <p:tgtEl>
                                          <p:spTgt spid="17"/>
                                        </p:tgtEl>
                                        <p:attrNameLst>
                                          <p:attrName>ppt_w</p:attrName>
                                        </p:attrNameLst>
                                      </p:cBhvr>
                                    </p:anim>
                                    <p:anim by="(#ppt_w*0.50)" calcmode="lin" valueType="num">
                                      <p:cBhvr>
                                        <p:cTn id="8" dur="250" decel="50000" autoRev="1" fill="hold">
                                          <p:stCondLst>
                                            <p:cond delay="0"/>
                                          </p:stCondLst>
                                        </p:cTn>
                                        <p:tgtEl>
                                          <p:spTgt spid="17"/>
                                        </p:tgtEl>
                                        <p:attrNameLst>
                                          <p:attrName>ppt_x</p:attrName>
                                        </p:attrNameLst>
                                      </p:cBhvr>
                                    </p:anim>
                                    <p:anim from="(-#ppt_h/2)" to="(#ppt_y)" calcmode="lin" valueType="num">
                                      <p:cBhvr>
                                        <p:cTn id="9" dur="500" fill="hold">
                                          <p:stCondLst>
                                            <p:cond delay="0"/>
                                          </p:stCondLst>
                                        </p:cTn>
                                        <p:tgtEl>
                                          <p:spTgt spid="17"/>
                                        </p:tgtEl>
                                        <p:attrNameLst>
                                          <p:attrName>ppt_y</p:attrName>
                                        </p:attrNameLst>
                                      </p:cBhvr>
                                    </p:anim>
                                    <p:animRot by="21600000">
                                      <p:cBhvr>
                                        <p:cTn id="10"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0330">
            <a:off x="3070709" y="295012"/>
            <a:ext cx="3877101" cy="2699753"/>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20721" y="376124"/>
            <a:ext cx="1176152" cy="1395555"/>
          </a:xfrm>
          <a:prstGeom prst="rect">
            <a:avLst/>
          </a:prstGeom>
        </p:spPr>
      </p:pic>
      <p:sp>
        <p:nvSpPr>
          <p:cNvPr id="34" name="矩形 33"/>
          <p:cNvSpPr/>
          <p:nvPr/>
        </p:nvSpPr>
        <p:spPr>
          <a:xfrm>
            <a:off x="411300" y="1287769"/>
            <a:ext cx="8321400" cy="3215174"/>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矩形 13"/>
          <p:cNvSpPr/>
          <p:nvPr/>
        </p:nvSpPr>
        <p:spPr>
          <a:xfrm>
            <a:off x="685800" y="1363231"/>
            <a:ext cx="3199825" cy="3139712"/>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TextBox 18">
            <a:extLst>
              <a:ext uri="{FF2B5EF4-FFF2-40B4-BE49-F238E27FC236}">
                <a16:creationId xmlns:a16="http://schemas.microsoft.com/office/drawing/2014/main" id="{A9C93223-7797-4E56-B7AE-2063841D80CE}"/>
              </a:ext>
            </a:extLst>
          </p:cNvPr>
          <p:cNvSpPr txBox="1"/>
          <p:nvPr/>
        </p:nvSpPr>
        <p:spPr>
          <a:xfrm>
            <a:off x="5009259" y="2031550"/>
            <a:ext cx="2571750" cy="1423463"/>
          </a:xfrm>
          <a:prstGeom prst="rect">
            <a:avLst/>
          </a:prstGeom>
          <a:noFill/>
        </p:spPr>
        <p:txBody>
          <a:bodyPr wrap="square" lIns="68576" tIns="34288" rIns="68576" bIns="34288" rtlCol="0">
            <a:spAutoFit/>
          </a:bodyPr>
          <a:lstStyle/>
          <a:p>
            <a:pPr algn="ctr" defTabSz="342704"/>
            <a:r>
              <a:rPr lang="en-US" sz="88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vi-VN" sz="8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endPar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073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6500">
                                          <p:cBhvr additive="base">
                                            <p:cTn id="7" dur="2000" fill="hold"/>
                                            <p:tgtEl>
                                              <p:spTgt spid="34"/>
                                            </p:tgtEl>
                                            <p:attrNameLst>
                                              <p:attrName>ppt_x</p:attrName>
                                            </p:attrNameLst>
                                          </p:cBhvr>
                                          <p:tavLst>
                                            <p:tav tm="0">
                                              <p:val>
                                                <p:strVal val="1+#ppt_w/2"/>
                                              </p:val>
                                            </p:tav>
                                            <p:tav tm="100000">
                                              <p:val>
                                                <p:strVal val="#ppt_x"/>
                                              </p:val>
                                            </p:tav>
                                          </p:tavLst>
                                        </p:anim>
                                        <p:anim calcmode="lin" valueType="num" p14:bounceEnd="56500">
                                          <p:cBhvr additive="base">
                                            <p:cTn id="8" dur="20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8"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2000" fill="hold"/>
                                            <p:tgtEl>
                                              <p:spTgt spid="34"/>
                                            </p:tgtEl>
                                            <p:attrNameLst>
                                              <p:attrName>ppt_x</p:attrName>
                                            </p:attrNameLst>
                                          </p:cBhvr>
                                          <p:tavLst>
                                            <p:tav tm="0">
                                              <p:val>
                                                <p:strVal val="1+#ppt_w/2"/>
                                              </p:val>
                                            </p:tav>
                                            <p:tav tm="100000">
                                              <p:val>
                                                <p:strVal val="#ppt_x"/>
                                              </p:val>
                                            </p:tav>
                                          </p:tavLst>
                                        </p:anim>
                                        <p:anim calcmode="lin" valueType="num">
                                          <p:cBhvr additive="base">
                                            <p:cTn id="8" dur="20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8" grpId="0" animBg="1"/>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9931" y="32534"/>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23714" y="76820"/>
            <a:ext cx="5567017" cy="477054"/>
          </a:xfrm>
          <a:prstGeom prst="rect">
            <a:avLst/>
          </a:prstGeom>
          <a:noFill/>
        </p:spPr>
        <p:txBody>
          <a:bodyPr wrap="square" rtlCol="0">
            <a:spAutoFit/>
          </a:bodyPr>
          <a:lstStyle/>
          <a:p>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loài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chim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mà</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biết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89931" y="1002920"/>
            <a:ext cx="5257800" cy="1631216"/>
          </a:xfrm>
          <a:prstGeom prst="rect">
            <a:avLst/>
          </a:prstGeom>
        </p:spPr>
        <p:txBody>
          <a:bodyPr wrap="square">
            <a:spAutoFit/>
          </a:bodyPr>
          <a:lstStyle/>
          <a:p>
            <a:pPr algn="just"/>
            <a:r>
              <a:rPr lang="vi-VN"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Loài chim mà em muốn giới thiệu là chim sâu. Chim sâu là bạn của nhà nông vì chúng thường bắt sâu bọ bảo vệ mùa màng</a:t>
            </a:r>
            <a:r>
              <a:rPr lang="vi-VN"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04716" y="2952750"/>
            <a:ext cx="5243015" cy="2015936"/>
          </a:xfrm>
          <a:prstGeom prst="rect">
            <a:avLst/>
          </a:prstGeom>
        </p:spPr>
        <p:txBody>
          <a:bodyPr wrap="square">
            <a:spAutoFit/>
          </a:bodyPr>
          <a:lstStyle/>
          <a:p>
            <a:pPr algn="just"/>
            <a:r>
              <a:rPr lang="vi-VN" sz="2500"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 Loài chim mà em muốn giới thiệu là chim cú mèo. Thời gian hoạt động của nó là về đêm. Cú mèo thường bắt chuột, loài vật gây hại cho mùa màng của các bác nông dân.</a:t>
            </a:r>
          </a:p>
        </p:txBody>
      </p:sp>
      <p:pic>
        <p:nvPicPr>
          <p:cNvPr id="2050" name="Picture 2" descr="Chim sâu và những thông tin cơ bản về loài chim này - KhoaHoc.t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002920"/>
            <a:ext cx="3276600" cy="1715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ú nhỏ bước đi thần thái không khác gì người mẫ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38799" y="2952750"/>
            <a:ext cx="3359893" cy="2015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9931" y="553874"/>
            <a:ext cx="609600" cy="477054"/>
          </a:xfrm>
          <a:prstGeom prst="rect">
            <a:avLst/>
          </a:prstGeom>
          <a:noFill/>
        </p:spPr>
        <p:txBody>
          <a:bodyPr wrap="square" rtlCol="0">
            <a:spAutoFit/>
          </a:bodyPr>
          <a:lstStyle/>
          <a:p>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endPar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715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 calcmode="lin" valueType="num">
                                      <p:cBhvr>
                                        <p:cTn id="36" dur="500" fill="hold"/>
                                        <p:tgtEl>
                                          <p:spTgt spid="2052"/>
                                        </p:tgtEl>
                                        <p:attrNameLst>
                                          <p:attrName>ppt_w</p:attrName>
                                        </p:attrNameLst>
                                      </p:cBhvr>
                                      <p:tavLst>
                                        <p:tav tm="0">
                                          <p:val>
                                            <p:fltVal val="0"/>
                                          </p:val>
                                        </p:tav>
                                        <p:tav tm="100000">
                                          <p:val>
                                            <p:strVal val="#ppt_w"/>
                                          </p:val>
                                        </p:tav>
                                      </p:tavLst>
                                    </p:anim>
                                    <p:anim calcmode="lin" valueType="num">
                                      <p:cBhvr>
                                        <p:cTn id="37" dur="500" fill="hold"/>
                                        <p:tgtEl>
                                          <p:spTgt spid="2052"/>
                                        </p:tgtEl>
                                        <p:attrNameLst>
                                          <p:attrName>ppt_h</p:attrName>
                                        </p:attrNameLst>
                                      </p:cBhvr>
                                      <p:tavLst>
                                        <p:tav tm="0">
                                          <p:val>
                                            <p:fltVal val="0"/>
                                          </p:val>
                                        </p:tav>
                                        <p:tav tm="100000">
                                          <p:val>
                                            <p:strVal val="#ppt_h"/>
                                          </p:val>
                                        </p:tav>
                                      </p:tavLst>
                                    </p:anim>
                                    <p:animEffect transition="in" filter="fade">
                                      <p:cBhvr>
                                        <p:cTn id="3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p:cNvSpPr txBox="1"/>
          <p:nvPr/>
        </p:nvSpPr>
        <p:spPr>
          <a:xfrm>
            <a:off x="3359520" y="3731941"/>
            <a:ext cx="2460753" cy="726192"/>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altLang="zh-CN" sz="2500" b="1"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DÕI</a:t>
            </a:r>
            <a:endParaRPr kumimoji="0" lang="zh-CN" altLang="en-US" sz="25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8"/>
          <p:cNvSpPr txBox="1"/>
          <p:nvPr/>
        </p:nvSpPr>
        <p:spPr>
          <a:xfrm>
            <a:off x="6678376" y="2076796"/>
            <a:ext cx="2267743" cy="726192"/>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500" b="1" i="0" u="none" strike="noStrike" kern="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2500" b="1" i="0" u="none" strike="noStrike" kern="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28"/>
          <p:cNvSpPr txBox="1"/>
          <p:nvPr/>
        </p:nvSpPr>
        <p:spPr>
          <a:xfrm>
            <a:off x="228599" y="2092096"/>
            <a:ext cx="2209801" cy="726192"/>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500" b="1" i="0" u="none" strike="noStrike" kern="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altLang="zh-CN" sz="2500" b="1" i="0" u="none" strike="noStrike" kern="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DÒ</a:t>
            </a:r>
            <a:endParaRPr kumimoji="0" lang="zh-CN" altLang="en-US" sz="2500" b="1" i="0" u="none" strike="noStrike" kern="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3169446" y="438150"/>
            <a:ext cx="2674711" cy="3277291"/>
          </a:xfrm>
          <a:prstGeom prst="rect">
            <a:avLst/>
          </a:prstGeom>
        </p:spPr>
      </p:pic>
      <p:pic>
        <p:nvPicPr>
          <p:cNvPr id="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5788222" y="203090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2538279" y="209727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598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45">
                                          <p:stCondLst>
                                            <p:cond delay="0"/>
                                          </p:stCondLst>
                                        </p:cTn>
                                        <p:tgtEl>
                                          <p:spTgt spid="7"/>
                                        </p:tgtEl>
                                      </p:cBhvr>
                                    </p:animEffect>
                                    <p:anim calcmode="lin" valueType="num">
                                      <p:cBhvr>
                                        <p:cTn id="16"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1" dur="7">
                                          <p:stCondLst>
                                            <p:cond delay="162"/>
                                          </p:stCondLst>
                                        </p:cTn>
                                        <p:tgtEl>
                                          <p:spTgt spid="7"/>
                                        </p:tgtEl>
                                      </p:cBhvr>
                                      <p:to x="100000" y="60000"/>
                                    </p:animScale>
                                    <p:animScale>
                                      <p:cBhvr>
                                        <p:cTn id="22" dur="41" decel="50000">
                                          <p:stCondLst>
                                            <p:cond delay="169"/>
                                          </p:stCondLst>
                                        </p:cTn>
                                        <p:tgtEl>
                                          <p:spTgt spid="7"/>
                                        </p:tgtEl>
                                      </p:cBhvr>
                                      <p:to x="100000" y="100000"/>
                                    </p:animScale>
                                    <p:animScale>
                                      <p:cBhvr>
                                        <p:cTn id="23" dur="7">
                                          <p:stCondLst>
                                            <p:cond delay="328"/>
                                          </p:stCondLst>
                                        </p:cTn>
                                        <p:tgtEl>
                                          <p:spTgt spid="7"/>
                                        </p:tgtEl>
                                      </p:cBhvr>
                                      <p:to x="100000" y="80000"/>
                                    </p:animScale>
                                    <p:animScale>
                                      <p:cBhvr>
                                        <p:cTn id="24" dur="41" decel="50000">
                                          <p:stCondLst>
                                            <p:cond delay="335"/>
                                          </p:stCondLst>
                                        </p:cTn>
                                        <p:tgtEl>
                                          <p:spTgt spid="7"/>
                                        </p:tgtEl>
                                      </p:cBhvr>
                                      <p:to x="100000" y="100000"/>
                                    </p:animScale>
                                    <p:animScale>
                                      <p:cBhvr>
                                        <p:cTn id="25" dur="7">
                                          <p:stCondLst>
                                            <p:cond delay="410"/>
                                          </p:stCondLst>
                                        </p:cTn>
                                        <p:tgtEl>
                                          <p:spTgt spid="7"/>
                                        </p:tgtEl>
                                      </p:cBhvr>
                                      <p:to x="100000" y="90000"/>
                                    </p:animScale>
                                    <p:animScale>
                                      <p:cBhvr>
                                        <p:cTn id="26" dur="41" decel="50000">
                                          <p:stCondLst>
                                            <p:cond delay="417"/>
                                          </p:stCondLst>
                                        </p:cTn>
                                        <p:tgtEl>
                                          <p:spTgt spid="7"/>
                                        </p:tgtEl>
                                      </p:cBhvr>
                                      <p:to x="100000" y="100000"/>
                                    </p:animScale>
                                    <p:animScale>
                                      <p:cBhvr>
                                        <p:cTn id="27" dur="7">
                                          <p:stCondLst>
                                            <p:cond delay="452"/>
                                          </p:stCondLst>
                                        </p:cTn>
                                        <p:tgtEl>
                                          <p:spTgt spid="7"/>
                                        </p:tgtEl>
                                      </p:cBhvr>
                                      <p:to x="100000" y="95000"/>
                                    </p:animScale>
                                    <p:animScale>
                                      <p:cBhvr>
                                        <p:cTn id="28" dur="41" decel="50000">
                                          <p:stCondLst>
                                            <p:cond delay="459"/>
                                          </p:stCondLst>
                                        </p:cTn>
                                        <p:tgtEl>
                                          <p:spTgt spid="7"/>
                                        </p:tgtEl>
                                      </p:cBhvr>
                                      <p:to x="100000" y="100000"/>
                                    </p:animScale>
                                  </p:childTnLst>
                                </p:cTn>
                              </p:par>
                            </p:childTnLst>
                          </p:cTn>
                        </p:par>
                        <p:par>
                          <p:cTn id="29" fill="hold">
                            <p:stCondLst>
                              <p:cond delay="5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strVal val="#ppt_w*0.70"/>
                                          </p:val>
                                        </p:tav>
                                        <p:tav tm="100000">
                                          <p:val>
                                            <p:strVal val="#ppt_w"/>
                                          </p:val>
                                        </p:tav>
                                      </p:tavLst>
                                    </p:anim>
                                    <p:anim calcmode="lin" valueType="num">
                                      <p:cBhvr>
                                        <p:cTn id="33" dur="500" fill="hold"/>
                                        <p:tgtEl>
                                          <p:spTgt spid="4"/>
                                        </p:tgtEl>
                                        <p:attrNameLst>
                                          <p:attrName>ppt_h</p:attrName>
                                        </p:attrNameLst>
                                      </p:cBhvr>
                                      <p:tavLst>
                                        <p:tav tm="0">
                                          <p:val>
                                            <p:strVal val="#ppt_h"/>
                                          </p:val>
                                        </p:tav>
                                        <p:tav tm="100000">
                                          <p:val>
                                            <p:strVal val="#ppt_h"/>
                                          </p:val>
                                        </p:tav>
                                      </p:tavLst>
                                    </p:anim>
                                    <p:animEffect transition="in" filter="fade">
                                      <p:cBhvr>
                                        <p:cTn id="34" dur="500"/>
                                        <p:tgtEl>
                                          <p:spTgt spid="4"/>
                                        </p:tgtEl>
                                      </p:cBhvr>
                                    </p:animEffect>
                                  </p:childTnLst>
                                </p:cTn>
                              </p:par>
                              <p:par>
                                <p:cTn id="35" presetID="22" presetClass="entr" presetSubtype="8"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125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strVal val="#ppt_w*0.70"/>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animEffect transition="in" filter="fade">
                                      <p:cBhvr>
                                        <p:cTn id="43" dur="500"/>
                                        <p:tgtEl>
                                          <p:spTgt spid="5"/>
                                        </p:tgtEl>
                                      </p:cBhvr>
                                    </p:animEffect>
                                  </p:childTnLst>
                                </p:cTn>
                              </p:par>
                              <p:par>
                                <p:cTn id="44" presetID="22" presetClass="entr" presetSubtype="2"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right)">
                                      <p:cBhvr>
                                        <p:cTn id="46" dur="500"/>
                                        <p:tgtEl>
                                          <p:spTgt spid="9"/>
                                        </p:tgtEl>
                                      </p:cBhvr>
                                    </p:animEffect>
                                  </p:childTnLst>
                                </p:cTn>
                              </p:par>
                            </p:childTnLst>
                          </p:cTn>
                        </p:par>
                        <p:par>
                          <p:cTn id="47" fill="hold">
                            <p:stCondLst>
                              <p:cond delay="2050"/>
                            </p:stCondLst>
                            <p:childTnLst>
                              <p:par>
                                <p:cTn id="48" presetID="55" presetClass="entr" presetSubtype="0" fill="hold" grpId="0" nodeType="afterEffect">
                                  <p:stCondLst>
                                    <p:cond delay="0"/>
                                  </p:stCondLst>
                                  <p:iterate type="lt">
                                    <p:tmPct val="10000"/>
                                  </p:iterate>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strVal val="#ppt_w*0.70"/>
                                          </p:val>
                                        </p:tav>
                                        <p:tav tm="100000">
                                          <p:val>
                                            <p:strVal val="#ppt_w"/>
                                          </p:val>
                                        </p:tav>
                                      </p:tavLst>
                                    </p:anim>
                                    <p:anim calcmode="lin" valueType="num">
                                      <p:cBhvr>
                                        <p:cTn id="51" dur="500" fill="hold"/>
                                        <p:tgtEl>
                                          <p:spTgt spid="6"/>
                                        </p:tgtEl>
                                        <p:attrNameLst>
                                          <p:attrName>ppt_h</p:attrName>
                                        </p:attrNameLst>
                                      </p:cBhvr>
                                      <p:tavLst>
                                        <p:tav tm="0">
                                          <p:val>
                                            <p:strVal val="#ppt_h"/>
                                          </p:val>
                                        </p:tav>
                                        <p:tav tm="100000">
                                          <p:val>
                                            <p:strVal val="#ppt_h"/>
                                          </p:val>
                                        </p:tav>
                                      </p:tavLst>
                                    </p:anim>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80" y="2495550"/>
            <a:ext cx="3992769" cy="271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54272" y="109209"/>
            <a:ext cx="1457450" cy="523220"/>
          </a:xfrm>
          <a:prstGeom prst="rect">
            <a:avLst/>
          </a:prstGeom>
        </p:spPr>
        <p:txBody>
          <a:bodyPr wrap="none">
            <a:spAutoFit/>
          </a:bodyPr>
          <a:lstStyle/>
          <a:p>
            <a:pPr defTabSz="914378"/>
            <a:r>
              <a:rPr lang="en-US" sz="28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VÈ CHIM</a:t>
            </a:r>
            <a:endPar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04" y="-101008"/>
            <a:ext cx="822007" cy="822007"/>
          </a:xfrm>
          <a:prstGeom prst="rect">
            <a:avLst/>
          </a:prstGeom>
        </p:spPr>
      </p:pic>
      <p:sp>
        <p:nvSpPr>
          <p:cNvPr id="9" name="Rectangle 8"/>
          <p:cNvSpPr/>
          <p:nvPr/>
        </p:nvSpPr>
        <p:spPr>
          <a:xfrm>
            <a:off x="356600" y="632429"/>
            <a:ext cx="2920000" cy="3939540"/>
          </a:xfrm>
          <a:prstGeom prst="rect">
            <a:avLst/>
          </a:prstGeom>
        </p:spPr>
        <p:txBody>
          <a:bodyPr wrap="square">
            <a:spAutoFit/>
          </a:bodyPr>
          <a:lstStyle/>
          <a:p>
            <a:r>
              <a:rPr lang="vi-VN" sz="2500" dirty="0">
                <a:latin typeface="Arial-Rounded" panose="020B0500000000000000" pitchFamily="34" charset="0"/>
                <a:ea typeface="Arial-Rounded" panose="020B0500000000000000" pitchFamily="34" charset="0"/>
                <a:cs typeface="Arial-Rounded" panose="020B0500000000000000" pitchFamily="34" charset="0"/>
              </a:rPr>
              <a:t>Hay chạy lon xon</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gà mới nở</a:t>
            </a:r>
          </a:p>
          <a:p>
            <a:r>
              <a:rPr lang="vi-VN" sz="2500" dirty="0">
                <a:latin typeface="Arial-Rounded" panose="020B0500000000000000" pitchFamily="34" charset="0"/>
                <a:ea typeface="Arial-Rounded" panose="020B0500000000000000" pitchFamily="34" charset="0"/>
                <a:cs typeface="Arial-Rounded" panose="020B0500000000000000" pitchFamily="34" charset="0"/>
              </a:rPr>
              <a:t>Vừa đi vừa nhảy</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em sáo xinh</a:t>
            </a:r>
          </a:p>
          <a:p>
            <a:r>
              <a:rPr lang="vi-VN" sz="2500" dirty="0">
                <a:latin typeface="Arial-Rounded" panose="020B0500000000000000" pitchFamily="34" charset="0"/>
                <a:ea typeface="Arial-Rounded" panose="020B0500000000000000" pitchFamily="34" charset="0"/>
                <a:cs typeface="Arial-Rounded" panose="020B0500000000000000" pitchFamily="34" charset="0"/>
              </a:rPr>
              <a:t>Hay nói linh tinh</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con liếu điếu</a:t>
            </a:r>
          </a:p>
          <a:p>
            <a:r>
              <a:rPr lang="vi-VN" sz="2500" dirty="0">
                <a:latin typeface="Arial-Rounded" panose="020B0500000000000000" pitchFamily="34" charset="0"/>
                <a:ea typeface="Arial-Rounded" panose="020B0500000000000000" pitchFamily="34" charset="0"/>
                <a:cs typeface="Arial-Rounded" panose="020B0500000000000000" pitchFamily="34" charset="0"/>
              </a:rPr>
              <a:t>Hay nghịch hay tếu</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cậu chìa vôi</a:t>
            </a:r>
          </a:p>
          <a:p>
            <a:r>
              <a:rPr lang="vi-VN" sz="2500" dirty="0">
                <a:latin typeface="Arial-Rounded" panose="020B0500000000000000" pitchFamily="34" charset="0"/>
                <a:ea typeface="Arial-Rounded" panose="020B0500000000000000" pitchFamily="34" charset="0"/>
                <a:cs typeface="Arial-Rounded" panose="020B0500000000000000" pitchFamily="34" charset="0"/>
              </a:rPr>
              <a:t>Hay chao đớp mồi</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chim chèo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bẻo</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754272" y="632429"/>
            <a:ext cx="3733800" cy="4324261"/>
          </a:xfrm>
          <a:prstGeom prst="rect">
            <a:avLst/>
          </a:prstGeom>
        </p:spPr>
        <p:txBody>
          <a:bodyPr wrap="square">
            <a:spAutoFit/>
          </a:bodyPr>
          <a:lstStyle/>
          <a:p>
            <a:r>
              <a:rPr lang="vi-VN" sz="2500" dirty="0">
                <a:latin typeface="Arial-Rounded" panose="020B0500000000000000" pitchFamily="34" charset="0"/>
                <a:ea typeface="Arial-Rounded" panose="020B0500000000000000" pitchFamily="34" charset="0"/>
                <a:cs typeface="Arial-Rounded" panose="020B0500000000000000" pitchFamily="34" charset="0"/>
              </a:rPr>
              <a:t>Tính hay mách lẻo</a:t>
            </a:r>
          </a:p>
          <a:p>
            <a:r>
              <a:rPr lang="vi-VN" sz="2500" dirty="0">
                <a:latin typeface="Arial-Rounded" panose="020B0500000000000000" pitchFamily="34" charset="0"/>
                <a:ea typeface="Arial-Rounded" panose="020B0500000000000000" pitchFamily="34" charset="0"/>
                <a:cs typeface="Arial-Rounded" panose="020B0500000000000000" pitchFamily="34" charset="0"/>
              </a:rPr>
              <a:t>Thím khách trước nhà</a:t>
            </a:r>
          </a:p>
          <a:p>
            <a:r>
              <a:rPr lang="vi-VN" sz="2500" dirty="0">
                <a:latin typeface="Arial-Rounded" panose="020B0500000000000000" pitchFamily="34" charset="0"/>
                <a:ea typeface="Arial-Rounded" panose="020B0500000000000000" pitchFamily="34" charset="0"/>
                <a:cs typeface="Arial-Rounded" panose="020B0500000000000000" pitchFamily="34" charset="0"/>
              </a:rPr>
              <a:t>Hay nhặt lân la</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bà chim sẻ</a:t>
            </a:r>
          </a:p>
          <a:p>
            <a:r>
              <a:rPr lang="vi-VN" sz="2500" dirty="0">
                <a:latin typeface="Arial-Rounded" panose="020B0500000000000000" pitchFamily="34" charset="0"/>
                <a:ea typeface="Arial-Rounded" panose="020B0500000000000000" pitchFamily="34" charset="0"/>
                <a:cs typeface="Arial-Rounded" panose="020B0500000000000000" pitchFamily="34" charset="0"/>
              </a:rPr>
              <a:t>Có tình có nghĩa</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mẹ chim sâu</a:t>
            </a:r>
          </a:p>
          <a:p>
            <a:r>
              <a:rPr lang="vi-VN" sz="2500" dirty="0">
                <a:latin typeface="Arial-Rounded" panose="020B0500000000000000" pitchFamily="34" charset="0"/>
                <a:ea typeface="Arial-Rounded" panose="020B0500000000000000" pitchFamily="34" charset="0"/>
                <a:cs typeface="Arial-Rounded" panose="020B0500000000000000" pitchFamily="34" charset="0"/>
              </a:rPr>
              <a:t>Giục hè đến mau</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cô tu hú</a:t>
            </a:r>
          </a:p>
          <a:p>
            <a:r>
              <a:rPr lang="vi-VN" sz="2500" dirty="0">
                <a:latin typeface="Arial-Rounded" panose="020B0500000000000000" pitchFamily="34" charset="0"/>
                <a:ea typeface="Arial-Rounded" panose="020B0500000000000000" pitchFamily="34" charset="0"/>
                <a:cs typeface="Arial-Rounded" panose="020B0500000000000000" pitchFamily="34" charset="0"/>
              </a:rPr>
              <a:t>Nhấp nhem buồn ngủ</a:t>
            </a:r>
          </a:p>
          <a:p>
            <a:r>
              <a:rPr lang="vi-VN" sz="2500" dirty="0">
                <a:latin typeface="Arial-Rounded" panose="020B0500000000000000" pitchFamily="34" charset="0"/>
                <a:ea typeface="Arial-Rounded" panose="020B0500000000000000" pitchFamily="34" charset="0"/>
                <a:cs typeface="Arial-Rounded" panose="020B0500000000000000" pitchFamily="34" charset="0"/>
              </a:rPr>
              <a:t>Là bác cú mèo...</a:t>
            </a:r>
          </a:p>
          <a:p>
            <a:pPr algn="r"/>
            <a:r>
              <a:rPr lang="vi-VN" sz="2500" dirty="0">
                <a:latin typeface="Arial-Rounded" panose="020B0500000000000000" pitchFamily="34" charset="0"/>
                <a:ea typeface="Arial-Rounded" panose="020B0500000000000000" pitchFamily="34" charset="0"/>
                <a:cs typeface="Arial-Rounded" panose="020B0500000000000000" pitchFamily="34" charset="0"/>
              </a:rPr>
              <a:t>(</a:t>
            </a:r>
            <a:r>
              <a:rPr lang="vi-VN" sz="2500" i="1" dirty="0">
                <a:latin typeface="Arial-Rounded" panose="020B0500000000000000" pitchFamily="34" charset="0"/>
                <a:ea typeface="Arial-Rounded" panose="020B0500000000000000" pitchFamily="34" charset="0"/>
                <a:cs typeface="Arial-Rounded" panose="020B0500000000000000" pitchFamily="34" charset="0"/>
              </a:rPr>
              <a:t>Đồng </a:t>
            </a:r>
            <a:r>
              <a:rPr lang="vi-VN" sz="2500" i="1" dirty="0" smtClean="0">
                <a:latin typeface="Arial-Rounded" panose="020B0500000000000000" pitchFamily="34" charset="0"/>
                <a:ea typeface="Arial-Rounded" panose="020B0500000000000000" pitchFamily="34" charset="0"/>
                <a:cs typeface="Arial-Rounded" panose="020B0500000000000000" pitchFamily="34" charset="0"/>
              </a:rPr>
              <a:t>dao</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p:cNvPr>
          <p:cNvCxnSpPr>
            <a:cxnSpLocks/>
          </p:cNvCxnSpPr>
          <p:nvPr/>
        </p:nvCxnSpPr>
        <p:spPr>
          <a:xfrm>
            <a:off x="1816600" y="1047750"/>
            <a:ext cx="8763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p:cNvPr>
          <p:cNvCxnSpPr>
            <a:cxnSpLocks/>
          </p:cNvCxnSpPr>
          <p:nvPr/>
        </p:nvCxnSpPr>
        <p:spPr>
          <a:xfrm>
            <a:off x="1378450" y="2952750"/>
            <a:ext cx="10599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1781601" y="4095750"/>
            <a:ext cx="10599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1625631" y="4476750"/>
            <a:ext cx="10599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5029200" y="1039333"/>
            <a:ext cx="1143000" cy="84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p:cNvPr>
          <p:cNvCxnSpPr>
            <a:cxnSpLocks/>
          </p:cNvCxnSpPr>
          <p:nvPr/>
        </p:nvCxnSpPr>
        <p:spPr>
          <a:xfrm>
            <a:off x="3886200" y="4091541"/>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87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80" y="2495550"/>
            <a:ext cx="3992769" cy="271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07B3502-F58A-46C0-88F8-3DE26F98CD3F}"/>
              </a:ext>
            </a:extLst>
          </p:cNvPr>
          <p:cNvSpPr txBox="1"/>
          <p:nvPr/>
        </p:nvSpPr>
        <p:spPr>
          <a:xfrm>
            <a:off x="457201" y="11864"/>
            <a:ext cx="9905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54272" y="109209"/>
            <a:ext cx="1457450" cy="523220"/>
          </a:xfrm>
          <a:prstGeom prst="rect">
            <a:avLst/>
          </a:prstGeom>
        </p:spPr>
        <p:txBody>
          <a:bodyPr wrap="none">
            <a:spAutoFit/>
          </a:bodyPr>
          <a:lstStyle/>
          <a:p>
            <a:pPr defTabSz="914378"/>
            <a:r>
              <a:rPr lang="en-US" sz="28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VÈ CHIM</a:t>
            </a:r>
            <a:endPar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6934200" y="76084"/>
            <a:ext cx="2133600" cy="51735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2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dòng</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24600" y="-121394"/>
            <a:ext cx="822007" cy="822007"/>
          </a:xfrm>
          <a:prstGeom prst="rect">
            <a:avLst/>
          </a:prstGeom>
        </p:spPr>
      </p:pic>
      <p:sp>
        <p:nvSpPr>
          <p:cNvPr id="9" name="Rectangle 8"/>
          <p:cNvSpPr/>
          <p:nvPr/>
        </p:nvSpPr>
        <p:spPr>
          <a:xfrm>
            <a:off x="458973" y="666750"/>
            <a:ext cx="2920000" cy="3939540"/>
          </a:xfrm>
          <a:prstGeom prst="rect">
            <a:avLst/>
          </a:prstGeom>
        </p:spPr>
        <p:txBody>
          <a:bodyPr wrap="square">
            <a:spAutoFit/>
          </a:bodyPr>
          <a:lstStyle/>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chạy lon xon</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gà mới nở</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Vừa đi vừa nhảy</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em sáo xinh</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nói linh tinh</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con liếu điếu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nghịch hay tếu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cậu chìa vôi</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chao đớp mồi</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chim chèo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bẻo</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754272" y="632429"/>
            <a:ext cx="3733800" cy="4324261"/>
          </a:xfrm>
          <a:prstGeom prst="rect">
            <a:avLst/>
          </a:prstGeom>
        </p:spPr>
        <p:txBody>
          <a:bodyPr wrap="square">
            <a:spAutoFit/>
          </a:bodyPr>
          <a:lstStyle/>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 hay mách lẻo</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Thím khách trước nhà</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Hay nhặt lân la</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bà chim sẻ</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tình có nghĩa</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mẹ chim sâu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Giục hè đến mau</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cô tu hú</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Nhấp nhem buồn ngủ</a:t>
            </a:r>
          </a:p>
          <a:p>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bác cú mèo...</a:t>
            </a:r>
          </a:p>
          <a:p>
            <a:pPr algn="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 </a:t>
            </a:r>
            <a:r>
              <a:rPr lang="vi-VN" sz="25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dao</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458973" y="742950"/>
            <a:ext cx="2436627"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1305" y="914250"/>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22"/>
          <p:cNvSpPr/>
          <p:nvPr/>
        </p:nvSpPr>
        <p:spPr>
          <a:xfrm>
            <a:off x="457201" y="1467278"/>
            <a:ext cx="2436627"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7663" y="1641054"/>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ounded Rectangle 24"/>
          <p:cNvSpPr/>
          <p:nvPr/>
        </p:nvSpPr>
        <p:spPr>
          <a:xfrm>
            <a:off x="457201" y="2274356"/>
            <a:ext cx="2436627"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7663" y="244813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7" name="Rounded Rectangle 26"/>
          <p:cNvSpPr/>
          <p:nvPr/>
        </p:nvSpPr>
        <p:spPr>
          <a:xfrm>
            <a:off x="457200" y="2998987"/>
            <a:ext cx="2667000"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7662" y="317276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9" name="Rounded Rectangle 28"/>
          <p:cNvSpPr/>
          <p:nvPr/>
        </p:nvSpPr>
        <p:spPr>
          <a:xfrm>
            <a:off x="475331" y="3757132"/>
            <a:ext cx="2667000"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5793" y="3930908"/>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5</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3729651" y="700613"/>
            <a:ext cx="3052150"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370113" y="874389"/>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6</a:t>
            </a:r>
          </a:p>
        </p:txBody>
      </p:sp>
      <p:sp>
        <p:nvSpPr>
          <p:cNvPr id="33" name="Rounded Rectangle 32"/>
          <p:cNvSpPr/>
          <p:nvPr/>
        </p:nvSpPr>
        <p:spPr>
          <a:xfrm>
            <a:off x="3740283" y="1467278"/>
            <a:ext cx="2203317"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80745" y="1641054"/>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7</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ounded Rectangle 34"/>
          <p:cNvSpPr/>
          <p:nvPr/>
        </p:nvSpPr>
        <p:spPr>
          <a:xfrm>
            <a:off x="3712338" y="2244060"/>
            <a:ext cx="2383662"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352800" y="2417836"/>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8</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p:cNvSpPr/>
          <p:nvPr/>
        </p:nvSpPr>
        <p:spPr>
          <a:xfrm>
            <a:off x="3730468" y="3040335"/>
            <a:ext cx="2441732"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370930" y="3214111"/>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9</a:t>
            </a:r>
          </a:p>
        </p:txBody>
      </p:sp>
      <p:sp>
        <p:nvSpPr>
          <p:cNvPr id="39" name="Rounded Rectangle 38"/>
          <p:cNvSpPr/>
          <p:nvPr/>
        </p:nvSpPr>
        <p:spPr>
          <a:xfrm>
            <a:off x="3758412" y="3764663"/>
            <a:ext cx="3099587" cy="7243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76600" y="3764664"/>
            <a:ext cx="609600" cy="5505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10</a:t>
            </a:r>
            <a:endParaRPr lang="en-US" sz="2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2" name="Picture 4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05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childTnLst>
                          </p:cTn>
                        </p:par>
                        <p:par>
                          <p:cTn id="92" fill="hold">
                            <p:stCondLst>
                              <p:cond delay="500"/>
                            </p:stCondLst>
                            <p:childTnLst>
                              <p:par>
                                <p:cTn id="93" presetID="53" presetClass="entr" presetSubtype="16"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p:cTn id="95" dur="500" fill="hold"/>
                                        <p:tgtEl>
                                          <p:spTgt spid="30"/>
                                        </p:tgtEl>
                                        <p:attrNameLst>
                                          <p:attrName>ppt_w</p:attrName>
                                        </p:attrNameLst>
                                      </p:cBhvr>
                                      <p:tavLst>
                                        <p:tav tm="0">
                                          <p:val>
                                            <p:fltVal val="0"/>
                                          </p:val>
                                        </p:tav>
                                        <p:tav tm="100000">
                                          <p:val>
                                            <p:strVal val="#ppt_w"/>
                                          </p:val>
                                        </p:tav>
                                      </p:tavLst>
                                    </p:anim>
                                    <p:anim calcmode="lin" valueType="num">
                                      <p:cBhvr>
                                        <p:cTn id="96" dur="500" fill="hold"/>
                                        <p:tgtEl>
                                          <p:spTgt spid="30"/>
                                        </p:tgtEl>
                                        <p:attrNameLst>
                                          <p:attrName>ppt_h</p:attrName>
                                        </p:attrNameLst>
                                      </p:cBhvr>
                                      <p:tavLst>
                                        <p:tav tm="0">
                                          <p:val>
                                            <p:fltVal val="0"/>
                                          </p:val>
                                        </p:tav>
                                        <p:tav tm="100000">
                                          <p:val>
                                            <p:strVal val="#ppt_h"/>
                                          </p:val>
                                        </p:tav>
                                      </p:tavLst>
                                    </p:anim>
                                    <p:animEffect transition="in" filter="fade">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wipe(left)">
                                      <p:cBhvr>
                                        <p:cTn id="102" dur="500"/>
                                        <p:tgtEl>
                                          <p:spTgt spid="31"/>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500"/>
                                        <p:tgtEl>
                                          <p:spTgt spid="33"/>
                                        </p:tgtEl>
                                      </p:cBhvr>
                                    </p:animEffect>
                                  </p:childTnLst>
                                </p:cTn>
                              </p:par>
                            </p:childTnLst>
                          </p:cTn>
                        </p:par>
                        <p:par>
                          <p:cTn id="114" fill="hold">
                            <p:stCondLst>
                              <p:cond delay="500"/>
                            </p:stCondLst>
                            <p:childTnLst>
                              <p:par>
                                <p:cTn id="115" presetID="53" presetClass="entr" presetSubtype="16"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left)">
                                      <p:cBhvr>
                                        <p:cTn id="124" dur="500"/>
                                        <p:tgtEl>
                                          <p:spTgt spid="35"/>
                                        </p:tgtEl>
                                      </p:cBhvr>
                                    </p:animEffect>
                                  </p:childTnLst>
                                </p:cTn>
                              </p:par>
                            </p:childTnLst>
                          </p:cTn>
                        </p:par>
                        <p:par>
                          <p:cTn id="125" fill="hold">
                            <p:stCondLst>
                              <p:cond delay="500"/>
                            </p:stCondLst>
                            <p:childTnLst>
                              <p:par>
                                <p:cTn id="126" presetID="53" presetClass="entr" presetSubtype="16" fill="hold" grpId="0" nodeType="after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p:cTn id="128" dur="500" fill="hold"/>
                                        <p:tgtEl>
                                          <p:spTgt spid="36"/>
                                        </p:tgtEl>
                                        <p:attrNameLst>
                                          <p:attrName>ppt_w</p:attrName>
                                        </p:attrNameLst>
                                      </p:cBhvr>
                                      <p:tavLst>
                                        <p:tav tm="0">
                                          <p:val>
                                            <p:fltVal val="0"/>
                                          </p:val>
                                        </p:tav>
                                        <p:tav tm="100000">
                                          <p:val>
                                            <p:strVal val="#ppt_w"/>
                                          </p:val>
                                        </p:tav>
                                      </p:tavLst>
                                    </p:anim>
                                    <p:anim calcmode="lin" valueType="num">
                                      <p:cBhvr>
                                        <p:cTn id="129" dur="500" fill="hold"/>
                                        <p:tgtEl>
                                          <p:spTgt spid="36"/>
                                        </p:tgtEl>
                                        <p:attrNameLst>
                                          <p:attrName>ppt_h</p:attrName>
                                        </p:attrNameLst>
                                      </p:cBhvr>
                                      <p:tavLst>
                                        <p:tav tm="0">
                                          <p:val>
                                            <p:fltVal val="0"/>
                                          </p:val>
                                        </p:tav>
                                        <p:tav tm="100000">
                                          <p:val>
                                            <p:strVal val="#ppt_h"/>
                                          </p:val>
                                        </p:tav>
                                      </p:tavLst>
                                    </p:anim>
                                    <p:animEffect transition="in" filter="fade">
                                      <p:cBhvr>
                                        <p:cTn id="130" dur="500"/>
                                        <p:tgtEl>
                                          <p:spTgt spid="3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wipe(left)">
                                      <p:cBhvr>
                                        <p:cTn id="135" dur="500"/>
                                        <p:tgtEl>
                                          <p:spTgt spid="37"/>
                                        </p:tgtEl>
                                      </p:cBhvr>
                                    </p:animEffect>
                                  </p:childTnLst>
                                </p:cTn>
                              </p:par>
                            </p:childTnLst>
                          </p:cTn>
                        </p:par>
                        <p:par>
                          <p:cTn id="136" fill="hold">
                            <p:stCondLst>
                              <p:cond delay="500"/>
                            </p:stCondLst>
                            <p:childTnLst>
                              <p:par>
                                <p:cTn id="137" presetID="53" presetClass="entr" presetSubtype="16" fill="hold" grpId="0" nodeType="after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500" fill="hold"/>
                                        <p:tgtEl>
                                          <p:spTgt spid="38"/>
                                        </p:tgtEl>
                                        <p:attrNameLst>
                                          <p:attrName>ppt_w</p:attrName>
                                        </p:attrNameLst>
                                      </p:cBhvr>
                                      <p:tavLst>
                                        <p:tav tm="0">
                                          <p:val>
                                            <p:fltVal val="0"/>
                                          </p:val>
                                        </p:tav>
                                        <p:tav tm="100000">
                                          <p:val>
                                            <p:strVal val="#ppt_w"/>
                                          </p:val>
                                        </p:tav>
                                      </p:tavLst>
                                    </p:anim>
                                    <p:anim calcmode="lin" valueType="num">
                                      <p:cBhvr>
                                        <p:cTn id="140" dur="500" fill="hold"/>
                                        <p:tgtEl>
                                          <p:spTgt spid="38"/>
                                        </p:tgtEl>
                                        <p:attrNameLst>
                                          <p:attrName>ppt_h</p:attrName>
                                        </p:attrNameLst>
                                      </p:cBhvr>
                                      <p:tavLst>
                                        <p:tav tm="0">
                                          <p:val>
                                            <p:fltVal val="0"/>
                                          </p:val>
                                        </p:tav>
                                        <p:tav tm="100000">
                                          <p:val>
                                            <p:strVal val="#ppt_h"/>
                                          </p:val>
                                        </p:tav>
                                      </p:tavLst>
                                    </p:anim>
                                    <p:animEffect transition="in" filter="fade">
                                      <p:cBhvr>
                                        <p:cTn id="141" dur="500"/>
                                        <p:tgtEl>
                                          <p:spTgt spid="38"/>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wipe(left)">
                                      <p:cBhvr>
                                        <p:cTn id="146" dur="500"/>
                                        <p:tgtEl>
                                          <p:spTgt spid="39"/>
                                        </p:tgtEl>
                                      </p:cBhvr>
                                    </p:animEffect>
                                  </p:childTnLst>
                                </p:cTn>
                              </p:par>
                            </p:childTnLst>
                          </p:cTn>
                        </p:par>
                        <p:par>
                          <p:cTn id="147" fill="hold">
                            <p:stCondLst>
                              <p:cond delay="500"/>
                            </p:stCondLst>
                            <p:childTnLst>
                              <p:par>
                                <p:cTn id="148" presetID="53" presetClass="entr" presetSubtype="16" fill="hold" grpId="0" nodeType="afterEffect">
                                  <p:stCondLst>
                                    <p:cond delay="0"/>
                                  </p:stCondLst>
                                  <p:childTnLst>
                                    <p:set>
                                      <p:cBhvr>
                                        <p:cTn id="149" dur="1" fill="hold">
                                          <p:stCondLst>
                                            <p:cond delay="0"/>
                                          </p:stCondLst>
                                        </p:cTn>
                                        <p:tgtEl>
                                          <p:spTgt spid="40"/>
                                        </p:tgtEl>
                                        <p:attrNameLst>
                                          <p:attrName>style.visibility</p:attrName>
                                        </p:attrNameLst>
                                      </p:cBhvr>
                                      <p:to>
                                        <p:strVal val="visible"/>
                                      </p:to>
                                    </p:set>
                                    <p:anim calcmode="lin" valueType="num">
                                      <p:cBhvr>
                                        <p:cTn id="150" dur="500" fill="hold"/>
                                        <p:tgtEl>
                                          <p:spTgt spid="40"/>
                                        </p:tgtEl>
                                        <p:attrNameLst>
                                          <p:attrName>ppt_w</p:attrName>
                                        </p:attrNameLst>
                                      </p:cBhvr>
                                      <p:tavLst>
                                        <p:tav tm="0">
                                          <p:val>
                                            <p:fltVal val="0"/>
                                          </p:val>
                                        </p:tav>
                                        <p:tav tm="100000">
                                          <p:val>
                                            <p:strVal val="#ppt_w"/>
                                          </p:val>
                                        </p:tav>
                                      </p:tavLst>
                                    </p:anim>
                                    <p:anim calcmode="lin" valueType="num">
                                      <p:cBhvr>
                                        <p:cTn id="151" dur="500" fill="hold"/>
                                        <p:tgtEl>
                                          <p:spTgt spid="40"/>
                                        </p:tgtEl>
                                        <p:attrNameLst>
                                          <p:attrName>ppt_h</p:attrName>
                                        </p:attrNameLst>
                                      </p:cBhvr>
                                      <p:tavLst>
                                        <p:tav tm="0">
                                          <p:val>
                                            <p:fltVal val="0"/>
                                          </p:val>
                                        </p:tav>
                                        <p:tav tm="100000">
                                          <p:val>
                                            <p:strVal val="#ppt_h"/>
                                          </p:val>
                                        </p:tav>
                                      </p:tavLst>
                                    </p:anim>
                                    <p:animEffect transition="in" filter="fade">
                                      <p:cBhvr>
                                        <p:cTn id="1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P spid="10" grpId="0"/>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a:t>
            </a: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 TỪ</a:t>
            </a:r>
          </a:p>
        </p:txBody>
      </p:sp>
      <p:pic>
        <p:nvPicPr>
          <p:cNvPr id="5122" name="Picture 2" descr="Cartoon 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2111" r="97556">
                        <a14:foregroundMark x1="22889" y1="71500" x2="58000" y2="75750"/>
                        <a14:foregroundMark x1="20889" y1="83625" x2="52111" y2="86250"/>
                        <a14:foregroundMark x1="43111" y1="24625" x2="50333" y2="33375"/>
                        <a14:foregroundMark x1="28333" y1="37125" x2="46222" y2="43500"/>
                        <a14:foregroundMark x1="53889" y1="44125" x2="70444" y2="35125"/>
                        <a14:foregroundMark x1="38867" y1="29011" x2="41406" y2="53846"/>
                        <a14:foregroundMark x1="59961" y1="18901" x2="59961" y2="55385"/>
                        <a14:foregroundMark x1="36328" y1="54945" x2="37305" y2="76923"/>
                        <a14:foregroundMark x1="31836" y1="75824" x2="41797" y2="89231"/>
                      </a14:backgroundRemoval>
                    </a14:imgEffect>
                  </a14:imgLayer>
                </a14:imgProps>
              </a:ext>
              <a:ext uri="{28A0092B-C50C-407E-A947-70E740481C1C}">
                <a14:useLocalDpi xmlns:a14="http://schemas.microsoft.com/office/drawing/2010/main" val="0"/>
              </a:ext>
            </a:extLst>
          </a:blip>
          <a:srcRect/>
          <a:stretch>
            <a:fillRect/>
          </a:stretch>
        </p:blipFill>
        <p:spPr bwMode="auto">
          <a:xfrm>
            <a:off x="238125" y="1962150"/>
            <a:ext cx="2124075" cy="1888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4152096"/>
            <a:ext cx="7543800" cy="477054"/>
          </a:xfrm>
          <a:prstGeom prst="rect">
            <a:avLst/>
          </a:prstGeom>
          <a:noFill/>
        </p:spPr>
        <p:txBody>
          <a:bodyPr wrap="square" rtlCol="0">
            <a:spAutoFit/>
          </a:bodyPr>
          <a:lstStyle/>
          <a:p>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Chạy</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lon</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xon</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dáng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chạy</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trông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rất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đá</a:t>
            </a:r>
            <a:r>
              <a:rPr lang="en-US" sz="2500" dirty="0">
                <a:latin typeface="Arial-Rounded" panose="020B0500000000000000" pitchFamily="34" charset="0"/>
                <a:ea typeface="Arial-Rounded" panose="020B0500000000000000" pitchFamily="34" charset="0"/>
                <a:cs typeface="Arial-Rounded" panose="020B0500000000000000" pitchFamily="34" charset="0"/>
              </a:rPr>
              <a:t>ng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yêu</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5" name="Picture 5" descr="be-tron-ng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971550"/>
            <a:ext cx="4191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716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anim calcmode="lin" valueType="num">
                                      <p:cBhvr>
                                        <p:cTn id="8" dur="500" fill="hold"/>
                                        <p:tgtEl>
                                          <p:spTgt spid="5122"/>
                                        </p:tgtEl>
                                        <p:attrNameLst>
                                          <p:attrName>ppt_x</p:attrName>
                                        </p:attrNameLst>
                                      </p:cBhvr>
                                      <p:tavLst>
                                        <p:tav tm="0">
                                          <p:val>
                                            <p:strVal val="#ppt_x"/>
                                          </p:val>
                                        </p:tav>
                                        <p:tav tm="100000">
                                          <p:val>
                                            <p:strVal val="#ppt_x"/>
                                          </p:val>
                                        </p:tav>
                                      </p:tavLst>
                                    </p:anim>
                                    <p:anim calcmode="lin" valueType="num">
                                      <p:cBhvr>
                                        <p:cTn id="9" dur="5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5"/>
                                        </p:tgtEl>
                                        <p:attrNameLst>
                                          <p:attrName>style.visibility</p:attrName>
                                        </p:attrNameLst>
                                      </p:cBhvr>
                                      <p:to>
                                        <p:strVal val="visible"/>
                                      </p:to>
                                    </p:set>
                                    <p:animEffect transition="in" filter="fade">
                                      <p:cBhvr>
                                        <p:cTn id="14" dur="500"/>
                                        <p:tgtEl>
                                          <p:spTgt spid="5125"/>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355" r="-17645"/>
          </a:stretch>
        </a:blip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TotalTime>
  <Words>1182</Words>
  <Application>Microsoft Office PowerPoint</Application>
  <PresentationFormat>On-screen Show (16:9)</PresentationFormat>
  <Paragraphs>224</Paragraphs>
  <Slides>19</Slides>
  <Notes>19</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19</vt:i4>
      </vt:variant>
    </vt:vector>
  </HeadingPairs>
  <TitlesOfParts>
    <vt:vector size="39" baseType="lpstr">
      <vt:lpstr>Microsoft YaHei</vt:lpstr>
      <vt:lpstr>Microsoft YaHei</vt:lpstr>
      <vt:lpstr>SimSun</vt:lpstr>
      <vt:lpstr>SimSun</vt:lpstr>
      <vt:lpstr>微软雅黑 Light</vt:lpstr>
      <vt:lpstr>Arial</vt:lpstr>
      <vt:lpstr>Arial-Rounded</vt:lpstr>
      <vt:lpstr>Calibri</vt:lpstr>
      <vt:lpstr>Century Gothic</vt:lpstr>
      <vt:lpstr>HP001 4 hàng</vt:lpstr>
      <vt:lpstr>inpin heiti</vt:lpstr>
      <vt:lpstr>Montserrat</vt:lpstr>
      <vt:lpstr>Wingdings</vt:lpstr>
      <vt:lpstr>逼格青春粗黑体简2.0</vt:lpstr>
      <vt:lpstr>Office Theme</vt:lpstr>
      <vt:lpstr>Office 主题​​</vt:lpstr>
      <vt:lpstr>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vt:lpstr>
      <vt:lpstr>GIẢI NGHĨA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62</cp:revision>
  <dcterms:created xsi:type="dcterms:W3CDTF">2021-11-13T02:30:24Z</dcterms:created>
  <dcterms:modified xsi:type="dcterms:W3CDTF">2023-02-19T04:59:14Z</dcterms:modified>
</cp:coreProperties>
</file>