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88" r:id="rId2"/>
    <p:sldId id="584" r:id="rId3"/>
    <p:sldId id="300" r:id="rId4"/>
    <p:sldId id="299" r:id="rId5"/>
    <p:sldId id="583" r:id="rId6"/>
    <p:sldId id="586" r:id="rId7"/>
    <p:sldId id="289" r:id="rId8"/>
    <p:sldId id="291" r:id="rId9"/>
    <p:sldId id="290" r:id="rId10"/>
    <p:sldId id="589" r:id="rId11"/>
    <p:sldId id="282" r:id="rId12"/>
    <p:sldId id="284" r:id="rId13"/>
    <p:sldId id="587" r:id="rId14"/>
    <p:sldId id="267" r:id="rId15"/>
    <p:sldId id="265" r:id="rId16"/>
    <p:sldId id="276" r:id="rId17"/>
    <p:sldId id="277" r:id="rId18"/>
    <p:sldId id="278" r:id="rId19"/>
    <p:sldId id="279" r:id="rId20"/>
    <p:sldId id="285" r:id="rId21"/>
    <p:sldId id="286" r:id="rId22"/>
    <p:sldId id="287" r:id="rId23"/>
    <p:sldId id="281" r:id="rId24"/>
    <p:sldId id="5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FF99FF"/>
    <a:srgbClr val="FFCC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47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3BE1A-EC40-4D9B-AC34-27150F00A2EB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5E2BF-6424-4B8C-9846-49B296413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5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4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78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70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3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1874AF-1ECA-49C9-911B-637619AF8B0A}"/>
              </a:ext>
            </a:extLst>
          </p:cNvPr>
          <p:cNvSpPr/>
          <p:nvPr userDrawn="1"/>
        </p:nvSpPr>
        <p:spPr>
          <a:xfrm>
            <a:off x="11142617" y="0"/>
            <a:ext cx="1267097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0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3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24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5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8DF5D41-F786-4AD2-A298-06EA3A8D83CC}"/>
              </a:ext>
            </a:extLst>
          </p:cNvPr>
          <p:cNvSpPr/>
          <p:nvPr userDrawn="1"/>
        </p:nvSpPr>
        <p:spPr>
          <a:xfrm>
            <a:off x="10709659" y="141568"/>
            <a:ext cx="1267097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8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2/9/2022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F04B1D5-9717-46EF-8CA2-6D4C50DF16DB}"/>
              </a:ext>
            </a:extLst>
          </p:cNvPr>
          <p:cNvSpPr/>
          <p:nvPr userDrawn="1"/>
        </p:nvSpPr>
        <p:spPr>
          <a:xfrm>
            <a:off x="11142617" y="0"/>
            <a:ext cx="1267097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1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4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0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6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47.GIF"/><Relationship Id="rId7" Type="http://schemas.openxmlformats.org/officeDocument/2006/relationships/slide" Target="slide19.xml"/><Relationship Id="rId12" Type="http://schemas.openxmlformats.org/officeDocument/2006/relationships/slide" Target="slide22.xml"/><Relationship Id="rId17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slide" Target="slide23.xml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slide" Target="slide21.xml"/><Relationship Id="rId5" Type="http://schemas.openxmlformats.org/officeDocument/2006/relationships/audio" Target="../media/audio1.wav"/><Relationship Id="rId15" Type="http://schemas.openxmlformats.org/officeDocument/2006/relationships/image" Target="../media/image43.png"/><Relationship Id="rId10" Type="http://schemas.microsoft.com/office/2007/relationships/hdphoto" Target="../media/hdphoto11.wdp"/><Relationship Id="rId19" Type="http://schemas.openxmlformats.org/officeDocument/2006/relationships/image" Target="../media/image44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5.png"/><Relationship Id="rId1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3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18.xml"/><Relationship Id="rId5" Type="http://schemas.openxmlformats.org/officeDocument/2006/relationships/audio" Target="../media/audio2.wav"/><Relationship Id="rId15" Type="http://schemas.openxmlformats.org/officeDocument/2006/relationships/image" Target="../media/image50.png"/><Relationship Id="rId10" Type="http://schemas.openxmlformats.org/officeDocument/2006/relationships/image" Target="../media/image48.w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1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8.xml"/><Relationship Id="rId2" Type="http://schemas.openxmlformats.org/officeDocument/2006/relationships/audio" Target="../media/media1.mp3"/><Relationship Id="rId16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51.png"/><Relationship Id="rId10" Type="http://schemas.openxmlformats.org/officeDocument/2006/relationships/image" Target="../media/image48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Relationship Id="rId1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8.xml"/><Relationship Id="rId2" Type="http://schemas.openxmlformats.org/officeDocument/2006/relationships/audio" Target="../media/media1.mp3"/><Relationship Id="rId16" Type="http://schemas.microsoft.com/office/2007/relationships/hdphoto" Target="../media/hdphoto15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52.png"/><Relationship Id="rId10" Type="http://schemas.openxmlformats.org/officeDocument/2006/relationships/image" Target="../media/image48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1.png"/><Relationship Id="rId1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8.xml"/><Relationship Id="rId2" Type="http://schemas.openxmlformats.org/officeDocument/2006/relationships/audio" Target="../media/media1.mp3"/><Relationship Id="rId16" Type="http://schemas.microsoft.com/office/2007/relationships/hdphoto" Target="../media/hdphoto15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53.png"/><Relationship Id="rId10" Type="http://schemas.openxmlformats.org/officeDocument/2006/relationships/image" Target="../media/image48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png"/><Relationship Id="rId1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image" Target="../media/image23.jp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4.wdp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6.wdp"/><Relationship Id="rId3" Type="http://schemas.openxmlformats.org/officeDocument/2006/relationships/image" Target="../media/image30.jpg"/><Relationship Id="rId7" Type="http://schemas.microsoft.com/office/2007/relationships/hdphoto" Target="../media/hdphoto2.wdp"/><Relationship Id="rId12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microsoft.com/office/2007/relationships/hdphoto" Target="../media/hdphoto7.wdp"/><Relationship Id="rId10" Type="http://schemas.openxmlformats.org/officeDocument/2006/relationships/image" Target="../media/image21.png"/><Relationship Id="rId4" Type="http://schemas.openxmlformats.org/officeDocument/2006/relationships/image" Target="../media/image31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283778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10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44E8815-FC83-45B7-A047-272931731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7786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4893937" y="249883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4882051" y="194272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 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074872" y="82565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4867047" y="144490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4874406" y="310864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4874407" y="37138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4874407" y="434174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4874407" y="497023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4874406" y="55224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4874407" y="60593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6902690" y="894542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6913273" y="1472347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6850147" y="309767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6878528" y="373652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6864337" y="437320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6871433" y="503826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6850147" y="5551989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725056" y="6087166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4725282" y="126567"/>
            <a:ext cx="27692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BẢNG CHIA </a:t>
            </a:r>
            <a:r>
              <a:rPr kumimoji="0" lang="en-US" sz="36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397" y="3873442"/>
            <a:ext cx="2776702" cy="277670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833786" y="83024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  1   =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806076" y="1399432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  2   =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833785" y="199059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  3   =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833785" y="2561517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  4   =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833786" y="3146292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  5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833785" y="3749574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  6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833786" y="4363797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x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833786" y="4946105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  8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833786" y="5482473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  9   = 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833786" y="6063482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 =  50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726875" y="985220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3726870" y="1567119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ight Arrow 53"/>
          <p:cNvSpPr/>
          <p:nvPr/>
        </p:nvSpPr>
        <p:spPr>
          <a:xfrm>
            <a:off x="3754579" y="3273507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3768433" y="2661631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ight Arrow 55"/>
          <p:cNvSpPr/>
          <p:nvPr/>
        </p:nvSpPr>
        <p:spPr>
          <a:xfrm>
            <a:off x="3700609" y="2165839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ight Arrow 56"/>
          <p:cNvSpPr/>
          <p:nvPr/>
        </p:nvSpPr>
        <p:spPr>
          <a:xfrm>
            <a:off x="3782281" y="3811563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3796131" y="4476590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ight Arrow 58"/>
          <p:cNvSpPr/>
          <p:nvPr/>
        </p:nvSpPr>
        <p:spPr>
          <a:xfrm>
            <a:off x="3809984" y="5100050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ight Arrow 59"/>
          <p:cNvSpPr/>
          <p:nvPr/>
        </p:nvSpPr>
        <p:spPr>
          <a:xfrm>
            <a:off x="3782287" y="5669049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3823831" y="6194569"/>
            <a:ext cx="749545" cy="34431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0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91E92F2-F785-4F13-A984-AA57D6F5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57549" y="27575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5077346" y="2248380"/>
            <a:ext cx="267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278016" y="121942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51552" y="178103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67706" y="32429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508802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5099814" y="42130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5099814" y="467144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5077346" y="51910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5118509" y="56803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BBFB02-0D20-447F-B23F-D53F9BB41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/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7008061" y="1195418"/>
            <a:ext cx="585941" cy="505849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7051394" y="1779737"/>
            <a:ext cx="596290" cy="501331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7061801" y="3258460"/>
            <a:ext cx="617321" cy="51175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7078619" y="3764280"/>
            <a:ext cx="556621" cy="50636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7042381" y="423580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7019913" y="471469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7033963" y="5207204"/>
            <a:ext cx="65616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7052308" y="574654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4841088" y="487395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20220-09CB-4F44-8CB0-B8AF25213378}"/>
              </a:ext>
            </a:extLst>
          </p:cNvPr>
          <p:cNvSpPr/>
          <p:nvPr/>
        </p:nvSpPr>
        <p:spPr>
          <a:xfrm>
            <a:off x="5099813" y="1211677"/>
            <a:ext cx="641691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33B24-F936-41FF-8371-208B6F3B4CF1}"/>
              </a:ext>
            </a:extLst>
          </p:cNvPr>
          <p:cNvSpPr/>
          <p:nvPr/>
        </p:nvSpPr>
        <p:spPr>
          <a:xfrm>
            <a:off x="6004738" y="1222718"/>
            <a:ext cx="585942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681CC-F819-4211-B7E7-709D8D7EE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41" y="3650558"/>
            <a:ext cx="2865368" cy="2865368"/>
          </a:xfrm>
          <a:prstGeom prst="rect">
            <a:avLst/>
          </a:prstGeom>
        </p:spPr>
      </p:pic>
      <p:sp>
        <p:nvSpPr>
          <p:cNvPr id="36" name="Rectangle: Rounded Corners 36">
            <a:extLst>
              <a:ext uri="{FF2B5EF4-FFF2-40B4-BE49-F238E27FC236}">
                <a16:creationId xmlns:a16="http://schemas.microsoft.com/office/drawing/2014/main" id="{52533B24-F936-41FF-8371-208B6F3B4CF1}"/>
              </a:ext>
            </a:extLst>
          </p:cNvPr>
          <p:cNvSpPr/>
          <p:nvPr/>
        </p:nvSpPr>
        <p:spPr>
          <a:xfrm>
            <a:off x="7043835" y="1236570"/>
            <a:ext cx="689424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animBg="1"/>
      <p:bldP spid="2" grpId="1" animBg="1"/>
      <p:bldP spid="37" grpId="0" animBg="1"/>
      <p:bldP spid="37" grpId="1" animBg="1"/>
      <p:bldP spid="36" grpId="0" animBg="1"/>
      <p:bldP spid="3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008FB255-7CB5-444F-9278-4FBFE0AE0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877ED97-0233-4D22-9CFB-F7F161C4F392}"/>
              </a:ext>
            </a:extLst>
          </p:cNvPr>
          <p:cNvSpPr txBox="1"/>
          <p:nvPr/>
        </p:nvSpPr>
        <p:spPr>
          <a:xfrm>
            <a:off x="5057549" y="27575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A629AFF-9B1E-48D7-80F3-70401129EAB7}"/>
              </a:ext>
            </a:extLst>
          </p:cNvPr>
          <p:cNvSpPr txBox="1"/>
          <p:nvPr/>
        </p:nvSpPr>
        <p:spPr>
          <a:xfrm>
            <a:off x="5077346" y="2248380"/>
            <a:ext cx="267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45CC6C7-9947-4EE4-9D28-8C7BB8176ADA}"/>
              </a:ext>
            </a:extLst>
          </p:cNvPr>
          <p:cNvSpPr txBox="1"/>
          <p:nvPr/>
        </p:nvSpPr>
        <p:spPr>
          <a:xfrm>
            <a:off x="5278016" y="121942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A58FC79-B72E-458A-9BE5-1299C9E8B7F7}"/>
              </a:ext>
            </a:extLst>
          </p:cNvPr>
          <p:cNvSpPr txBox="1"/>
          <p:nvPr/>
        </p:nvSpPr>
        <p:spPr>
          <a:xfrm>
            <a:off x="5051552" y="178103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7FBF5EE-D655-4E40-BFA8-3BBAA6AB4A20}"/>
              </a:ext>
            </a:extLst>
          </p:cNvPr>
          <p:cNvSpPr txBox="1"/>
          <p:nvPr/>
        </p:nvSpPr>
        <p:spPr>
          <a:xfrm>
            <a:off x="5067706" y="32429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8CFD29D-1DD7-4FB0-860B-085E7EFED860}"/>
              </a:ext>
            </a:extLst>
          </p:cNvPr>
          <p:cNvSpPr txBox="1"/>
          <p:nvPr/>
        </p:nvSpPr>
        <p:spPr>
          <a:xfrm>
            <a:off x="508802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0E657A3-A8F7-4C02-92E7-39D08AEEB434}"/>
              </a:ext>
            </a:extLst>
          </p:cNvPr>
          <p:cNvSpPr txBox="1"/>
          <p:nvPr/>
        </p:nvSpPr>
        <p:spPr>
          <a:xfrm>
            <a:off x="5099814" y="42130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D47E8E-E501-41F0-9633-FCC30B75F0CE}"/>
              </a:ext>
            </a:extLst>
          </p:cNvPr>
          <p:cNvSpPr txBox="1"/>
          <p:nvPr/>
        </p:nvSpPr>
        <p:spPr>
          <a:xfrm>
            <a:off x="5099814" y="467144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0DEF2CD-7B4A-459F-9FC1-CC2C5BACEEA8}"/>
              </a:ext>
            </a:extLst>
          </p:cNvPr>
          <p:cNvSpPr txBox="1"/>
          <p:nvPr/>
        </p:nvSpPr>
        <p:spPr>
          <a:xfrm>
            <a:off x="5077346" y="51910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4D2C5D-E352-4F81-A5C3-F8EDA846C52E}"/>
              </a:ext>
            </a:extLst>
          </p:cNvPr>
          <p:cNvSpPr txBox="1"/>
          <p:nvPr/>
        </p:nvSpPr>
        <p:spPr>
          <a:xfrm>
            <a:off x="5118509" y="56803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D38CE64-F0F1-43B1-BC1E-82D1DFAE9622}"/>
              </a:ext>
            </a:extLst>
          </p:cNvPr>
          <p:cNvSpPr/>
          <p:nvPr/>
        </p:nvSpPr>
        <p:spPr>
          <a:xfrm>
            <a:off x="7008061" y="1195418"/>
            <a:ext cx="585941" cy="505849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74B34BD-9182-4487-8BD8-71539C03B8A1}"/>
              </a:ext>
            </a:extLst>
          </p:cNvPr>
          <p:cNvSpPr/>
          <p:nvPr/>
        </p:nvSpPr>
        <p:spPr>
          <a:xfrm>
            <a:off x="7051394" y="1779737"/>
            <a:ext cx="596290" cy="501331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FAC4BC8-4E4A-444F-B765-808A7723CA54}"/>
              </a:ext>
            </a:extLst>
          </p:cNvPr>
          <p:cNvSpPr/>
          <p:nvPr/>
        </p:nvSpPr>
        <p:spPr>
          <a:xfrm>
            <a:off x="7061801" y="3258460"/>
            <a:ext cx="617321" cy="51175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0B8C6C4-ED44-4A4C-B09F-C0AA3397681B}"/>
              </a:ext>
            </a:extLst>
          </p:cNvPr>
          <p:cNvSpPr/>
          <p:nvPr/>
        </p:nvSpPr>
        <p:spPr>
          <a:xfrm>
            <a:off x="7078619" y="3764280"/>
            <a:ext cx="556621" cy="50636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3E775C6-3006-4454-9B6E-D91F48C59829}"/>
              </a:ext>
            </a:extLst>
          </p:cNvPr>
          <p:cNvSpPr/>
          <p:nvPr/>
        </p:nvSpPr>
        <p:spPr>
          <a:xfrm>
            <a:off x="7042381" y="423580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3CF92FE-508F-41F7-9182-1E22A61D9794}"/>
              </a:ext>
            </a:extLst>
          </p:cNvPr>
          <p:cNvSpPr/>
          <p:nvPr/>
        </p:nvSpPr>
        <p:spPr>
          <a:xfrm>
            <a:off x="7019913" y="471469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6AAB3B6-75B3-4B2F-B131-F91F0DEAE517}"/>
              </a:ext>
            </a:extLst>
          </p:cNvPr>
          <p:cNvSpPr/>
          <p:nvPr/>
        </p:nvSpPr>
        <p:spPr>
          <a:xfrm>
            <a:off x="7033963" y="5207204"/>
            <a:ext cx="65616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5D3F8F6-C168-4287-B769-31B5BD5F0B98}"/>
              </a:ext>
            </a:extLst>
          </p:cNvPr>
          <p:cNvSpPr/>
          <p:nvPr/>
        </p:nvSpPr>
        <p:spPr>
          <a:xfrm>
            <a:off x="7052308" y="574654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B4124F4-626A-4B45-947F-92845A25BC0D}"/>
              </a:ext>
            </a:extLst>
          </p:cNvPr>
          <p:cNvSpPr/>
          <p:nvPr/>
        </p:nvSpPr>
        <p:spPr>
          <a:xfrm>
            <a:off x="5099814" y="446421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B841D40D-4DBA-4DB8-BD17-5C327920D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79" y="3664349"/>
            <a:ext cx="2865368" cy="286536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6BCECEE-5A7F-4D68-A73F-67D241F37A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3588" y="1220554"/>
            <a:ext cx="624702" cy="62470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08E1007-A46D-4B53-99B2-1ED4258CF5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5569" y="2233141"/>
            <a:ext cx="624702" cy="62470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ECF1D54-6573-4BFF-B90C-295743030B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4577" y="3237942"/>
            <a:ext cx="624702" cy="62470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38DCDD3-633F-4A02-B42C-92934BA622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1833" y="4171094"/>
            <a:ext cx="624702" cy="62470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18B1007-0817-4121-8743-699A0C38F4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9114" y="5187574"/>
            <a:ext cx="624702" cy="62470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0A24A41-B585-492D-9AD0-5528570FA4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1834" y="1712859"/>
            <a:ext cx="624702" cy="6247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5CF771A-3451-473A-B866-55EF70B5A1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13815" y="2725446"/>
            <a:ext cx="624702" cy="62470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062B3E6-CFB1-482C-B666-4ECEBE95B4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2823" y="3730247"/>
            <a:ext cx="624702" cy="62470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601BC063-BA96-4440-AE1E-6A886C977D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0079" y="4663399"/>
            <a:ext cx="624702" cy="6247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6677C6C-AB4E-4980-8695-862B1897F5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7304" y="5690233"/>
            <a:ext cx="624702" cy="62470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2ED72CE2-5913-4716-A2C0-3D15F38FC1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53640" y="1156265"/>
            <a:ext cx="624702" cy="62470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1F5485B0-1EC4-499F-B68D-8C89EB5F3B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8307" y="2250202"/>
            <a:ext cx="624702" cy="62470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1EEED02D-4348-448B-BCCB-7C433AD006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11692" y="3225198"/>
            <a:ext cx="624702" cy="62470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A9B3B868-D562-4191-8553-6F717112B3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8216" y="4166549"/>
            <a:ext cx="624702" cy="62470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EF8A505-DC93-4B84-8843-F0BF9098E0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96454" y="5155064"/>
            <a:ext cx="624702" cy="62470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47CA104-C6A9-46F3-9F94-F6DB5A0755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82443" y="1709358"/>
            <a:ext cx="624702" cy="62470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1663BDF-1F12-4730-B610-C3591482B9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58369" y="2722627"/>
            <a:ext cx="624702" cy="62470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06836D71-3AB2-4189-9A36-D63D7FD477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7817" y="3726817"/>
            <a:ext cx="624702" cy="62470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47552024-E541-4C68-92CC-C0D5C9BB81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22266" y="4660675"/>
            <a:ext cx="624702" cy="62470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B37F19B1-FFE6-424E-955D-7693636825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24352" y="5699769"/>
            <a:ext cx="624702" cy="62470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EC052362-656A-426F-9E00-967F9BF3E1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428" y="1220554"/>
            <a:ext cx="624702" cy="62470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ED51301C-D737-42A0-9F13-E91642465B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5409" y="2233141"/>
            <a:ext cx="624702" cy="62470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FBC7EEAC-C1A9-45F4-BF66-D7ECFB929E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4417" y="3237942"/>
            <a:ext cx="624702" cy="62470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6087B71B-72D6-448C-A542-93DA1969D6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1673" y="4171094"/>
            <a:ext cx="624702" cy="62470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6E8FC45-D711-41D8-A53A-0AAD4E4648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8954" y="5187574"/>
            <a:ext cx="624702" cy="62470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DDDD6D3E-866E-42E4-8757-520B8F8004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1674" y="1712859"/>
            <a:ext cx="624702" cy="62470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F20A772F-554A-4FA6-B3F2-63C6DE51AE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03655" y="2725446"/>
            <a:ext cx="624702" cy="62470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095683A7-9758-4813-B0F5-F2D8EFBF69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12663" y="3730247"/>
            <a:ext cx="624702" cy="62470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250DA99-461D-4FAA-917A-69DDF9AB96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09919" y="4663399"/>
            <a:ext cx="624702" cy="62470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CD15B771-78C8-470E-A175-2D977D4782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44" y="5690233"/>
            <a:ext cx="624702" cy="6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306151A-6FF1-4720-A53F-6813D9F7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491427" y="1863501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267186" y="1423223"/>
            <a:ext cx="3951732" cy="3890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7854976" y="1501725"/>
            <a:ext cx="3951730" cy="37334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801157" y="464135"/>
            <a:ext cx="3387110" cy="707886"/>
            <a:chOff x="1145583" y="356728"/>
            <a:chExt cx="289293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608861" y="428580"/>
              <a:ext cx="2429654" cy="538380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7553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E08408-5398-43B2-B7CD-E7924E884740}"/>
              </a:ext>
            </a:extLst>
          </p:cNvPr>
          <p:cNvSpPr txBox="1"/>
          <p:nvPr/>
        </p:nvSpPr>
        <p:spPr>
          <a:xfrm>
            <a:off x="1286089" y="253049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: 5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1C33-4ED6-4579-8EB3-9EB10DC64082}"/>
              </a:ext>
            </a:extLst>
          </p:cNvPr>
          <p:cNvSpPr txBox="1"/>
          <p:nvPr/>
        </p:nvSpPr>
        <p:spPr>
          <a:xfrm>
            <a:off x="1353542" y="319648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 : 5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73588-64DB-4090-8074-9AEF0AE1AF1F}"/>
              </a:ext>
            </a:extLst>
          </p:cNvPr>
          <p:cNvSpPr txBox="1"/>
          <p:nvPr/>
        </p:nvSpPr>
        <p:spPr>
          <a:xfrm>
            <a:off x="1378218" y="379613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 : 5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1366A-1C8C-48BA-A51D-978F78E484DD}"/>
              </a:ext>
            </a:extLst>
          </p:cNvPr>
          <p:cNvSpPr txBox="1"/>
          <p:nvPr/>
        </p:nvSpPr>
        <p:spPr>
          <a:xfrm>
            <a:off x="5331530" y="253308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: 5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72AC5-265D-42BD-975D-EFE4C3A0AF1E}"/>
              </a:ext>
            </a:extLst>
          </p:cNvPr>
          <p:cNvSpPr txBox="1"/>
          <p:nvPr/>
        </p:nvSpPr>
        <p:spPr>
          <a:xfrm>
            <a:off x="5107974" y="317375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 : 5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9A8D-84A0-42FF-950C-42B8B9F901B8}"/>
              </a:ext>
            </a:extLst>
          </p:cNvPr>
          <p:cNvSpPr txBox="1"/>
          <p:nvPr/>
        </p:nvSpPr>
        <p:spPr>
          <a:xfrm>
            <a:off x="5066994" y="371937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 : 5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9E736-F3ED-4FAC-8206-9A2DDAFAB562}"/>
              </a:ext>
            </a:extLst>
          </p:cNvPr>
          <p:cNvSpPr txBox="1"/>
          <p:nvPr/>
        </p:nvSpPr>
        <p:spPr>
          <a:xfrm>
            <a:off x="8750518" y="251017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5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E8678-1CA0-4B70-93D2-14BF09A9D426}"/>
              </a:ext>
            </a:extLst>
          </p:cNvPr>
          <p:cNvSpPr txBox="1"/>
          <p:nvPr/>
        </p:nvSpPr>
        <p:spPr>
          <a:xfrm>
            <a:off x="8774265" y="305775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 : 5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0BBC5-818E-4DB0-8CFC-E1C84347E1A8}"/>
              </a:ext>
            </a:extLst>
          </p:cNvPr>
          <p:cNvSpPr txBox="1"/>
          <p:nvPr/>
        </p:nvSpPr>
        <p:spPr>
          <a:xfrm>
            <a:off x="8799555" y="364896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 : 5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85A7BC-0AF7-43F8-B287-4FA4FB61BD5A}"/>
              </a:ext>
            </a:extLst>
          </p:cNvPr>
          <p:cNvSpPr txBox="1"/>
          <p:nvPr/>
        </p:nvSpPr>
        <p:spPr>
          <a:xfrm>
            <a:off x="2943480" y="254121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73029-5B18-4A65-950E-429966EA3869}"/>
              </a:ext>
            </a:extLst>
          </p:cNvPr>
          <p:cNvSpPr txBox="1"/>
          <p:nvPr/>
        </p:nvSpPr>
        <p:spPr>
          <a:xfrm>
            <a:off x="2908845" y="321759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21C20-3467-4ECD-AC38-F60996CB313D}"/>
              </a:ext>
            </a:extLst>
          </p:cNvPr>
          <p:cNvSpPr txBox="1"/>
          <p:nvPr/>
        </p:nvSpPr>
        <p:spPr>
          <a:xfrm>
            <a:off x="2943480" y="379613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58380A-65E6-456A-8AE0-EEF0E111B5E1}"/>
              </a:ext>
            </a:extLst>
          </p:cNvPr>
          <p:cNvSpPr txBox="1"/>
          <p:nvPr/>
        </p:nvSpPr>
        <p:spPr>
          <a:xfrm>
            <a:off x="6662253" y="253049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86478-634F-4A68-884A-044F5A1213F1}"/>
              </a:ext>
            </a:extLst>
          </p:cNvPr>
          <p:cNvSpPr txBox="1"/>
          <p:nvPr/>
        </p:nvSpPr>
        <p:spPr>
          <a:xfrm>
            <a:off x="6690062" y="317696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AFD0A-E294-4F16-A242-6D267801B8E2}"/>
              </a:ext>
            </a:extLst>
          </p:cNvPr>
          <p:cNvSpPr txBox="1"/>
          <p:nvPr/>
        </p:nvSpPr>
        <p:spPr>
          <a:xfrm>
            <a:off x="6677224" y="3716164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4A787A-8178-4C8F-92C6-C66698BF836D}"/>
              </a:ext>
            </a:extLst>
          </p:cNvPr>
          <p:cNvSpPr txBox="1"/>
          <p:nvPr/>
        </p:nvSpPr>
        <p:spPr>
          <a:xfrm>
            <a:off x="10407909" y="251017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215714-8182-4602-836C-E8276CA7D51F}"/>
              </a:ext>
            </a:extLst>
          </p:cNvPr>
          <p:cNvSpPr txBox="1"/>
          <p:nvPr/>
        </p:nvSpPr>
        <p:spPr>
          <a:xfrm>
            <a:off x="10335194" y="304386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26B2CB-E049-45D3-A35F-E4C0D01A0083}"/>
              </a:ext>
            </a:extLst>
          </p:cNvPr>
          <p:cNvSpPr txBox="1"/>
          <p:nvPr/>
        </p:nvSpPr>
        <p:spPr>
          <a:xfrm>
            <a:off x="10407909" y="364896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C2AC09E-C733-4ABD-9D5E-BED122345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292F82F-DFA9-4818-A357-B46EAF6EEE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4594680" y="460935"/>
            <a:ext cx="2517473" cy="707887"/>
            <a:chOff x="1145582" y="356727"/>
            <a:chExt cx="2494856" cy="63976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555293" y="418680"/>
              <a:ext cx="2085145" cy="54643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797563" cy="63976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D382C97-9F26-4F53-AA0F-FA41BA85F4FF}"/>
              </a:ext>
            </a:extLst>
          </p:cNvPr>
          <p:cNvSpPr txBox="1"/>
          <p:nvPr/>
        </p:nvSpPr>
        <p:spPr>
          <a:xfrm>
            <a:off x="1637103" y="1589817"/>
            <a:ext cx="293608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15 kg : 5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20 kg : 5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A330D30-1EF6-4E18-9355-B488A2C1586B}"/>
              </a:ext>
            </a:extLst>
          </p:cNvPr>
          <p:cNvSpPr txBox="1"/>
          <p:nvPr/>
        </p:nvSpPr>
        <p:spPr>
          <a:xfrm>
            <a:off x="6824710" y="1582846"/>
            <a:ext cx="273627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35 cm : 5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50 dm : 5 =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1A3F32-0D8F-48D5-9902-5BCBC8D75E82}"/>
              </a:ext>
            </a:extLst>
          </p:cNvPr>
          <p:cNvSpPr txBox="1"/>
          <p:nvPr/>
        </p:nvSpPr>
        <p:spPr>
          <a:xfrm>
            <a:off x="4829540" y="4068996"/>
            <a:ext cx="2736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45 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: 5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30 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: 5 =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D31746-991C-40DF-9758-117A2488C7FD}"/>
              </a:ext>
            </a:extLst>
          </p:cNvPr>
          <p:cNvSpPr txBox="1"/>
          <p:nvPr/>
        </p:nvSpPr>
        <p:spPr>
          <a:xfrm>
            <a:off x="3575928" y="1745630"/>
            <a:ext cx="12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2452B2-DAEA-4941-9487-74CB58301BBB}"/>
              </a:ext>
            </a:extLst>
          </p:cNvPr>
          <p:cNvSpPr txBox="1"/>
          <p:nvPr/>
        </p:nvSpPr>
        <p:spPr>
          <a:xfrm>
            <a:off x="3575928" y="2486217"/>
            <a:ext cx="121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99B180-38C9-45FD-8906-C6EB5DA4AB10}"/>
              </a:ext>
            </a:extLst>
          </p:cNvPr>
          <p:cNvSpPr txBox="1"/>
          <p:nvPr/>
        </p:nvSpPr>
        <p:spPr>
          <a:xfrm>
            <a:off x="8982504" y="1686511"/>
            <a:ext cx="1561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AC19F3-4CE8-418B-B6D3-E3FA4751C2CE}"/>
              </a:ext>
            </a:extLst>
          </p:cNvPr>
          <p:cNvSpPr txBox="1"/>
          <p:nvPr/>
        </p:nvSpPr>
        <p:spPr>
          <a:xfrm>
            <a:off x="8883792" y="2460409"/>
            <a:ext cx="160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E7FA29-F476-40BD-9010-329433C4B2CF}"/>
              </a:ext>
            </a:extLst>
          </p:cNvPr>
          <p:cNvSpPr txBox="1"/>
          <p:nvPr/>
        </p:nvSpPr>
        <p:spPr>
          <a:xfrm>
            <a:off x="6601707" y="4223430"/>
            <a:ext cx="12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70B4A-BAA4-4825-88D5-AB2A96694D63}"/>
              </a:ext>
            </a:extLst>
          </p:cNvPr>
          <p:cNvSpPr txBox="1"/>
          <p:nvPr/>
        </p:nvSpPr>
        <p:spPr>
          <a:xfrm>
            <a:off x="6580289" y="5001688"/>
            <a:ext cx="92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80F619-391B-407A-AA45-FCABD276BA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77738" y="1035924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22571" y="5038304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24647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176 C 0.06367 0.02709 0.13151 0.06621 0.19114 0.06713 C 0.25065 0.06806 0.30026 0.02732 0.35638 0.02616 C 0.41237 0.02524 0.48763 0.06505 0.52734 0.06088 C 0.5914 0.0551 0.64987 0.02709 0.71419 0.0217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2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00346F-56A5-4EE9-A519-DEA72052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2698" y="5109790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914399"/>
            <a:ext cx="9487798" cy="4641575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709418" y="3290142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5E2617-94AC-4A8A-B2E9-4031175934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04869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493568" y="455524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46150" y="509575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39484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02303" y="-931887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6385F51-6A1E-4036-9914-1D941AEEC1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09578" y="2469976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25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3049882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A8FE798-FC00-4D80-9BA3-3BE8C0385D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5" y="3002573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431104" y="681490"/>
            <a:ext cx="3290496" cy="1967388"/>
            <a:chOff x="4753222" y="706896"/>
            <a:chExt cx="2850073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753222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314039" y="1771839"/>
              <a:ext cx="2289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30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F6E2521-0FDE-4871-978E-EF5CB8833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59291" y="-80963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535650"/>
            <a:ext cx="2576329" cy="2118054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40"/>
              <a:ext cx="2135425" cy="551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45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D7E170B-41E0-43FB-B15E-C68C07B81B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302539" y="3120695"/>
            <a:ext cx="730221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Bài học hôm </a:t>
            </a: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nay</a:t>
            </a:r>
          </a:p>
          <a:p>
            <a:pPr algn="ctr">
              <a:spcAft>
                <a:spcPts val="1800"/>
              </a:spcAft>
            </a:pP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em biết thêm được điều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518064" y="3360366"/>
            <a:ext cx="730221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Để có thể làm tốt các bài tập trên </a:t>
            </a:r>
            <a:endParaRPr lang="en-US" sz="3600" b="1" dirty="0" smtClean="0">
              <a:solidFill>
                <a:srgbClr val="FFFF00"/>
              </a:solidFill>
              <a:latin typeface="UTM Avo" panose="020406030505060202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em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nhắn bạn điều gì?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82192" y="1591051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Hẹn gặp lại các em ở tiết học sau.</a:t>
            </a:r>
            <a:endParaRPr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3F4A3D-2D1E-4829-BDB8-98C0485F5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4506751" y="2210771"/>
            <a:ext cx="57988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417604" y="1359981"/>
            <a:ext cx="7680434" cy="398787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Giáo viên 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quay 1 vòng, kim chỉ số nào </a:t>
            </a: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thì HS 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nêu phép nhân </a:t>
            </a: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5 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tương ứng với số </a:t>
            </a: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đó.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Ví dụ: sau 1 vòng quay, kim chỉ số </a:t>
            </a: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25, HS 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nêu phép </a:t>
            </a: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nhân:  5 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x 5 = 25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D44B055-FEDA-4272-823F-46198EFA6236}"/>
              </a:ext>
            </a:extLst>
          </p:cNvPr>
          <p:cNvSpPr/>
          <p:nvPr/>
        </p:nvSpPr>
        <p:spPr>
          <a:xfrm>
            <a:off x="3884234" y="5445324"/>
            <a:ext cx="4268685" cy="1184062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0912B1-B11C-4937-B139-F69C0AB4118F}"/>
              </a:ext>
            </a:extLst>
          </p:cNvPr>
          <p:cNvGrpSpPr/>
          <p:nvPr/>
        </p:nvGrpSpPr>
        <p:grpSpPr>
          <a:xfrm>
            <a:off x="3741779" y="1127411"/>
            <a:ext cx="4553594" cy="4553593"/>
            <a:chOff x="4049679" y="1980012"/>
            <a:chExt cx="3760095" cy="37600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56C244A-9578-42B4-B5D6-C2F3973B7AA1}"/>
                </a:ext>
              </a:extLst>
            </p:cNvPr>
            <p:cNvGrpSpPr/>
            <p:nvPr/>
          </p:nvGrpSpPr>
          <p:grpSpPr>
            <a:xfrm>
              <a:off x="4049679" y="1980012"/>
              <a:ext cx="3760095" cy="3760094"/>
              <a:chOff x="3818944" y="1441531"/>
              <a:chExt cx="3760095" cy="376009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85AFC201-050D-497D-A5BC-061560A39FD8}"/>
                  </a:ext>
                </a:extLst>
              </p:cNvPr>
              <p:cNvSpPr/>
              <p:nvPr/>
            </p:nvSpPr>
            <p:spPr>
              <a:xfrm rot="9000000">
                <a:off x="5258082" y="1502818"/>
                <a:ext cx="1468665" cy="1468410"/>
              </a:xfrm>
              <a:custGeom>
                <a:avLst/>
                <a:gdLst>
                  <a:gd name="connsiteX0" fmla="*/ 620878 w 1468665"/>
                  <a:gd name="connsiteY0" fmla="*/ 1468410 h 1468410"/>
                  <a:gd name="connsiteX1" fmla="*/ 486904 w 1468665"/>
                  <a:gd name="connsiteY1" fmla="*/ 1381770 h 1468410"/>
                  <a:gd name="connsiteX2" fmla="*/ 12013 w 1468665"/>
                  <a:gd name="connsiteY2" fmla="*/ 869858 h 1468410"/>
                  <a:gd name="connsiteX3" fmla="*/ 0 w 1468665"/>
                  <a:gd name="connsiteY3" fmla="*/ 847934 h 1468410"/>
                  <a:gd name="connsiteX4" fmla="*/ 1468665 w 1468665"/>
                  <a:gd name="connsiteY4" fmla="*/ 0 h 1468410"/>
                  <a:gd name="connsiteX5" fmla="*/ 620878 w 1468665"/>
                  <a:gd name="connsiteY5" fmla="*/ 1468410 h 146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5" h="1468410">
                    <a:moveTo>
                      <a:pt x="620878" y="1468410"/>
                    </a:moveTo>
                    <a:lnTo>
                      <a:pt x="486904" y="1381770"/>
                    </a:lnTo>
                    <a:cubicBezTo>
                      <a:pt x="291548" y="1240880"/>
                      <a:pt x="132085" y="1065892"/>
                      <a:pt x="12013" y="869858"/>
                    </a:cubicBezTo>
                    <a:lnTo>
                      <a:pt x="0" y="847934"/>
                    </a:lnTo>
                    <a:lnTo>
                      <a:pt x="1468665" y="0"/>
                    </a:lnTo>
                    <a:lnTo>
                      <a:pt x="620878" y="14684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EF0B150F-64AD-4994-A1C3-D57F1595DB7E}"/>
                  </a:ext>
                </a:extLst>
              </p:cNvPr>
              <p:cNvSpPr/>
              <p:nvPr/>
            </p:nvSpPr>
            <p:spPr>
              <a:xfrm rot="9000000">
                <a:off x="4673374" y="3677528"/>
                <a:ext cx="1468666" cy="1468411"/>
              </a:xfrm>
              <a:custGeom>
                <a:avLst/>
                <a:gdLst>
                  <a:gd name="connsiteX0" fmla="*/ 0 w 1468666"/>
                  <a:gd name="connsiteY0" fmla="*/ 1468411 h 1468411"/>
                  <a:gd name="connsiteX1" fmla="*/ 847788 w 1468666"/>
                  <a:gd name="connsiteY1" fmla="*/ 0 h 1468411"/>
                  <a:gd name="connsiteX2" fmla="*/ 981761 w 1468666"/>
                  <a:gd name="connsiteY2" fmla="*/ 86639 h 1468411"/>
                  <a:gd name="connsiteX3" fmla="*/ 1456652 w 1468666"/>
                  <a:gd name="connsiteY3" fmla="*/ 598551 h 1468411"/>
                  <a:gd name="connsiteX4" fmla="*/ 1468666 w 1468666"/>
                  <a:gd name="connsiteY4" fmla="*/ 620476 h 1468411"/>
                  <a:gd name="connsiteX5" fmla="*/ 0 w 1468666"/>
                  <a:gd name="connsiteY5" fmla="*/ 1468411 h 14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6" h="1468411">
                    <a:moveTo>
                      <a:pt x="0" y="1468411"/>
                    </a:moveTo>
                    <a:lnTo>
                      <a:pt x="847788" y="0"/>
                    </a:lnTo>
                    <a:lnTo>
                      <a:pt x="981761" y="86639"/>
                    </a:lnTo>
                    <a:cubicBezTo>
                      <a:pt x="1177117" y="227528"/>
                      <a:pt x="1336580" y="402516"/>
                      <a:pt x="1456652" y="598551"/>
                    </a:cubicBezTo>
                    <a:lnTo>
                      <a:pt x="1468666" y="620476"/>
                    </a:lnTo>
                    <a:lnTo>
                      <a:pt x="0" y="1468411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8F2248F-2F01-4854-BC30-2FB3AA9DE0D7}"/>
                  </a:ext>
                </a:extLst>
              </p:cNvPr>
              <p:cNvGrpSpPr/>
              <p:nvPr/>
            </p:nvGrpSpPr>
            <p:grpSpPr>
              <a:xfrm>
                <a:off x="3818944" y="1441531"/>
                <a:ext cx="3760095" cy="3760094"/>
                <a:chOff x="3818944" y="1415440"/>
                <a:chExt cx="3760095" cy="3760094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B6591EDB-BE67-4A17-A821-C51208584292}"/>
                    </a:ext>
                  </a:extLst>
                </p:cNvPr>
                <p:cNvSpPr/>
                <p:nvPr/>
              </p:nvSpPr>
              <p:spPr>
                <a:xfrm rot="9000000">
                  <a:off x="5189806" y="1415440"/>
                  <a:ext cx="859490" cy="1716695"/>
                </a:xfrm>
                <a:custGeom>
                  <a:avLst/>
                  <a:gdLst>
                    <a:gd name="connsiteX0" fmla="*/ 0 w 859490"/>
                    <a:gd name="connsiteY0" fmla="*/ 1488679 h 1716695"/>
                    <a:gd name="connsiteX1" fmla="*/ 859490 w 859490"/>
                    <a:gd name="connsiteY1" fmla="*/ 0 h 1716695"/>
                    <a:gd name="connsiteX2" fmla="*/ 859490 w 859490"/>
                    <a:gd name="connsiteY2" fmla="*/ 1715876 h 1716695"/>
                    <a:gd name="connsiteX3" fmla="*/ 822793 w 859490"/>
                    <a:gd name="connsiteY3" fmla="*/ 1716695 h 1716695"/>
                    <a:gd name="connsiteX4" fmla="*/ 142019 w 859490"/>
                    <a:gd name="connsiteY4" fmla="*/ 1561384 h 1716695"/>
                    <a:gd name="connsiteX5" fmla="*/ 0 w 859490"/>
                    <a:gd name="connsiteY5" fmla="*/ 1488679 h 171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490" h="1716695">
                      <a:moveTo>
                        <a:pt x="0" y="1488679"/>
                      </a:moveTo>
                      <a:lnTo>
                        <a:pt x="859490" y="0"/>
                      </a:lnTo>
                      <a:lnTo>
                        <a:pt x="859490" y="1715876"/>
                      </a:lnTo>
                      <a:lnTo>
                        <a:pt x="822793" y="1716695"/>
                      </a:lnTo>
                      <a:cubicBezTo>
                        <a:pt x="592986" y="1710727"/>
                        <a:pt x="361711" y="1660122"/>
                        <a:pt x="142019" y="1561384"/>
                      </a:cubicBezTo>
                      <a:lnTo>
                        <a:pt x="0" y="1488679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B5F85521-AC55-4FCF-82DF-A0023594C33F}"/>
                    </a:ext>
                  </a:extLst>
                </p:cNvPr>
                <p:cNvSpPr/>
                <p:nvPr/>
              </p:nvSpPr>
              <p:spPr>
                <a:xfrm rot="9000000">
                  <a:off x="5440795" y="2015957"/>
                  <a:ext cx="1689310" cy="844268"/>
                </a:xfrm>
                <a:custGeom>
                  <a:avLst/>
                  <a:gdLst>
                    <a:gd name="connsiteX0" fmla="*/ 226996 w 1689310"/>
                    <a:gd name="connsiteY0" fmla="*/ 844268 h 844268"/>
                    <a:gd name="connsiteX1" fmla="*/ 178371 w 1689310"/>
                    <a:gd name="connsiteY1" fmla="*/ 755528 h 844268"/>
                    <a:gd name="connsiteX2" fmla="*/ 2188 w 1689310"/>
                    <a:gd name="connsiteY2" fmla="*/ 98005 h 844268"/>
                    <a:gd name="connsiteX3" fmla="*/ 0 w 1689310"/>
                    <a:gd name="connsiteY3" fmla="*/ 0 h 844268"/>
                    <a:gd name="connsiteX4" fmla="*/ 1689310 w 1689310"/>
                    <a:gd name="connsiteY4" fmla="*/ 0 h 844268"/>
                    <a:gd name="connsiteX5" fmla="*/ 226996 w 1689310"/>
                    <a:gd name="connsiteY5" fmla="*/ 844268 h 844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9310" h="844268">
                      <a:moveTo>
                        <a:pt x="226996" y="844268"/>
                      </a:moveTo>
                      <a:lnTo>
                        <a:pt x="178371" y="755528"/>
                      </a:lnTo>
                      <a:cubicBezTo>
                        <a:pt x="78212" y="549787"/>
                        <a:pt x="18319" y="326262"/>
                        <a:pt x="2188" y="98005"/>
                      </a:cubicBezTo>
                      <a:lnTo>
                        <a:pt x="0" y="0"/>
                      </a:lnTo>
                      <a:lnTo>
                        <a:pt x="1689310" y="0"/>
                      </a:lnTo>
                      <a:lnTo>
                        <a:pt x="226996" y="844268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D1E40AA1-96D0-4F41-915E-0904B3CA22B5}"/>
                    </a:ext>
                  </a:extLst>
                </p:cNvPr>
                <p:cNvSpPr/>
                <p:nvPr/>
              </p:nvSpPr>
              <p:spPr>
                <a:xfrm rot="9000000">
                  <a:off x="4416170" y="1867124"/>
                  <a:ext cx="841793" cy="1688161"/>
                </a:xfrm>
                <a:custGeom>
                  <a:avLst/>
                  <a:gdLst>
                    <a:gd name="connsiteX0" fmla="*/ 0 w 841793"/>
                    <a:gd name="connsiteY0" fmla="*/ 1688161 h 1688161"/>
                    <a:gd name="connsiteX1" fmla="*/ 0 w 841793"/>
                    <a:gd name="connsiteY1" fmla="*/ 0 h 1688161"/>
                    <a:gd name="connsiteX2" fmla="*/ 841793 w 841793"/>
                    <a:gd name="connsiteY2" fmla="*/ 1458029 h 1688161"/>
                    <a:gd name="connsiteX3" fmla="*/ 746983 w 841793"/>
                    <a:gd name="connsiteY3" fmla="*/ 1509980 h 1688161"/>
                    <a:gd name="connsiteX4" fmla="*/ 89460 w 841793"/>
                    <a:gd name="connsiteY4" fmla="*/ 1686163 h 1688161"/>
                    <a:gd name="connsiteX5" fmla="*/ 0 w 841793"/>
                    <a:gd name="connsiteY5" fmla="*/ 1688161 h 1688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1793" h="1688161">
                      <a:moveTo>
                        <a:pt x="0" y="1688161"/>
                      </a:moveTo>
                      <a:lnTo>
                        <a:pt x="0" y="0"/>
                      </a:lnTo>
                      <a:lnTo>
                        <a:pt x="841793" y="1458029"/>
                      </a:lnTo>
                      <a:lnTo>
                        <a:pt x="746983" y="1509980"/>
                      </a:lnTo>
                      <a:cubicBezTo>
                        <a:pt x="541241" y="1610139"/>
                        <a:pt x="317716" y="1670032"/>
                        <a:pt x="89460" y="1686163"/>
                      </a:cubicBezTo>
                      <a:lnTo>
                        <a:pt x="0" y="168816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86F54A1D-934C-43B6-8304-BA91EB3C4B6C}"/>
                    </a:ext>
                  </a:extLst>
                </p:cNvPr>
                <p:cNvSpPr/>
                <p:nvPr/>
              </p:nvSpPr>
              <p:spPr>
                <a:xfrm rot="9000000">
                  <a:off x="5877145" y="2788582"/>
                  <a:ext cx="1701894" cy="850944"/>
                </a:xfrm>
                <a:custGeom>
                  <a:avLst/>
                  <a:gdLst>
                    <a:gd name="connsiteX0" fmla="*/ 629 w 1701894"/>
                    <a:gd name="connsiteY0" fmla="*/ 850944 h 850944"/>
                    <a:gd name="connsiteX1" fmla="*/ 0 w 1701894"/>
                    <a:gd name="connsiteY1" fmla="*/ 822792 h 850944"/>
                    <a:gd name="connsiteX2" fmla="*/ 155312 w 1701894"/>
                    <a:gd name="connsiteY2" fmla="*/ 142019 h 850944"/>
                    <a:gd name="connsiteX3" fmla="*/ 228016 w 1701894"/>
                    <a:gd name="connsiteY3" fmla="*/ 0 h 850944"/>
                    <a:gd name="connsiteX4" fmla="*/ 1701894 w 1701894"/>
                    <a:gd name="connsiteY4" fmla="*/ 850944 h 850944"/>
                    <a:gd name="connsiteX5" fmla="*/ 629 w 1701894"/>
                    <a:gd name="connsiteY5" fmla="*/ 850944 h 850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1894" h="850944">
                      <a:moveTo>
                        <a:pt x="629" y="850944"/>
                      </a:moveTo>
                      <a:lnTo>
                        <a:pt x="0" y="822792"/>
                      </a:lnTo>
                      <a:cubicBezTo>
                        <a:pt x="5969" y="592986"/>
                        <a:pt x="56573" y="361710"/>
                        <a:pt x="155312" y="142019"/>
                      </a:cubicBezTo>
                      <a:lnTo>
                        <a:pt x="228016" y="0"/>
                      </a:lnTo>
                      <a:lnTo>
                        <a:pt x="1701894" y="850944"/>
                      </a:lnTo>
                      <a:lnTo>
                        <a:pt x="629" y="85094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3ECA5C5D-5612-4096-AEC7-6F69E3E22C11}"/>
                    </a:ext>
                  </a:extLst>
                </p:cNvPr>
                <p:cNvSpPr/>
                <p:nvPr/>
              </p:nvSpPr>
              <p:spPr>
                <a:xfrm rot="9000000">
                  <a:off x="3876795" y="2274444"/>
                  <a:ext cx="1456421" cy="1458416"/>
                </a:xfrm>
                <a:custGeom>
                  <a:avLst/>
                  <a:gdLst>
                    <a:gd name="connsiteX0" fmla="*/ 842017 w 1456421"/>
                    <a:gd name="connsiteY0" fmla="*/ 1458416 h 1458416"/>
                    <a:gd name="connsiteX1" fmla="*/ 0 w 1456421"/>
                    <a:gd name="connsiteY1" fmla="*/ 0 h 1458416"/>
                    <a:gd name="connsiteX2" fmla="*/ 1456421 w 1456421"/>
                    <a:gd name="connsiteY2" fmla="*/ 840866 h 1458416"/>
                    <a:gd name="connsiteX3" fmla="*/ 1369781 w 1456421"/>
                    <a:gd name="connsiteY3" fmla="*/ 974839 h 1458416"/>
                    <a:gd name="connsiteX4" fmla="*/ 857870 w 1456421"/>
                    <a:gd name="connsiteY4" fmla="*/ 1449729 h 1458416"/>
                    <a:gd name="connsiteX5" fmla="*/ 842017 w 1456421"/>
                    <a:gd name="connsiteY5" fmla="*/ 1458416 h 1458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6421" h="1458416">
                      <a:moveTo>
                        <a:pt x="842017" y="1458416"/>
                      </a:moveTo>
                      <a:lnTo>
                        <a:pt x="0" y="0"/>
                      </a:lnTo>
                      <a:lnTo>
                        <a:pt x="1456421" y="840866"/>
                      </a:lnTo>
                      <a:lnTo>
                        <a:pt x="1369781" y="974839"/>
                      </a:lnTo>
                      <a:cubicBezTo>
                        <a:pt x="1228892" y="1170194"/>
                        <a:pt x="1053904" y="1329657"/>
                        <a:pt x="857870" y="1449729"/>
                      </a:cubicBezTo>
                      <a:lnTo>
                        <a:pt x="842017" y="1458416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8B9826AC-D234-4BDA-AAF3-D65B3D7B0A8F}"/>
                    </a:ext>
                  </a:extLst>
                </p:cNvPr>
                <p:cNvSpPr/>
                <p:nvPr/>
              </p:nvSpPr>
              <p:spPr>
                <a:xfrm rot="9000000">
                  <a:off x="3818944" y="2951466"/>
                  <a:ext cx="1690960" cy="844631"/>
                </a:xfrm>
                <a:custGeom>
                  <a:avLst/>
                  <a:gdLst>
                    <a:gd name="connsiteX0" fmla="*/ 1462944 w 1690960"/>
                    <a:gd name="connsiteY0" fmla="*/ 844631 h 844631"/>
                    <a:gd name="connsiteX1" fmla="*/ 0 w 1690960"/>
                    <a:gd name="connsiteY1" fmla="*/ 0 h 844631"/>
                    <a:gd name="connsiteX2" fmla="*/ 1690472 w 1690960"/>
                    <a:gd name="connsiteY2" fmla="*/ 0 h 844631"/>
                    <a:gd name="connsiteX3" fmla="*/ 1690960 w 1690960"/>
                    <a:gd name="connsiteY3" fmla="*/ 21837 h 844631"/>
                    <a:gd name="connsiteX4" fmla="*/ 1535648 w 1690960"/>
                    <a:gd name="connsiteY4" fmla="*/ 702611 h 844631"/>
                    <a:gd name="connsiteX5" fmla="*/ 1462944 w 1690960"/>
                    <a:gd name="connsiteY5" fmla="*/ 844631 h 844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0960" h="844631">
                      <a:moveTo>
                        <a:pt x="1462944" y="844631"/>
                      </a:moveTo>
                      <a:lnTo>
                        <a:pt x="0" y="0"/>
                      </a:lnTo>
                      <a:lnTo>
                        <a:pt x="1690472" y="0"/>
                      </a:lnTo>
                      <a:lnTo>
                        <a:pt x="1690960" y="21837"/>
                      </a:lnTo>
                      <a:cubicBezTo>
                        <a:pt x="1684992" y="251644"/>
                        <a:pt x="1634386" y="482919"/>
                        <a:pt x="1535648" y="702611"/>
                      </a:cubicBezTo>
                      <a:lnTo>
                        <a:pt x="1462944" y="844631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4E9E6422-0334-4257-AA06-05BA98ADCCE0}"/>
                    </a:ext>
                  </a:extLst>
                </p:cNvPr>
                <p:cNvSpPr/>
                <p:nvPr/>
              </p:nvSpPr>
              <p:spPr>
                <a:xfrm rot="9000000">
                  <a:off x="6041444" y="2847610"/>
                  <a:ext cx="1480401" cy="1478914"/>
                </a:xfrm>
                <a:custGeom>
                  <a:avLst/>
                  <a:gdLst>
                    <a:gd name="connsiteX0" fmla="*/ 1480401 w 1480401"/>
                    <a:gd name="connsiteY0" fmla="*/ 1478914 h 1478914"/>
                    <a:gd name="connsiteX1" fmla="*/ 0 w 1480401"/>
                    <a:gd name="connsiteY1" fmla="*/ 624205 h 1478914"/>
                    <a:gd name="connsiteX2" fmla="*/ 86641 w 1480401"/>
                    <a:gd name="connsiteY2" fmla="*/ 490231 h 1478914"/>
                    <a:gd name="connsiteX3" fmla="*/ 598552 w 1480401"/>
                    <a:gd name="connsiteY3" fmla="*/ 15340 h 1478914"/>
                    <a:gd name="connsiteX4" fmla="*/ 626549 w 1480401"/>
                    <a:gd name="connsiteY4" fmla="*/ 0 h 1478914"/>
                    <a:gd name="connsiteX5" fmla="*/ 1480401 w 1480401"/>
                    <a:gd name="connsiteY5" fmla="*/ 1478914 h 1478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80401" h="1478914">
                      <a:moveTo>
                        <a:pt x="1480401" y="1478914"/>
                      </a:moveTo>
                      <a:lnTo>
                        <a:pt x="0" y="624205"/>
                      </a:lnTo>
                      <a:lnTo>
                        <a:pt x="86641" y="490231"/>
                      </a:lnTo>
                      <a:cubicBezTo>
                        <a:pt x="227530" y="294875"/>
                        <a:pt x="402518" y="135413"/>
                        <a:pt x="598552" y="15340"/>
                      </a:cubicBezTo>
                      <a:lnTo>
                        <a:pt x="626549" y="0"/>
                      </a:lnTo>
                      <a:lnTo>
                        <a:pt x="1480401" y="147891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916726E-58F6-4270-850E-BCD0F2525C0D}"/>
                    </a:ext>
                  </a:extLst>
                </p:cNvPr>
                <p:cNvSpPr/>
                <p:nvPr/>
              </p:nvSpPr>
              <p:spPr>
                <a:xfrm rot="9000000">
                  <a:off x="4266282" y="3719022"/>
                  <a:ext cx="1700384" cy="850580"/>
                </a:xfrm>
                <a:custGeom>
                  <a:avLst/>
                  <a:gdLst>
                    <a:gd name="connsiteX0" fmla="*/ 0 w 1700384"/>
                    <a:gd name="connsiteY0" fmla="*/ 850580 h 850580"/>
                    <a:gd name="connsiteX1" fmla="*/ 1473247 w 1700384"/>
                    <a:gd name="connsiteY1" fmla="*/ 0 h 850580"/>
                    <a:gd name="connsiteX2" fmla="*/ 1521872 w 1700384"/>
                    <a:gd name="connsiteY2" fmla="*/ 88738 h 850580"/>
                    <a:gd name="connsiteX3" fmla="*/ 1698055 w 1700384"/>
                    <a:gd name="connsiteY3" fmla="*/ 746260 h 850580"/>
                    <a:gd name="connsiteX4" fmla="*/ 1700384 w 1700384"/>
                    <a:gd name="connsiteY4" fmla="*/ 850580 h 850580"/>
                    <a:gd name="connsiteX5" fmla="*/ 0 w 1700384"/>
                    <a:gd name="connsiteY5" fmla="*/ 850580 h 85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0384" h="850580">
                      <a:moveTo>
                        <a:pt x="0" y="850580"/>
                      </a:moveTo>
                      <a:lnTo>
                        <a:pt x="1473247" y="0"/>
                      </a:lnTo>
                      <a:lnTo>
                        <a:pt x="1521872" y="88738"/>
                      </a:lnTo>
                      <a:cubicBezTo>
                        <a:pt x="1622030" y="294479"/>
                        <a:pt x="1681924" y="518004"/>
                        <a:pt x="1698055" y="746260"/>
                      </a:cubicBezTo>
                      <a:lnTo>
                        <a:pt x="1700384" y="850580"/>
                      </a:lnTo>
                      <a:lnTo>
                        <a:pt x="0" y="85058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2157C050-1A85-4FDA-855F-D448065C6EFA}"/>
                    </a:ext>
                  </a:extLst>
                </p:cNvPr>
                <p:cNvSpPr/>
                <p:nvPr/>
              </p:nvSpPr>
              <p:spPr>
                <a:xfrm rot="9000000">
                  <a:off x="6116761" y="3029414"/>
                  <a:ext cx="853055" cy="1701535"/>
                </a:xfrm>
                <a:custGeom>
                  <a:avLst/>
                  <a:gdLst>
                    <a:gd name="connsiteX0" fmla="*/ 853055 w 853055"/>
                    <a:gd name="connsiteY0" fmla="*/ 1701535 h 1701535"/>
                    <a:gd name="connsiteX1" fmla="*/ 0 w 853055"/>
                    <a:gd name="connsiteY1" fmla="*/ 224001 h 1701535"/>
                    <a:gd name="connsiteX2" fmla="*/ 82667 w 853055"/>
                    <a:gd name="connsiteY2" fmla="*/ 178703 h 1701535"/>
                    <a:gd name="connsiteX3" fmla="*/ 740190 w 853055"/>
                    <a:gd name="connsiteY3" fmla="*/ 2521 h 1701535"/>
                    <a:gd name="connsiteX4" fmla="*/ 853055 w 853055"/>
                    <a:gd name="connsiteY4" fmla="*/ 0 h 1701535"/>
                    <a:gd name="connsiteX5" fmla="*/ 853055 w 853055"/>
                    <a:gd name="connsiteY5" fmla="*/ 1701535 h 170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3055" h="1701535">
                      <a:moveTo>
                        <a:pt x="853055" y="1701535"/>
                      </a:moveTo>
                      <a:lnTo>
                        <a:pt x="0" y="224001"/>
                      </a:lnTo>
                      <a:lnTo>
                        <a:pt x="82667" y="178703"/>
                      </a:lnTo>
                      <a:cubicBezTo>
                        <a:pt x="288409" y="78545"/>
                        <a:pt x="511933" y="18652"/>
                        <a:pt x="740190" y="2521"/>
                      </a:cubicBezTo>
                      <a:lnTo>
                        <a:pt x="853055" y="0"/>
                      </a:lnTo>
                      <a:lnTo>
                        <a:pt x="853055" y="170153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5DE5E002-060A-4C7A-BEBA-F351429B2948}"/>
                    </a:ext>
                  </a:extLst>
                </p:cNvPr>
                <p:cNvSpPr/>
                <p:nvPr/>
              </p:nvSpPr>
              <p:spPr>
                <a:xfrm rot="9000000">
                  <a:off x="5361234" y="3499376"/>
                  <a:ext cx="836086" cy="1676158"/>
                </a:xfrm>
                <a:custGeom>
                  <a:avLst/>
                  <a:gdLst>
                    <a:gd name="connsiteX0" fmla="*/ 0 w 836086"/>
                    <a:gd name="connsiteY0" fmla="*/ 1676158 h 1676158"/>
                    <a:gd name="connsiteX1" fmla="*/ 0 w 836086"/>
                    <a:gd name="connsiteY1" fmla="*/ 296 h 1676158"/>
                    <a:gd name="connsiteX2" fmla="*/ 13292 w 836086"/>
                    <a:gd name="connsiteY2" fmla="*/ 0 h 1676158"/>
                    <a:gd name="connsiteX3" fmla="*/ 694066 w 836086"/>
                    <a:gd name="connsiteY3" fmla="*/ 155311 h 1676158"/>
                    <a:gd name="connsiteX4" fmla="*/ 836086 w 836086"/>
                    <a:gd name="connsiteY4" fmla="*/ 228016 h 1676158"/>
                    <a:gd name="connsiteX5" fmla="*/ 0 w 836086"/>
                    <a:gd name="connsiteY5" fmla="*/ 1676158 h 167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6086" h="1676158">
                      <a:moveTo>
                        <a:pt x="0" y="1676158"/>
                      </a:moveTo>
                      <a:lnTo>
                        <a:pt x="0" y="296"/>
                      </a:lnTo>
                      <a:lnTo>
                        <a:pt x="13292" y="0"/>
                      </a:lnTo>
                      <a:cubicBezTo>
                        <a:pt x="243099" y="5968"/>
                        <a:pt x="474374" y="56573"/>
                        <a:pt x="694066" y="155311"/>
                      </a:cubicBezTo>
                      <a:lnTo>
                        <a:pt x="836086" y="228016"/>
                      </a:lnTo>
                      <a:lnTo>
                        <a:pt x="0" y="1676158"/>
                      </a:lnTo>
                      <a:close/>
                    </a:path>
                  </a:pathLst>
                </a:custGeom>
                <a:solidFill>
                  <a:srgbClr val="FF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3A404EC-90DD-4E71-8B74-8B9659CA48BA}"/>
                    </a:ext>
                  </a:extLst>
                </p:cNvPr>
                <p:cNvSpPr txBox="1"/>
                <p:nvPr/>
              </p:nvSpPr>
              <p:spPr>
                <a:xfrm>
                  <a:off x="5135457" y="171189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5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55EB44E-E935-4DF6-9478-D3D74D3BD64C}"/>
                    </a:ext>
                  </a:extLst>
                </p:cNvPr>
                <p:cNvSpPr txBox="1"/>
                <p:nvPr/>
              </p:nvSpPr>
              <p:spPr>
                <a:xfrm rot="962914">
                  <a:off x="5757670" y="177475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10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25A5F3D-EA2C-454B-9BA1-E43E824E48F0}"/>
                    </a:ext>
                  </a:extLst>
                </p:cNvPr>
                <p:cNvSpPr txBox="1"/>
                <p:nvPr/>
              </p:nvSpPr>
              <p:spPr>
                <a:xfrm rot="3213770">
                  <a:off x="6345539" y="2151435"/>
                  <a:ext cx="560035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15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7041550-F83E-4823-93DD-172E3A1B6D38}"/>
                    </a:ext>
                  </a:extLst>
                </p:cNvPr>
                <p:cNvSpPr txBox="1"/>
                <p:nvPr/>
              </p:nvSpPr>
              <p:spPr>
                <a:xfrm rot="4600213">
                  <a:off x="6673340" y="2801256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A9B86F9-CC30-4C21-92E1-E8ABB904924C}"/>
                    </a:ext>
                  </a:extLst>
                </p:cNvPr>
                <p:cNvSpPr txBox="1"/>
                <p:nvPr/>
              </p:nvSpPr>
              <p:spPr>
                <a:xfrm rot="6540076">
                  <a:off x="6601065" y="3540165"/>
                  <a:ext cx="756836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25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CBED6EA-46F2-4FF5-BE9E-72ACAB304439}"/>
                    </a:ext>
                  </a:extLst>
                </p:cNvPr>
                <p:cNvSpPr txBox="1"/>
                <p:nvPr/>
              </p:nvSpPr>
              <p:spPr>
                <a:xfrm rot="9506287">
                  <a:off x="5639167" y="437361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30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99B7A70-A271-4B26-BA7F-6196575195C8}"/>
                    </a:ext>
                  </a:extLst>
                </p:cNvPr>
                <p:cNvSpPr txBox="1"/>
                <p:nvPr/>
              </p:nvSpPr>
              <p:spPr>
                <a:xfrm rot="13417761">
                  <a:off x="4421033" y="399436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40</a:t>
                  </a:r>
                </a:p>
              </p:txBody>
            </p:sp>
            <p:sp>
              <p:nvSpPr>
                <p:cNvPr id="25" name="Star: 5 Points 24">
                  <a:extLst>
                    <a:ext uri="{FF2B5EF4-FFF2-40B4-BE49-F238E27FC236}">
                      <a16:creationId xmlns:a16="http://schemas.microsoft.com/office/drawing/2014/main" id="{ABEA5122-331D-438C-A691-FF55D4E15821}"/>
                    </a:ext>
                  </a:extLst>
                </p:cNvPr>
                <p:cNvSpPr/>
                <p:nvPr/>
              </p:nvSpPr>
              <p:spPr>
                <a:xfrm>
                  <a:off x="6409961" y="4022059"/>
                  <a:ext cx="394855" cy="37131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8AC04A0-60DB-475C-AAD8-4C339B380FB1}"/>
                    </a:ext>
                  </a:extLst>
                </p:cNvPr>
                <p:cNvSpPr txBox="1"/>
                <p:nvPr/>
              </p:nvSpPr>
              <p:spPr>
                <a:xfrm rot="11895880">
                  <a:off x="4956203" y="4337088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35</a:t>
                  </a:r>
                </a:p>
              </p:txBody>
            </p:sp>
            <p:pic>
              <p:nvPicPr>
                <p:cNvPr id="27" name="Graphic 26" descr="Sad face with solid fill">
                  <a:extLst>
                    <a:ext uri="{FF2B5EF4-FFF2-40B4-BE49-F238E27FC236}">
                      <a16:creationId xmlns:a16="http://schemas.microsoft.com/office/drawing/2014/main" id="{1F35C6CC-25FF-407B-B6BC-D0D1C577AA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19381237">
                  <a:off x="4485918" y="2110271"/>
                  <a:ext cx="544401" cy="544401"/>
                </a:xfrm>
                <a:prstGeom prst="rect">
                  <a:avLst/>
                </a:prstGeom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E79137F-713E-44A8-AB93-0F3843EF7CC6}"/>
                    </a:ext>
                  </a:extLst>
                </p:cNvPr>
                <p:cNvSpPr txBox="1"/>
                <p:nvPr/>
              </p:nvSpPr>
              <p:spPr>
                <a:xfrm rot="14778101">
                  <a:off x="4052158" y="3327663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45</a:t>
                  </a: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5F7D4B3-2C07-44F8-BC5D-C891AB53535B}"/>
                </a:ext>
              </a:extLst>
            </p:cNvPr>
            <p:cNvSpPr txBox="1"/>
            <p:nvPr/>
          </p:nvSpPr>
          <p:spPr>
            <a:xfrm rot="17014299">
              <a:off x="4275586" y="3258132"/>
              <a:ext cx="689682" cy="43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.VnBodoniH" panose="020B7200000000000000" pitchFamily="34" charset="0"/>
                </a:rPr>
                <a:t>50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D71332C-6185-4D5C-931E-570A80997EEF}"/>
              </a:ext>
            </a:extLst>
          </p:cNvPr>
          <p:cNvSpPr/>
          <p:nvPr/>
        </p:nvSpPr>
        <p:spPr>
          <a:xfrm>
            <a:off x="5725177" y="3110808"/>
            <a:ext cx="586799" cy="58679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BAC36FE-8848-4654-AC2E-A4719988F7A9}"/>
              </a:ext>
            </a:extLst>
          </p:cNvPr>
          <p:cNvSpPr/>
          <p:nvPr/>
        </p:nvSpPr>
        <p:spPr>
          <a:xfrm>
            <a:off x="3527000" y="912631"/>
            <a:ext cx="4983153" cy="4983153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0B118ED-954F-4033-94FA-C03C98CF6A02}"/>
              </a:ext>
            </a:extLst>
          </p:cNvPr>
          <p:cNvGrpSpPr/>
          <p:nvPr/>
        </p:nvGrpSpPr>
        <p:grpSpPr>
          <a:xfrm>
            <a:off x="5861831" y="5027228"/>
            <a:ext cx="282898" cy="965953"/>
            <a:chOff x="9484400" y="4928687"/>
            <a:chExt cx="258862" cy="110434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CF36B06-3485-4917-8A39-7018B3708746}"/>
                </a:ext>
              </a:extLst>
            </p:cNvPr>
            <p:cNvSpPr/>
            <p:nvPr/>
          </p:nvSpPr>
          <p:spPr>
            <a:xfrm>
              <a:off x="9516717" y="4928687"/>
              <a:ext cx="194228" cy="1012741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D299C1-CEAD-4E41-85D7-6404083B4329}"/>
                </a:ext>
              </a:extLst>
            </p:cNvPr>
            <p:cNvSpPr/>
            <p:nvPr/>
          </p:nvSpPr>
          <p:spPr>
            <a:xfrm>
              <a:off x="9484400" y="5774172"/>
              <a:ext cx="258862" cy="258862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86E7516-5DC1-480A-B4BE-BEB049933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79E8CE9-6C89-4BD2-9E6A-7FF5260CF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5" y="3254460"/>
            <a:ext cx="2583068" cy="353681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BC2AF3A-2FE3-4F26-BD22-2FCC618D7C11}"/>
              </a:ext>
            </a:extLst>
          </p:cNvPr>
          <p:cNvSpPr/>
          <p:nvPr/>
        </p:nvSpPr>
        <p:spPr>
          <a:xfrm>
            <a:off x="3289972" y="115813"/>
            <a:ext cx="5577169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56EBFB8-5D7E-4E6A-9654-C88F6C2C6BCA}"/>
              </a:ext>
            </a:extLst>
          </p:cNvPr>
          <p:cNvSpPr/>
          <p:nvPr/>
        </p:nvSpPr>
        <p:spPr>
          <a:xfrm>
            <a:off x="5301259" y="1087377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1426C35-11CA-40D2-85EE-B9901807789D}"/>
              </a:ext>
            </a:extLst>
          </p:cNvPr>
          <p:cNvSpPr/>
          <p:nvPr/>
        </p:nvSpPr>
        <p:spPr>
          <a:xfrm>
            <a:off x="6497888" y="1062932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F2059B6-1419-4437-B67B-B318B1E43D4B}"/>
              </a:ext>
            </a:extLst>
          </p:cNvPr>
          <p:cNvSpPr/>
          <p:nvPr/>
        </p:nvSpPr>
        <p:spPr>
          <a:xfrm>
            <a:off x="7619456" y="167441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17C0490-2D3F-43B6-835F-D6AE3D69D715}"/>
              </a:ext>
            </a:extLst>
          </p:cNvPr>
          <p:cNvSpPr/>
          <p:nvPr/>
        </p:nvSpPr>
        <p:spPr>
          <a:xfrm>
            <a:off x="8195145" y="277932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2B03F8-F2F4-4330-B275-CA7FC64738D1}"/>
              </a:ext>
            </a:extLst>
          </p:cNvPr>
          <p:cNvSpPr/>
          <p:nvPr/>
        </p:nvSpPr>
        <p:spPr>
          <a:xfrm>
            <a:off x="8119419" y="394508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879E842-6861-465D-96BE-D592B64CDE02}"/>
              </a:ext>
            </a:extLst>
          </p:cNvPr>
          <p:cNvSpPr/>
          <p:nvPr/>
        </p:nvSpPr>
        <p:spPr>
          <a:xfrm>
            <a:off x="7526232" y="494631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5AC88B-1B97-4708-B451-BBFC88DD9FFC}"/>
              </a:ext>
            </a:extLst>
          </p:cNvPr>
          <p:cNvSpPr/>
          <p:nvPr/>
        </p:nvSpPr>
        <p:spPr>
          <a:xfrm>
            <a:off x="6464197" y="55949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0DA93D6-E551-4130-A9D9-341F730307CD}"/>
              </a:ext>
            </a:extLst>
          </p:cNvPr>
          <p:cNvSpPr/>
          <p:nvPr/>
        </p:nvSpPr>
        <p:spPr>
          <a:xfrm>
            <a:off x="5219864" y="560449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6CF3F9E-9187-48CE-9948-45C66CC9A5DC}"/>
              </a:ext>
            </a:extLst>
          </p:cNvPr>
          <p:cNvSpPr/>
          <p:nvPr/>
        </p:nvSpPr>
        <p:spPr>
          <a:xfrm>
            <a:off x="4243174" y="496408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F8EBCD-3380-4C02-83BA-484A7A81249E}"/>
              </a:ext>
            </a:extLst>
          </p:cNvPr>
          <p:cNvSpPr/>
          <p:nvPr/>
        </p:nvSpPr>
        <p:spPr>
          <a:xfrm>
            <a:off x="3663087" y="3970979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F360279-C0AD-4F92-8F8C-74617D180CFC}"/>
              </a:ext>
            </a:extLst>
          </p:cNvPr>
          <p:cNvSpPr/>
          <p:nvPr/>
        </p:nvSpPr>
        <p:spPr>
          <a:xfrm>
            <a:off x="3659992" y="27308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5227579-FD14-445F-B090-B1F9BB17A4DD}"/>
              </a:ext>
            </a:extLst>
          </p:cNvPr>
          <p:cNvSpPr/>
          <p:nvPr/>
        </p:nvSpPr>
        <p:spPr>
          <a:xfrm>
            <a:off x="4289043" y="1708266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Bảng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chia 5 </a:t>
            </a:r>
            <a:r>
              <a:rPr lang="en-US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(Tiết 1)</a:t>
            </a:r>
            <a:endParaRPr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D4746-74BE-402E-897B-1E931CCC2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0" y="0"/>
            <a:ext cx="12192000" cy="640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B2F14-5C59-4BF8-9FD6-E1835A8DD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5" b="95962" l="1000" r="99778">
                        <a14:foregroundMark x1="3778" y1="58462" x2="3778" y2="58462"/>
                        <a14:foregroundMark x1="1444" y1="87500" x2="1444" y2="87500"/>
                        <a14:foregroundMark x1="1444" y1="87500" x2="1444" y2="87500"/>
                        <a14:foregroundMark x1="11889" y1="90000" x2="11889" y2="90000"/>
                        <a14:foregroundMark x1="22444" y1="92692" x2="22444" y2="92692"/>
                        <a14:foregroundMark x1="47222" y1="91346" x2="47222" y2="91346"/>
                        <a14:foregroundMark x1="53889" y1="91923" x2="53889" y2="91923"/>
                        <a14:foregroundMark x1="62667" y1="94038" x2="62667" y2="94038"/>
                        <a14:foregroundMark x1="72778" y1="95962" x2="72778" y2="95962"/>
                        <a14:foregroundMark x1="87889" y1="92692" x2="87889" y2="92692"/>
                        <a14:foregroundMark x1="94556" y1="87885" x2="94556" y2="87885"/>
                        <a14:foregroundMark x1="99778" y1="74231" x2="99778" y2="74231"/>
                        <a14:foregroundMark x1="60444" y1="7885" x2="60444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7323"/>
            <a:ext cx="12192000" cy="6629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F21673-11C9-42C2-9B6B-9B4A15D649AD}"/>
              </a:ext>
            </a:extLst>
          </p:cNvPr>
          <p:cNvSpPr/>
          <p:nvPr/>
        </p:nvSpPr>
        <p:spPr>
          <a:xfrm>
            <a:off x="1967344" y="927101"/>
            <a:ext cx="5316905" cy="13017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 CON GIÚP MẸ</a:t>
            </a:r>
            <a:endParaRPr lang="en-US" sz="6600" b="1" dirty="0">
              <a:ln w="22225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A707DAD1-237E-4065-A169-301A6B4A4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9819" y="98136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9E3B1-DB00-4CE2-9E78-0A11E9220E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3196825" y="3530488"/>
            <a:ext cx="1870598" cy="3123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913C34-3B70-4BF7-8106-3A04EEE0A7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541580" y="3530488"/>
            <a:ext cx="1348896" cy="28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22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53932 -0.1444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6" y="-722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L 0.62318 -0.112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-56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1"/>
      <p:bldP spid="9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7D646-3DC9-40D0-AA4D-01255C68F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" y="406400"/>
            <a:ext cx="12202258" cy="645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A13722C-ABEC-4E35-BAEB-6B0D74FF03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2732614" y="3060426"/>
            <a:ext cx="2398309" cy="40045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C54BBEB-5D0C-4841-85FA-3869EDA949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709047" y="3851920"/>
            <a:ext cx="1429304" cy="3045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33C57-8CD2-4D83-A25B-100580C855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37654"/>
          <a:stretch/>
        </p:blipFill>
        <p:spPr>
          <a:xfrm>
            <a:off x="-186813" y="4901013"/>
            <a:ext cx="12668043" cy="19569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C3B738D-F12C-4756-B057-4A589BE4AC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62" y="5242365"/>
            <a:ext cx="2302079" cy="9557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8DDCB7-EEDB-4920-84B7-C4C5A5F9E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03" y="5227998"/>
            <a:ext cx="2302079" cy="9557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D8C8551-C185-4463-9C7B-2491C40C05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21" y="5193594"/>
            <a:ext cx="2302079" cy="9557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46CF6F3-00F4-4BFF-914F-7FD8B36767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13" y="5242365"/>
            <a:ext cx="2302079" cy="9557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92591E-58C1-487D-A046-51BB36B9F72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2996856"/>
            <a:ext cx="738373" cy="927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0FF059-C2CA-4586-B062-98FA4653417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5222" y="3026190"/>
            <a:ext cx="738373" cy="9276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EDEE36-17B7-4445-A83F-F2772A2901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52277" y="2216090"/>
            <a:ext cx="738373" cy="927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B2AD35-02C8-4140-9564-8FF0C97F759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0577" y="3007591"/>
            <a:ext cx="738373" cy="9276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ABA062-042B-4C40-A540-C3B887F720C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9401" y="2206787"/>
            <a:ext cx="738373" cy="927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0CD625-86BD-4369-937F-35B2B85D71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75035" y="2166798"/>
            <a:ext cx="738373" cy="927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EEF84D-BFCF-4ADC-A7B1-A5FB30E9D62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51454" y="2222335"/>
            <a:ext cx="738373" cy="9276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96D8C6-B126-4DD1-992F-4AE1DBB23B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27402" y="3007591"/>
            <a:ext cx="738373" cy="92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6F6121-8102-48EA-9737-600D468FEC3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6551" y="2975839"/>
            <a:ext cx="738373" cy="927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B7AB5B-6310-4507-934F-3050A5D6FAC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71160" y="2216090"/>
            <a:ext cx="738373" cy="9276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960A1B-367F-455A-87C7-C853AFDE5A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32787" y="1303571"/>
            <a:ext cx="738373" cy="9276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AD41C0-048E-488D-98C8-A102BB742F0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61621" y="1322993"/>
            <a:ext cx="738373" cy="927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3FE1D6-C124-4A51-AF41-BD02E30A9D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5545" y="1254279"/>
            <a:ext cx="738373" cy="9276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F61D32-ACDE-44ED-B5DB-E7D735600A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1964" y="1312203"/>
            <a:ext cx="738373" cy="9276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BA0F23-9862-49DA-A1EA-9469357462B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1670" y="1303571"/>
            <a:ext cx="738373" cy="9276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1C13B1-5FD4-4964-926C-A115F537CD1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3825511"/>
            <a:ext cx="738373" cy="9276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B15FC98-AEEA-4722-A142-E9DEC9966D7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2444" y="3796231"/>
            <a:ext cx="738373" cy="9276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5C1746C-62F6-4350-BD09-81E03A0810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514574" y="3877734"/>
            <a:ext cx="738373" cy="9276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82CEF9B-7214-4190-B907-32307BBE742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62357" y="3821177"/>
            <a:ext cx="738373" cy="927672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8AEA3EC7-D7DD-4416-8FCA-155269B4651E}"/>
              </a:ext>
            </a:extLst>
          </p:cNvPr>
          <p:cNvSpPr/>
          <p:nvPr/>
        </p:nvSpPr>
        <p:spPr>
          <a:xfrm>
            <a:off x="51282" y="1592920"/>
            <a:ext cx="3820312" cy="1658512"/>
          </a:xfrm>
          <a:prstGeom prst="wedgeEllipseCallout">
            <a:avLst>
              <a:gd name="adj1" fmla="val -1253"/>
              <a:gd name="adj2" fmla="val 73258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B712EB-FF1A-4A54-BFE3-C68455A24F10}"/>
              </a:ext>
            </a:extLst>
          </p:cNvPr>
          <p:cNvGrpSpPr/>
          <p:nvPr/>
        </p:nvGrpSpPr>
        <p:grpSpPr>
          <a:xfrm>
            <a:off x="8233857" y="2075744"/>
            <a:ext cx="3816744" cy="1591857"/>
            <a:chOff x="8643731" y="731520"/>
            <a:chExt cx="4082060" cy="2087880"/>
          </a:xfrm>
        </p:grpSpPr>
        <p:sp>
          <p:nvSpPr>
            <p:cNvPr id="48" name="Speech Bubble: Oval 47">
              <a:extLst>
                <a:ext uri="{FF2B5EF4-FFF2-40B4-BE49-F238E27FC236}">
                  <a16:creationId xmlns:a16="http://schemas.microsoft.com/office/drawing/2014/main" id="{E2ED2A49-3184-48AD-9604-3DEB705DB7C5}"/>
                </a:ext>
              </a:extLst>
            </p:cNvPr>
            <p:cNvSpPr/>
            <p:nvPr/>
          </p:nvSpPr>
          <p:spPr>
            <a:xfrm>
              <a:off x="8643731" y="731520"/>
              <a:ext cx="4082060" cy="2087880"/>
            </a:xfrm>
            <a:prstGeom prst="wedgeEllipseCallout">
              <a:avLst>
                <a:gd name="adj1" fmla="val 23553"/>
                <a:gd name="adj2" fmla="val 66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2A216E7-BDB8-4401-A608-EED1F2A00F16}"/>
                </a:ext>
              </a:extLst>
            </p:cNvPr>
            <p:cNvSpPr txBox="1"/>
            <p:nvPr/>
          </p:nvSpPr>
          <p:spPr>
            <a:xfrm>
              <a:off x="8910626" y="1141335"/>
              <a:ext cx="3548269" cy="1251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83B4722-5B4D-4BCA-AC77-20844831BC7F}"/>
              </a:ext>
            </a:extLst>
          </p:cNvPr>
          <p:cNvGrpSpPr/>
          <p:nvPr/>
        </p:nvGrpSpPr>
        <p:grpSpPr>
          <a:xfrm>
            <a:off x="174292" y="1019615"/>
            <a:ext cx="3730527" cy="2294365"/>
            <a:chOff x="8812464" y="721061"/>
            <a:chExt cx="3548269" cy="2087880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BC2CCCC0-BE20-4AD4-83FB-47DECDF3854D}"/>
                </a:ext>
              </a:extLst>
            </p:cNvPr>
            <p:cNvSpPr/>
            <p:nvPr/>
          </p:nvSpPr>
          <p:spPr>
            <a:xfrm>
              <a:off x="8812464" y="721061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BA28CA1-421F-4D9B-8E54-6E99A4F2BB27}"/>
                </a:ext>
              </a:extLst>
            </p:cNvPr>
            <p:cNvSpPr txBox="1"/>
            <p:nvPr/>
          </p:nvSpPr>
          <p:spPr>
            <a:xfrm>
              <a:off x="8950771" y="1077679"/>
              <a:ext cx="3347099" cy="1428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F41EE7D-6401-4800-97D1-61C0FE0DF814}"/>
              </a:ext>
            </a:extLst>
          </p:cNvPr>
          <p:cNvGrpSpPr/>
          <p:nvPr/>
        </p:nvGrpSpPr>
        <p:grpSpPr>
          <a:xfrm>
            <a:off x="8220334" y="1733297"/>
            <a:ext cx="3816744" cy="2087880"/>
            <a:chOff x="8919733" y="731520"/>
            <a:chExt cx="3272266" cy="2087880"/>
          </a:xfrm>
        </p:grpSpPr>
        <p:sp>
          <p:nvSpPr>
            <p:cNvPr id="60" name="Speech Bubble: Oval 59">
              <a:extLst>
                <a:ext uri="{FF2B5EF4-FFF2-40B4-BE49-F238E27FC236}">
                  <a16:creationId xmlns:a16="http://schemas.microsoft.com/office/drawing/2014/main" id="{36327901-F228-418F-8699-8927E8BE727C}"/>
                </a:ext>
              </a:extLst>
            </p:cNvPr>
            <p:cNvSpPr/>
            <p:nvPr/>
          </p:nvSpPr>
          <p:spPr>
            <a:xfrm>
              <a:off x="8919733" y="731520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16F3506-13E9-4904-A2BA-AAB16CFD6A15}"/>
                </a:ext>
              </a:extLst>
            </p:cNvPr>
            <p:cNvSpPr txBox="1"/>
            <p:nvPr/>
          </p:nvSpPr>
          <p:spPr>
            <a:xfrm>
              <a:off x="9067952" y="1214571"/>
              <a:ext cx="2880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DF10EDD-8D75-48D0-9D7E-8F6469FF3605}"/>
              </a:ext>
            </a:extLst>
          </p:cNvPr>
          <p:cNvGrpSpPr/>
          <p:nvPr/>
        </p:nvGrpSpPr>
        <p:grpSpPr>
          <a:xfrm>
            <a:off x="755041" y="1544568"/>
            <a:ext cx="3548269" cy="1355424"/>
            <a:chOff x="8643731" y="1300129"/>
            <a:chExt cx="3548269" cy="1355424"/>
          </a:xfrm>
        </p:grpSpPr>
        <p:sp>
          <p:nvSpPr>
            <p:cNvPr id="63" name="Speech Bubble: Oval 62">
              <a:extLst>
                <a:ext uri="{FF2B5EF4-FFF2-40B4-BE49-F238E27FC236}">
                  <a16:creationId xmlns:a16="http://schemas.microsoft.com/office/drawing/2014/main" id="{AADE002A-162E-4EF7-9ABA-F3C587D8096F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D2295AF-C0C6-4B27-9515-58889570954D}"/>
                </a:ext>
              </a:extLst>
            </p:cNvPr>
            <p:cNvSpPr txBox="1"/>
            <p:nvPr/>
          </p:nvSpPr>
          <p:spPr>
            <a:xfrm>
              <a:off x="8846523" y="1777193"/>
              <a:ext cx="3139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 =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03EF758-8211-4CC5-BC1E-E1F1C1A01D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67" y="2992841"/>
            <a:ext cx="1289971" cy="224475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86662C9-C5D8-4072-968E-29C8640610F2}"/>
              </a:ext>
            </a:extLst>
          </p:cNvPr>
          <p:cNvGrpSpPr/>
          <p:nvPr/>
        </p:nvGrpSpPr>
        <p:grpSpPr>
          <a:xfrm>
            <a:off x="8239824" y="1671344"/>
            <a:ext cx="3816744" cy="2087880"/>
            <a:chOff x="8880675" y="789535"/>
            <a:chExt cx="3272266" cy="2087880"/>
          </a:xfrm>
        </p:grpSpPr>
        <p:sp>
          <p:nvSpPr>
            <p:cNvPr id="66" name="Speech Bubble: Oval 65">
              <a:extLst>
                <a:ext uri="{FF2B5EF4-FFF2-40B4-BE49-F238E27FC236}">
                  <a16:creationId xmlns:a16="http://schemas.microsoft.com/office/drawing/2014/main" id="{28996928-E05D-4F05-BA06-E24A59595688}"/>
                </a:ext>
              </a:extLst>
            </p:cNvPr>
            <p:cNvSpPr/>
            <p:nvPr/>
          </p:nvSpPr>
          <p:spPr>
            <a:xfrm>
              <a:off x="8880675" y="789535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51CEB15-C962-424C-8C57-21515CD880EE}"/>
                </a:ext>
              </a:extLst>
            </p:cNvPr>
            <p:cNvSpPr txBox="1"/>
            <p:nvPr/>
          </p:nvSpPr>
          <p:spPr>
            <a:xfrm>
              <a:off x="9052052" y="1218104"/>
              <a:ext cx="28805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 x 4 = 20</a:t>
              </a: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20 : 5 = 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8EF53F-7024-4717-91DA-DEF2EB624101}"/>
              </a:ext>
            </a:extLst>
          </p:cNvPr>
          <p:cNvGrpSpPr/>
          <p:nvPr/>
        </p:nvGrpSpPr>
        <p:grpSpPr>
          <a:xfrm>
            <a:off x="588988" y="1494104"/>
            <a:ext cx="3548269" cy="1566322"/>
            <a:chOff x="8643731" y="1300129"/>
            <a:chExt cx="3548269" cy="1355424"/>
          </a:xfrm>
        </p:grpSpPr>
        <p:sp>
          <p:nvSpPr>
            <p:cNvPr id="70" name="Speech Bubble: Oval 69">
              <a:extLst>
                <a:ext uri="{FF2B5EF4-FFF2-40B4-BE49-F238E27FC236}">
                  <a16:creationId xmlns:a16="http://schemas.microsoft.com/office/drawing/2014/main" id="{EF5E7C58-30AA-46AA-9299-0F6452868BBF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0E90CE9-1182-4F4F-92BD-4CFC1C7CC300}"/>
                </a:ext>
              </a:extLst>
            </p:cNvPr>
            <p:cNvSpPr txBox="1"/>
            <p:nvPr/>
          </p:nvSpPr>
          <p:spPr>
            <a:xfrm>
              <a:off x="8880711" y="1672068"/>
              <a:ext cx="3139053" cy="82564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363CAD8-ED02-4DD4-A03A-957D9CB1F335}"/>
              </a:ext>
            </a:extLst>
          </p:cNvPr>
          <p:cNvGrpSpPr/>
          <p:nvPr/>
        </p:nvGrpSpPr>
        <p:grpSpPr>
          <a:xfrm>
            <a:off x="2877099" y="63800"/>
            <a:ext cx="6561106" cy="1382829"/>
            <a:chOff x="2869227" y="-307889"/>
            <a:chExt cx="5514681" cy="1324806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084FB77-7C0C-41A7-A4AC-2E00FEDA1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27" y="-307889"/>
              <a:ext cx="5514681" cy="1324806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814352B-D205-4C49-B06A-16C6778C5EE7}"/>
                </a:ext>
              </a:extLst>
            </p:cNvPr>
            <p:cNvSpPr txBox="1"/>
            <p:nvPr/>
          </p:nvSpPr>
          <p:spPr>
            <a:xfrm>
              <a:off x="3630781" y="-127026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E661F694-AC27-4CCD-B0D0-604FED84E1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24880" y="3848706"/>
            <a:ext cx="738373" cy="92767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698DDBB0-B2C3-485E-9AD3-D703D6B9FD92}"/>
              </a:ext>
            </a:extLst>
          </p:cNvPr>
          <p:cNvGrpSpPr/>
          <p:nvPr/>
        </p:nvGrpSpPr>
        <p:grpSpPr>
          <a:xfrm>
            <a:off x="3562027" y="1295223"/>
            <a:ext cx="5514681" cy="2034199"/>
            <a:chOff x="3044382" y="-37676"/>
            <a:chExt cx="5514681" cy="2034199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B476287-F4D3-49A8-82DD-CB04DA4C1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82" y="-37676"/>
              <a:ext cx="5514681" cy="2034199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395C3EE-7A9F-42BC-BD53-068784C29414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 =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14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1961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23125 -0.087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6000"/>
                            </p:stCondLst>
                            <p:childTnLst>
                              <p:par>
                                <p:cTn id="1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6500"/>
                            </p:stCondLst>
                            <p:childTnLst>
                              <p:par>
                                <p:cTn id="1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000"/>
                            </p:stCondLst>
                            <p:childTnLst>
                              <p:par>
                                <p:cTn id="1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7500"/>
                            </p:stCondLst>
                            <p:childTnLst>
                              <p:par>
                                <p:cTn id="1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9500"/>
                            </p:stCondLst>
                            <p:childTnLst>
                              <p:par>
                                <p:cTn id="2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000"/>
                            </p:stCondLst>
                            <p:childTnLst>
                              <p:par>
                                <p:cTn id="264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4000"/>
                            </p:stCondLst>
                            <p:childTnLst>
                              <p:par>
                                <p:cTn id="2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2000"/>
                            </p:stCondLst>
                            <p:childTnLst>
                              <p:par>
                                <p:cTn id="3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27305 0.18403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29323 0.18866 " pathEditMode="relative" rAng="0" ptsTypes="AA">
                                      <p:cBhvr>
                                        <p:cTn id="3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31979 0.19167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7000"/>
                            </p:stCondLst>
                            <p:childTnLst>
                              <p:par>
                                <p:cTn id="3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34661 0.20162 " pathEditMode="relative" rAng="0" ptsTypes="AA">
                                      <p:cBhvr>
                                        <p:cTn id="34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9000"/>
                            </p:stCondLst>
                            <p:childTnLst>
                              <p:par>
                                <p:cTn id="3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37591 0.19514 " pathEditMode="relative" rAng="0" ptsTypes="AA">
                                      <p:cBhvr>
                                        <p:cTn id="3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5208 0.31551 " pathEditMode="relative" rAng="0" ptsTypes="AA">
                                      <p:cBhvr>
                                        <p:cTn id="3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07331 0.30926 " pathEditMode="relative" rAng="0" ptsTypes="AA">
                                      <p:cBhvr>
                                        <p:cTn id="3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9609 0.31319 " pathEditMode="relative" rAng="0" ptsTypes="AA">
                                      <p:cBhvr>
                                        <p:cTn id="3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12591 0.30115 " pathEditMode="relative" rAng="0" ptsTypes="AA">
                                      <p:cBhvr>
                                        <p:cTn id="3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4584 0.30486 " pathEditMode="relative" rAng="0" ptsTypes="AA">
                                      <p:cBhvr>
                                        <p:cTn id="3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22000"/>
                            </p:stCondLst>
                            <p:childTnLst>
                              <p:par>
                                <p:cTn id="36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6054 0.43357 " pathEditMode="relative" rAng="0" ptsTypes="AA">
                                      <p:cBhvr>
                                        <p:cTn id="3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3698 0.4206 " pathEditMode="relative" rAng="0" ptsTypes="AA">
                                      <p:cBhvr>
                                        <p:cTn id="3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27000"/>
                            </p:stCondLst>
                            <p:childTnLst>
                              <p:par>
                                <p:cTn id="38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10846 0.41921 " pathEditMode="relative" rAng="0" ptsTypes="AA">
                                      <p:cBhvr>
                                        <p:cTn id="3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7578 0.41921 " pathEditMode="relative" rAng="0" ptsTypes="AA">
                                      <p:cBhvr>
                                        <p:cTn id="38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1000"/>
                            </p:stCondLst>
                            <p:childTnLst>
                              <p:par>
                                <p:cTn id="3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L 0.04844 0.41689 " pathEditMode="relative" rAng="0" ptsTypes="AA">
                                      <p:cBhvr>
                                        <p:cTn id="3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33000"/>
                            </p:stCondLst>
                            <p:childTnLst>
                              <p:par>
                                <p:cTn id="39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4000"/>
                            </p:stCondLst>
                            <p:childTnLst>
                              <p:par>
                                <p:cTn id="3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7266 0.56667 " pathEditMode="relative" rAng="0" ptsTypes="AA">
                                      <p:cBhvr>
                                        <p:cTn id="39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4687 0.54953 " pathEditMode="relative" rAng="0" ptsTypes="AA">
                                      <p:cBhvr>
                                        <p:cTn id="40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38000"/>
                            </p:stCondLst>
                            <p:childTnLst>
                              <p:par>
                                <p:cTn id="40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31797 0.55903 " pathEditMode="relative" rAng="0" ptsTypes="AA">
                                      <p:cBhvr>
                                        <p:cTn id="4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28568 0.55903 " pathEditMode="relative" rAng="0" ptsTypes="AA">
                                      <p:cBhvr>
                                        <p:cTn id="40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42000"/>
                            </p:stCondLst>
                            <p:childTnLst>
                              <p:par>
                                <p:cTn id="4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25885 0.55764 " pathEditMode="relative" rAng="0" ptsTypes="AA">
                                      <p:cBhvr>
                                        <p:cTn id="4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000"/>
                            </p:stCondLst>
                            <p:childTnLst>
                              <p:par>
                                <p:cTn id="4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2ECBC2-6D70-4000-8087-9B9B8E201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9" y="0"/>
            <a:ext cx="12257478" cy="64288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2A1F222-46B9-479E-A866-29DAC048E8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1978166" y="4972773"/>
            <a:ext cx="1486613" cy="1731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1C2264-8823-4C70-915A-0F7611A6C4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5221453" y="4972773"/>
            <a:ext cx="1486613" cy="17311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BF43D2-9D4C-4516-A414-1A0DD62F4E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3508468" y="4972773"/>
            <a:ext cx="1486613" cy="17311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84799CD-29F7-4006-951B-1556E2B65F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8585115" y="4972773"/>
            <a:ext cx="1486613" cy="1731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816CA1C-5C66-402A-9536-7B8D679B89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6885293" y="4972773"/>
            <a:ext cx="1486613" cy="1731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BBD4A8-43F5-4707-8164-94C34366FF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3113274" y="3505977"/>
            <a:ext cx="1870598" cy="3123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387034-0C71-4ED2-B8A1-173718BD4E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488723" y="1476619"/>
            <a:ext cx="420843" cy="4865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12EBFE-F395-4C64-98CD-171C35D33B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511815" y="1271736"/>
            <a:ext cx="420843" cy="486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856516-DD33-48AE-97E8-07356C081D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858876" y="2200371"/>
            <a:ext cx="420843" cy="4865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06BCD2-F056-4C9F-B8BF-0BD03CEDFB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05049" y="1117589"/>
            <a:ext cx="420843" cy="4865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A863DB-6BB8-475A-BB7F-C5AA0CA95F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5792399" y="1159376"/>
            <a:ext cx="420843" cy="4865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C5BB6D5-C51E-462C-90D4-8C08D494B4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2010207"/>
            <a:ext cx="420843" cy="4865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814E49-F273-4850-99ED-9880E58838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72208" y="2099135"/>
            <a:ext cx="420843" cy="4865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17692F-1E09-4389-A8D8-07D84C0281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983650" y="3225638"/>
            <a:ext cx="420843" cy="4865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9DE7834-2B9C-4466-828F-079E515B18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3040481"/>
            <a:ext cx="420843" cy="486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9187292-B012-4E7C-B78F-48EF5AC1EA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140763" y="3019393"/>
            <a:ext cx="420843" cy="4865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D10894-7B9C-4367-8FD3-EA14FBE565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86730" y="3506028"/>
            <a:ext cx="420843" cy="48658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727CBCB-51A4-4D99-A243-2A5EE46B7D3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449116" y="3581288"/>
            <a:ext cx="1348896" cy="2874212"/>
          </a:xfrm>
          <a:prstGeom prst="rect">
            <a:avLst/>
          </a:prstGeom>
        </p:spPr>
      </p:pic>
      <p:sp>
        <p:nvSpPr>
          <p:cNvPr id="51" name="Speech Bubble: Oval 50">
            <a:extLst>
              <a:ext uri="{FF2B5EF4-FFF2-40B4-BE49-F238E27FC236}">
                <a16:creationId xmlns:a16="http://schemas.microsoft.com/office/drawing/2014/main" id="{1450A1F8-08A6-4B7F-90A9-42E44DC3FFE5}"/>
              </a:ext>
            </a:extLst>
          </p:cNvPr>
          <p:cNvSpPr/>
          <p:nvPr/>
        </p:nvSpPr>
        <p:spPr>
          <a:xfrm>
            <a:off x="51282" y="1592920"/>
            <a:ext cx="3467616" cy="1658512"/>
          </a:xfrm>
          <a:prstGeom prst="wedgeEllipseCallout">
            <a:avLst>
              <a:gd name="adj1" fmla="val -1253"/>
              <a:gd name="adj2" fmla="val 73258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B4F8C3A-5A2E-4B0C-A06E-D21B0AA658F0}"/>
              </a:ext>
            </a:extLst>
          </p:cNvPr>
          <p:cNvGrpSpPr/>
          <p:nvPr/>
        </p:nvGrpSpPr>
        <p:grpSpPr>
          <a:xfrm>
            <a:off x="8660993" y="174537"/>
            <a:ext cx="3548269" cy="2087880"/>
            <a:chOff x="8643731" y="731520"/>
            <a:chExt cx="3548269" cy="2087880"/>
          </a:xfrm>
        </p:grpSpPr>
        <p:sp>
          <p:nvSpPr>
            <p:cNvPr id="52" name="Speech Bubble: Oval 51">
              <a:extLst>
                <a:ext uri="{FF2B5EF4-FFF2-40B4-BE49-F238E27FC236}">
                  <a16:creationId xmlns:a16="http://schemas.microsoft.com/office/drawing/2014/main" id="{458278B9-5DAD-4F78-B1ED-4FC3DC22B66E}"/>
                </a:ext>
              </a:extLst>
            </p:cNvPr>
            <p:cNvSpPr/>
            <p:nvPr/>
          </p:nvSpPr>
          <p:spPr>
            <a:xfrm>
              <a:off x="8643731" y="731520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0E4278A-0141-4D61-AFE2-C0C964A58203}"/>
                </a:ext>
              </a:extLst>
            </p:cNvPr>
            <p:cNvSpPr txBox="1"/>
            <p:nvPr/>
          </p:nvSpPr>
          <p:spPr>
            <a:xfrm>
              <a:off x="8950771" y="1077680"/>
              <a:ext cx="31390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67099DF-F941-4DE8-AF78-8FE823108302}"/>
              </a:ext>
            </a:extLst>
          </p:cNvPr>
          <p:cNvGrpSpPr/>
          <p:nvPr/>
        </p:nvGrpSpPr>
        <p:grpSpPr>
          <a:xfrm>
            <a:off x="-190614" y="915180"/>
            <a:ext cx="3875347" cy="2429014"/>
            <a:chOff x="9163651" y="764858"/>
            <a:chExt cx="3272266" cy="2087880"/>
          </a:xfrm>
        </p:grpSpPr>
        <p:sp>
          <p:nvSpPr>
            <p:cNvPr id="59" name="Speech Bubble: Oval 58">
              <a:extLst>
                <a:ext uri="{FF2B5EF4-FFF2-40B4-BE49-F238E27FC236}">
                  <a16:creationId xmlns:a16="http://schemas.microsoft.com/office/drawing/2014/main" id="{4A0F98BD-E70C-4B59-8D1D-A7172A1D03E9}"/>
                </a:ext>
              </a:extLst>
            </p:cNvPr>
            <p:cNvSpPr/>
            <p:nvPr/>
          </p:nvSpPr>
          <p:spPr>
            <a:xfrm>
              <a:off x="9163651" y="764858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18B1178-17E9-4341-B764-EAB3AD7260A3}"/>
                </a:ext>
              </a:extLst>
            </p:cNvPr>
            <p:cNvSpPr txBox="1"/>
            <p:nvPr/>
          </p:nvSpPr>
          <p:spPr>
            <a:xfrm>
              <a:off x="9309113" y="1206830"/>
              <a:ext cx="28805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1BC3EFF-AEE1-4E04-8876-2DD6A3DD3D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54921" y="2494252"/>
            <a:ext cx="420843" cy="486584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6F978ED-A486-47D5-9129-853482379E83}"/>
              </a:ext>
            </a:extLst>
          </p:cNvPr>
          <p:cNvGrpSpPr/>
          <p:nvPr/>
        </p:nvGrpSpPr>
        <p:grpSpPr>
          <a:xfrm>
            <a:off x="8780861" y="1285491"/>
            <a:ext cx="3396458" cy="1355423"/>
            <a:chOff x="8943541" y="777358"/>
            <a:chExt cx="2911936" cy="1355423"/>
          </a:xfrm>
        </p:grpSpPr>
        <p:sp>
          <p:nvSpPr>
            <p:cNvPr id="62" name="Speech Bubble: Oval 61">
              <a:extLst>
                <a:ext uri="{FF2B5EF4-FFF2-40B4-BE49-F238E27FC236}">
                  <a16:creationId xmlns:a16="http://schemas.microsoft.com/office/drawing/2014/main" id="{E2EDC17E-E6B9-4472-B3B0-ADF16FCB8532}"/>
                </a:ext>
              </a:extLst>
            </p:cNvPr>
            <p:cNvSpPr/>
            <p:nvPr/>
          </p:nvSpPr>
          <p:spPr>
            <a:xfrm>
              <a:off x="8958340" y="777358"/>
              <a:ext cx="2897137" cy="1355423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71559A6-AC32-4807-A6F6-CE9D1537B280}"/>
                </a:ext>
              </a:extLst>
            </p:cNvPr>
            <p:cNvSpPr txBox="1"/>
            <p:nvPr/>
          </p:nvSpPr>
          <p:spPr>
            <a:xfrm>
              <a:off x="8943541" y="1145634"/>
              <a:ext cx="2880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F702A-B36C-41CD-97BB-27DA2A2C6F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80541" y="1264920"/>
            <a:ext cx="420843" cy="486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317EBB-7576-4C35-8619-56594A60BD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93738" y="2108189"/>
            <a:ext cx="420843" cy="4865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1EC25B5-18E3-4497-A1E4-C0C086FD6E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313805" y="3041905"/>
            <a:ext cx="420843" cy="486584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7E374901-CBC7-4896-B25E-6E90F6A6F814}"/>
              </a:ext>
            </a:extLst>
          </p:cNvPr>
          <p:cNvGrpSpPr/>
          <p:nvPr/>
        </p:nvGrpSpPr>
        <p:grpSpPr>
          <a:xfrm>
            <a:off x="8585115" y="976320"/>
            <a:ext cx="3070606" cy="1323934"/>
            <a:chOff x="8621337" y="827906"/>
            <a:chExt cx="3548269" cy="2087880"/>
          </a:xfrm>
        </p:grpSpPr>
        <p:sp>
          <p:nvSpPr>
            <p:cNvPr id="68" name="Speech Bubble: Oval 67">
              <a:extLst>
                <a:ext uri="{FF2B5EF4-FFF2-40B4-BE49-F238E27FC236}">
                  <a16:creationId xmlns:a16="http://schemas.microsoft.com/office/drawing/2014/main" id="{14B54FBF-F087-478D-A067-578EDF159A85}"/>
                </a:ext>
              </a:extLst>
            </p:cNvPr>
            <p:cNvSpPr/>
            <p:nvPr/>
          </p:nvSpPr>
          <p:spPr>
            <a:xfrm>
              <a:off x="8621337" y="827906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AC788E5-D4B5-428D-B3AF-A0C1B85583AE}"/>
                </a:ext>
              </a:extLst>
            </p:cNvPr>
            <p:cNvSpPr txBox="1"/>
            <p:nvPr/>
          </p:nvSpPr>
          <p:spPr>
            <a:xfrm>
              <a:off x="8824952" y="1374931"/>
              <a:ext cx="3139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C766A0F-CA1A-48DD-B34B-158B25129C6D}"/>
              </a:ext>
            </a:extLst>
          </p:cNvPr>
          <p:cNvGrpSpPr/>
          <p:nvPr/>
        </p:nvGrpSpPr>
        <p:grpSpPr>
          <a:xfrm>
            <a:off x="8647796" y="639547"/>
            <a:ext cx="3548269" cy="2087880"/>
            <a:chOff x="8643731" y="731520"/>
            <a:chExt cx="3548269" cy="2087880"/>
          </a:xfrm>
        </p:grpSpPr>
        <p:sp>
          <p:nvSpPr>
            <p:cNvPr id="71" name="Speech Bubble: Oval 70">
              <a:extLst>
                <a:ext uri="{FF2B5EF4-FFF2-40B4-BE49-F238E27FC236}">
                  <a16:creationId xmlns:a16="http://schemas.microsoft.com/office/drawing/2014/main" id="{AA10A092-C3A2-42CB-9471-8873118C6324}"/>
                </a:ext>
              </a:extLst>
            </p:cNvPr>
            <p:cNvSpPr/>
            <p:nvPr/>
          </p:nvSpPr>
          <p:spPr>
            <a:xfrm>
              <a:off x="8643731" y="731520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7A2EF52-17AA-4597-B63F-5573B322C5FD}"/>
                </a:ext>
              </a:extLst>
            </p:cNvPr>
            <p:cNvSpPr txBox="1"/>
            <p:nvPr/>
          </p:nvSpPr>
          <p:spPr>
            <a:xfrm>
              <a:off x="8950771" y="1077680"/>
              <a:ext cx="31390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3216AE6-E8D5-4871-93FA-0323591211A7}"/>
              </a:ext>
            </a:extLst>
          </p:cNvPr>
          <p:cNvGrpSpPr/>
          <p:nvPr/>
        </p:nvGrpSpPr>
        <p:grpSpPr>
          <a:xfrm>
            <a:off x="-100460" y="1125188"/>
            <a:ext cx="3816744" cy="2087880"/>
            <a:chOff x="8919733" y="731520"/>
            <a:chExt cx="3272266" cy="2087880"/>
          </a:xfrm>
        </p:grpSpPr>
        <p:sp>
          <p:nvSpPr>
            <p:cNvPr id="74" name="Speech Bubble: Oval 73">
              <a:extLst>
                <a:ext uri="{FF2B5EF4-FFF2-40B4-BE49-F238E27FC236}">
                  <a16:creationId xmlns:a16="http://schemas.microsoft.com/office/drawing/2014/main" id="{57EE5B1A-AE34-4CC7-97DE-B832B7C733AB}"/>
                </a:ext>
              </a:extLst>
            </p:cNvPr>
            <p:cNvSpPr/>
            <p:nvPr/>
          </p:nvSpPr>
          <p:spPr>
            <a:xfrm>
              <a:off x="8919733" y="731520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9F9BE1-7EDA-422C-A000-B8DF7B26F61B}"/>
                </a:ext>
              </a:extLst>
            </p:cNvPr>
            <p:cNvSpPr txBox="1"/>
            <p:nvPr/>
          </p:nvSpPr>
          <p:spPr>
            <a:xfrm>
              <a:off x="9067952" y="1214571"/>
              <a:ext cx="2880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90E34E4-4DEA-4D61-9708-E97ADF622576}"/>
              </a:ext>
            </a:extLst>
          </p:cNvPr>
          <p:cNvGrpSpPr/>
          <p:nvPr/>
        </p:nvGrpSpPr>
        <p:grpSpPr>
          <a:xfrm>
            <a:off x="8632935" y="915180"/>
            <a:ext cx="3548269" cy="1355424"/>
            <a:chOff x="8643731" y="1300129"/>
            <a:chExt cx="3548269" cy="1355424"/>
          </a:xfrm>
        </p:grpSpPr>
        <p:sp>
          <p:nvSpPr>
            <p:cNvPr id="77" name="Speech Bubble: Oval 76">
              <a:extLst>
                <a:ext uri="{FF2B5EF4-FFF2-40B4-BE49-F238E27FC236}">
                  <a16:creationId xmlns:a16="http://schemas.microsoft.com/office/drawing/2014/main" id="{E058202C-D2AE-474A-A037-22926D987361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6E6DE4D-7C15-488B-AA12-474911B111F8}"/>
                </a:ext>
              </a:extLst>
            </p:cNvPr>
            <p:cNvSpPr txBox="1"/>
            <p:nvPr/>
          </p:nvSpPr>
          <p:spPr>
            <a:xfrm>
              <a:off x="8846523" y="1777193"/>
              <a:ext cx="3139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?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C7B7B27-FCD6-4B40-8002-D81E774BD0C6}"/>
              </a:ext>
            </a:extLst>
          </p:cNvPr>
          <p:cNvGrpSpPr/>
          <p:nvPr/>
        </p:nvGrpSpPr>
        <p:grpSpPr>
          <a:xfrm>
            <a:off x="-16274" y="1219997"/>
            <a:ext cx="3816744" cy="2087880"/>
            <a:chOff x="8880675" y="836745"/>
            <a:chExt cx="3272266" cy="2087880"/>
          </a:xfrm>
        </p:grpSpPr>
        <p:sp>
          <p:nvSpPr>
            <p:cNvPr id="82" name="Speech Bubble: Oval 81">
              <a:extLst>
                <a:ext uri="{FF2B5EF4-FFF2-40B4-BE49-F238E27FC236}">
                  <a16:creationId xmlns:a16="http://schemas.microsoft.com/office/drawing/2014/main" id="{C3E68EF4-BBF3-4351-AA54-FB30118C86A5}"/>
                </a:ext>
              </a:extLst>
            </p:cNvPr>
            <p:cNvSpPr/>
            <p:nvPr/>
          </p:nvSpPr>
          <p:spPr>
            <a:xfrm>
              <a:off x="8880675" y="836745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BA81829-481D-42AA-BE5B-E6F1C770255B}"/>
                </a:ext>
              </a:extLst>
            </p:cNvPr>
            <p:cNvSpPr txBox="1"/>
            <p:nvPr/>
          </p:nvSpPr>
          <p:spPr>
            <a:xfrm>
              <a:off x="9052052" y="1218104"/>
              <a:ext cx="28805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 x 3 = 15</a:t>
              </a: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15 : 5 = 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211BF36-1769-4FD7-9AC2-D59D37B43679}"/>
              </a:ext>
            </a:extLst>
          </p:cNvPr>
          <p:cNvGrpSpPr/>
          <p:nvPr/>
        </p:nvGrpSpPr>
        <p:grpSpPr>
          <a:xfrm>
            <a:off x="8734648" y="683169"/>
            <a:ext cx="3548269" cy="1355424"/>
            <a:chOff x="8643731" y="1300129"/>
            <a:chExt cx="3548269" cy="1355424"/>
          </a:xfrm>
        </p:grpSpPr>
        <p:sp>
          <p:nvSpPr>
            <p:cNvPr id="85" name="Speech Bubble: Oval 84">
              <a:extLst>
                <a:ext uri="{FF2B5EF4-FFF2-40B4-BE49-F238E27FC236}">
                  <a16:creationId xmlns:a16="http://schemas.microsoft.com/office/drawing/2014/main" id="{92D4D1C6-1C55-48B2-946D-D0C85F59C223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319AEAE-43A8-4583-BE61-A04E913F9A7C}"/>
                </a:ext>
              </a:extLst>
            </p:cNvPr>
            <p:cNvSpPr txBox="1"/>
            <p:nvPr/>
          </p:nvSpPr>
          <p:spPr>
            <a:xfrm>
              <a:off x="8880711" y="1672068"/>
              <a:ext cx="313905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9E36D60-4A27-4E95-894F-C6AE8C4A9511}"/>
              </a:ext>
            </a:extLst>
          </p:cNvPr>
          <p:cNvGrpSpPr/>
          <p:nvPr/>
        </p:nvGrpSpPr>
        <p:grpSpPr>
          <a:xfrm>
            <a:off x="2444337" y="-90449"/>
            <a:ext cx="6561106" cy="1382829"/>
            <a:chOff x="2869227" y="-307889"/>
            <a:chExt cx="5514681" cy="1324806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BE211C9-A3DB-48DC-9108-E23BEC11E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27" y="-307889"/>
              <a:ext cx="5514681" cy="1324806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693087C-BBE3-45D3-BF3F-D778C4132C4B}"/>
                </a:ext>
              </a:extLst>
            </p:cNvPr>
            <p:cNvSpPr txBox="1"/>
            <p:nvPr/>
          </p:nvSpPr>
          <p:spPr>
            <a:xfrm>
              <a:off x="3630781" y="-127026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9D8A060-2953-4BED-87AE-59B4E3DA0F4F}"/>
              </a:ext>
            </a:extLst>
          </p:cNvPr>
          <p:cNvGrpSpPr/>
          <p:nvPr/>
        </p:nvGrpSpPr>
        <p:grpSpPr>
          <a:xfrm>
            <a:off x="3002338" y="993288"/>
            <a:ext cx="5514681" cy="2034199"/>
            <a:chOff x="3044382" y="-37676"/>
            <a:chExt cx="5514681" cy="2034199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64F45F3-7A0B-415B-90CE-26426D264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82" y="-37676"/>
              <a:ext cx="5514681" cy="2034199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98EC4B1-2C65-4B77-9A49-CC4D81F68CFF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7812 -0.0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L 0.26693 0.003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1" dur="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650"/>
                            </p:stCondLst>
                            <p:childTnLst>
                              <p:par>
                                <p:cTn id="68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9" dur="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00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8" dur="5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50"/>
                            </p:stCondLst>
                            <p:childTnLst>
                              <p:par>
                                <p:cTn id="86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7" dur="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800"/>
                            </p:stCondLst>
                            <p:childTnLst>
                              <p:par>
                                <p:cTn id="9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6" dur="5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85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5" dur="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900"/>
                            </p:stCondLst>
                            <p:childTnLst>
                              <p:par>
                                <p:cTn id="113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4" dur="5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950"/>
                            </p:stCondLst>
                            <p:childTnLst>
                              <p:par>
                                <p:cTn id="122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3" dur="5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2" dur="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050"/>
                            </p:stCondLst>
                            <p:childTnLst>
                              <p:par>
                                <p:cTn id="140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1" dur="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100"/>
                            </p:stCondLst>
                            <p:childTnLst>
                              <p:par>
                                <p:cTn id="14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0" dur="5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150"/>
                            </p:stCondLst>
                            <p:childTnLst>
                              <p:par>
                                <p:cTn id="158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9" dur="5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67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8" dur="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250"/>
                            </p:stCondLst>
                            <p:childTnLst>
                              <p:par>
                                <p:cTn id="176" presetID="50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8250"/>
                            </p:stCondLst>
                            <p:childTnLst>
                              <p:par>
                                <p:cTn id="182" presetID="50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750"/>
                            </p:stCondLst>
                            <p:childTnLst>
                              <p:par>
                                <p:cTn id="18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1250"/>
                            </p:stCondLst>
                            <p:childTnLst>
                              <p:par>
                                <p:cTn id="19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1750"/>
                            </p:stCondLst>
                            <p:childTnLst>
                              <p:par>
                                <p:cTn id="19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2250"/>
                            </p:stCondLst>
                            <p:childTnLst>
                              <p:par>
                                <p:cTn id="20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2750"/>
                            </p:stCondLst>
                            <p:childTnLst>
                              <p:par>
                                <p:cTn id="20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000"/>
                            </p:stCondLst>
                            <p:childTnLst>
                              <p:par>
                                <p:cTn id="23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000"/>
                            </p:stCondLst>
                            <p:childTnLst>
                              <p:par>
                                <p:cTn id="234" presetID="50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12721 0.3044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000"/>
                            </p:stCondLst>
                            <p:childTnLst>
                              <p:par>
                                <p:cTn id="2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09922 0.36296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1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4908 0.37686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6000"/>
                            </p:stCondLst>
                            <p:childTnLst>
                              <p:par>
                                <p:cTn id="30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00612 0.37431 " pathEditMode="relative" rAng="0" ptsTypes="AA">
                                      <p:cBhvr>
                                        <p:cTn id="3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000"/>
                            </p:stCondLst>
                            <p:childTnLst>
                              <p:par>
                                <p:cTn id="3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03698 0.3787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9648 0.48264 " pathEditMode="relative" rAng="0" ptsTypes="AA">
                                      <p:cBhvr>
                                        <p:cTn id="30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06446 0.5125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2356 0.5338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02981 0.51736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7227 0.52107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05651 0.61158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2000"/>
                            </p:stCondLst>
                            <p:childTnLst>
                              <p:par>
                                <p:cTn id="3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01224 0.63704 " pathEditMode="relative" rAng="0" ptsTypes="AA">
                                      <p:cBhvr>
                                        <p:cTn id="3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3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2265 0.64884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3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5807 0.65486 " pathEditMode="relative" rAng="0" ptsTypes="AA">
                                      <p:cBhvr>
                                        <p:cTn id="3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09609 0.63565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3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0"/>
                            </p:stCondLst>
                            <p:childTnLst>
                              <p:par>
                                <p:cTn id="338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0500"/>
                            </p:stCondLst>
                            <p:childTnLst>
                              <p:par>
                                <p:cTn id="3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969</Words>
  <Application>Microsoft Office PowerPoint</Application>
  <PresentationFormat>Widescreen</PresentationFormat>
  <Paragraphs>267</Paragraphs>
  <Slides>24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Microsoft YaHei</vt:lpstr>
      <vt:lpstr>.VnBlack</vt:lpstr>
      <vt:lpstr>.VnBodoniH</vt:lpstr>
      <vt:lpstr>Arial</vt:lpstr>
      <vt:lpstr>Calibri</vt:lpstr>
      <vt:lpstr>Calibri Light</vt:lpstr>
      <vt:lpstr>Cambria Math</vt:lpstr>
      <vt:lpstr>等线</vt:lpstr>
      <vt:lpstr>HP001 4 hàng</vt:lpstr>
      <vt:lpstr>Times New Roman</vt:lpstr>
      <vt:lpstr>UTM Avo</vt:lpstr>
      <vt:lpstr>Wingdings</vt:lpstr>
      <vt:lpstr>Office Theme</vt:lpstr>
      <vt:lpstr>Chào mừng các em  đến với tiết học môn Toán</vt:lpstr>
      <vt:lpstr>PowerPoint Presentation</vt:lpstr>
      <vt:lpstr>PowerPoint Presentation</vt:lpstr>
      <vt:lpstr>PowerPoint Presentation</vt:lpstr>
      <vt:lpstr>Toán Bảng chia 5 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 ở tiết học sau.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146</cp:revision>
  <dcterms:created xsi:type="dcterms:W3CDTF">2021-07-12T03:44:38Z</dcterms:created>
  <dcterms:modified xsi:type="dcterms:W3CDTF">2022-02-09T02:09:25Z</dcterms:modified>
</cp:coreProperties>
</file>