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9" r:id="rId3"/>
    <p:sldMasterId id="2147483678" r:id="rId4"/>
    <p:sldMasterId id="2147483687" r:id="rId5"/>
    <p:sldMasterId id="2147483696" r:id="rId6"/>
    <p:sldMasterId id="2147483705" r:id="rId7"/>
  </p:sldMasterIdLst>
  <p:notesMasterIdLst>
    <p:notesMasterId r:id="rId30"/>
  </p:notesMasterIdLst>
  <p:sldIdLst>
    <p:sldId id="256" r:id="rId8"/>
    <p:sldId id="295" r:id="rId9"/>
    <p:sldId id="296" r:id="rId10"/>
    <p:sldId id="263" r:id="rId11"/>
    <p:sldId id="259" r:id="rId12"/>
    <p:sldId id="260" r:id="rId13"/>
    <p:sldId id="289" r:id="rId14"/>
    <p:sldId id="297" r:id="rId15"/>
    <p:sldId id="298" r:id="rId16"/>
    <p:sldId id="299" r:id="rId17"/>
    <p:sldId id="300" r:id="rId18"/>
    <p:sldId id="301" r:id="rId19"/>
    <p:sldId id="291" r:id="rId20"/>
    <p:sldId id="293" r:id="rId21"/>
    <p:sldId id="266" r:id="rId22"/>
    <p:sldId id="302" r:id="rId23"/>
    <p:sldId id="267" r:id="rId24"/>
    <p:sldId id="290" r:id="rId25"/>
    <p:sldId id="270" r:id="rId26"/>
    <p:sldId id="294" r:id="rId27"/>
    <p:sldId id="269" r:id="rId28"/>
    <p:sldId id="271" r:id="rId29"/>
  </p:sldIdLst>
  <p:sldSz cx="18288000" cy="10287000"/>
  <p:notesSz cx="6858000" cy="9144000"/>
  <p:embeddedFontLst>
    <p:embeddedFont>
      <p:font typeface="微软雅黑" panose="020B0503020204020204" pitchFamily="34" charset="-122"/>
      <p:regular r:id="rId31"/>
      <p:bold r:id="rId32"/>
    </p:embeddedFont>
    <p:embeddedFont>
      <p:font typeface="Cambria Math" panose="02040503050406030204" pitchFamily="18" charset="0"/>
      <p:regular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微软雅黑" panose="020B0503020204020204" pitchFamily="34" charset="-122"/>
      <p:regular r:id="rId31"/>
      <p:bold r:id="rId32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9AC"/>
    <a:srgbClr val="DC3C4D"/>
    <a:srgbClr val="1D7151"/>
    <a:srgbClr val="FDBE14"/>
    <a:srgbClr val="9E9A00"/>
    <a:srgbClr val="17323D"/>
    <a:srgbClr val="295A6D"/>
    <a:srgbClr val="5CA5C1"/>
    <a:srgbClr val="485E12"/>
    <a:srgbClr val="6A89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31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9.fntdata"/><Relationship Id="rId21" Type="http://schemas.openxmlformats.org/officeDocument/2006/relationships/slide" Target="slides/slide14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6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CEBCE-6E82-4FD5-93D6-A89A93B52AA9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35458-0424-45C6-AA31-B53BE88AC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84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35458-0424-45C6-AA31-B53BE88AC6A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9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171" y="-136345"/>
            <a:ext cx="18920532" cy="1064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944042" y="2895893"/>
            <a:ext cx="1278033" cy="127803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3944042" y="2895893"/>
            <a:ext cx="1278033" cy="127803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3B2815-F02C-4E77-89FB-BE6BAB0034B4}"/>
              </a:ext>
            </a:extLst>
          </p:cNvPr>
          <p:cNvSpPr/>
          <p:nvPr userDrawn="1"/>
        </p:nvSpPr>
        <p:spPr>
          <a:xfrm>
            <a:off x="16640355" y="1"/>
            <a:ext cx="1811547" cy="214797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489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30965"/>
            <a:ext cx="18277319" cy="1022507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731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1" y="3006"/>
            <a:ext cx="18248759" cy="102809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4030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1" y="3007"/>
            <a:ext cx="18248759" cy="1028099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192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27977"/>
            <a:ext cx="18287999" cy="1023104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C466234-1508-45F7-B96C-A0A03726A6D0}"/>
              </a:ext>
            </a:extLst>
          </p:cNvPr>
          <p:cNvSpPr/>
          <p:nvPr userDrawn="1"/>
        </p:nvSpPr>
        <p:spPr>
          <a:xfrm>
            <a:off x="16303925" y="370877"/>
            <a:ext cx="1811547" cy="214797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793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442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42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171" y="-136345"/>
            <a:ext cx="18920532" cy="1064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944042" y="2895893"/>
            <a:ext cx="1278033" cy="127803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6640355" y="1"/>
            <a:ext cx="1811547" cy="214797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435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171" y="-136345"/>
            <a:ext cx="18920532" cy="1064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944042" y="2895893"/>
            <a:ext cx="1278033" cy="127803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3944042" y="2895893"/>
            <a:ext cx="1278033" cy="127803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3B2815-F02C-4E77-89FB-BE6BAB0034B4}"/>
              </a:ext>
            </a:extLst>
          </p:cNvPr>
          <p:cNvSpPr/>
          <p:nvPr userDrawn="1"/>
        </p:nvSpPr>
        <p:spPr>
          <a:xfrm>
            <a:off x="16640355" y="1"/>
            <a:ext cx="1811547" cy="214797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950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30965"/>
            <a:ext cx="18277319" cy="1022507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4178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1" y="3006"/>
            <a:ext cx="18248759" cy="102809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7668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1" y="3007"/>
            <a:ext cx="18248759" cy="1028099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5745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27977"/>
            <a:ext cx="18287999" cy="1023104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C466234-1508-45F7-B96C-A0A03726A6D0}"/>
              </a:ext>
            </a:extLst>
          </p:cNvPr>
          <p:cNvSpPr/>
          <p:nvPr userDrawn="1"/>
        </p:nvSpPr>
        <p:spPr>
          <a:xfrm>
            <a:off x="16303925" y="370877"/>
            <a:ext cx="1811547" cy="214797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458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342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941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171" y="-136345"/>
            <a:ext cx="18920532" cy="1064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944042" y="2895893"/>
            <a:ext cx="1278033" cy="127803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6640355" y="1"/>
            <a:ext cx="1811547" cy="214797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909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171" y="-136345"/>
            <a:ext cx="18920532" cy="1064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944042" y="2895893"/>
            <a:ext cx="1278033" cy="127803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3944042" y="2895893"/>
            <a:ext cx="1278033" cy="127803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3B2815-F02C-4E77-89FB-BE6BAB0034B4}"/>
              </a:ext>
            </a:extLst>
          </p:cNvPr>
          <p:cNvSpPr/>
          <p:nvPr userDrawn="1"/>
        </p:nvSpPr>
        <p:spPr>
          <a:xfrm>
            <a:off x="16640355" y="1"/>
            <a:ext cx="1811547" cy="214797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246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30965"/>
            <a:ext cx="18277319" cy="1022507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144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1" y="3006"/>
            <a:ext cx="18248759" cy="102809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3923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1" y="3007"/>
            <a:ext cx="18248759" cy="1028099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136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27977"/>
            <a:ext cx="18287999" cy="1023104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C466234-1508-45F7-B96C-A0A03726A6D0}"/>
              </a:ext>
            </a:extLst>
          </p:cNvPr>
          <p:cNvSpPr/>
          <p:nvPr userDrawn="1"/>
        </p:nvSpPr>
        <p:spPr>
          <a:xfrm>
            <a:off x="16303925" y="370877"/>
            <a:ext cx="1811547" cy="214797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026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9926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6397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171" y="-136345"/>
            <a:ext cx="18920532" cy="1064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944042" y="2895893"/>
            <a:ext cx="1278033" cy="127803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6640355" y="1"/>
            <a:ext cx="1811547" cy="214797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926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171" y="-136345"/>
            <a:ext cx="18920532" cy="1064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944042" y="2895893"/>
            <a:ext cx="1278033" cy="127803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3944042" y="2895893"/>
            <a:ext cx="1278033" cy="127803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3B2815-F02C-4E77-89FB-BE6BAB0034B4}"/>
              </a:ext>
            </a:extLst>
          </p:cNvPr>
          <p:cNvSpPr/>
          <p:nvPr userDrawn="1"/>
        </p:nvSpPr>
        <p:spPr>
          <a:xfrm>
            <a:off x="16640355" y="1"/>
            <a:ext cx="1811547" cy="214797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1496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30965"/>
            <a:ext cx="18277319" cy="1022507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2636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1" y="3006"/>
            <a:ext cx="18248759" cy="102809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35635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1" y="3007"/>
            <a:ext cx="18248759" cy="1028099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015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27977"/>
            <a:ext cx="18287999" cy="1023104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C466234-1508-45F7-B96C-A0A03726A6D0}"/>
              </a:ext>
            </a:extLst>
          </p:cNvPr>
          <p:cNvSpPr/>
          <p:nvPr userDrawn="1"/>
        </p:nvSpPr>
        <p:spPr>
          <a:xfrm>
            <a:off x="16303925" y="370877"/>
            <a:ext cx="1811547" cy="214797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3521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8881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100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171" y="-136345"/>
            <a:ext cx="18920532" cy="1064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944042" y="2895893"/>
            <a:ext cx="1278033" cy="127803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6640355" y="1"/>
            <a:ext cx="1811547" cy="214797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976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171" y="-136345"/>
            <a:ext cx="18920532" cy="1064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944042" y="2895893"/>
            <a:ext cx="1278033" cy="127803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3944042" y="2895893"/>
            <a:ext cx="1278033" cy="127803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3B2815-F02C-4E77-89FB-BE6BAB0034B4}"/>
              </a:ext>
            </a:extLst>
          </p:cNvPr>
          <p:cNvSpPr/>
          <p:nvPr userDrawn="1"/>
        </p:nvSpPr>
        <p:spPr>
          <a:xfrm>
            <a:off x="16640355" y="1"/>
            <a:ext cx="1811547" cy="214797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7226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30965"/>
            <a:ext cx="18277319" cy="1022507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425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1" y="3006"/>
            <a:ext cx="18248759" cy="102809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51208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1" y="3007"/>
            <a:ext cx="18248759" cy="1028099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5454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27977"/>
            <a:ext cx="18287999" cy="1023104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C466234-1508-45F7-B96C-A0A03726A6D0}"/>
              </a:ext>
            </a:extLst>
          </p:cNvPr>
          <p:cNvSpPr/>
          <p:nvPr userDrawn="1"/>
        </p:nvSpPr>
        <p:spPr>
          <a:xfrm>
            <a:off x="16303925" y="370877"/>
            <a:ext cx="1811547" cy="214797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8655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03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7604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171" y="-136345"/>
            <a:ext cx="18920532" cy="1064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944042" y="2895893"/>
            <a:ext cx="1278033" cy="127803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6640355" y="1"/>
            <a:ext cx="1811547" cy="214797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502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171" y="-136345"/>
            <a:ext cx="18920532" cy="1064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944042" y="2895893"/>
            <a:ext cx="1278033" cy="127803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3944042" y="2895893"/>
            <a:ext cx="1278033" cy="127803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3B2815-F02C-4E77-89FB-BE6BAB0034B4}"/>
              </a:ext>
            </a:extLst>
          </p:cNvPr>
          <p:cNvSpPr/>
          <p:nvPr userDrawn="1"/>
        </p:nvSpPr>
        <p:spPr>
          <a:xfrm>
            <a:off x="16640355" y="1"/>
            <a:ext cx="1811547" cy="214797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750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30965"/>
            <a:ext cx="18277319" cy="1022507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601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1" y="3006"/>
            <a:ext cx="18248759" cy="102809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7037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81" y="3007"/>
            <a:ext cx="18248759" cy="1028099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3964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27977"/>
            <a:ext cx="18287999" cy="1023104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C466234-1508-45F7-B96C-A0A03726A6D0}"/>
              </a:ext>
            </a:extLst>
          </p:cNvPr>
          <p:cNvSpPr/>
          <p:nvPr userDrawn="1"/>
        </p:nvSpPr>
        <p:spPr>
          <a:xfrm>
            <a:off x="16303925" y="370877"/>
            <a:ext cx="1811547" cy="214797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2310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5358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711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171" y="-136345"/>
            <a:ext cx="18920532" cy="1064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3716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37160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3944042" y="2895893"/>
            <a:ext cx="1278033" cy="127803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6640355" y="1"/>
            <a:ext cx="1811547" cy="214797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77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703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574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78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39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35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34862825-F999-48A1-A8CC-DBC54813CE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6FF1ABF-F1A9-490F-94B1-9CBA863E78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1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5.xml"/><Relationship Id="rId5" Type="http://schemas.microsoft.com/office/2007/relationships/hdphoto" Target="../media/hdphoto4.wdp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6.png"/><Relationship Id="rId5" Type="http://schemas.microsoft.com/office/2007/relationships/hdphoto" Target="../media/hdphoto5.wdp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6.svg"/><Relationship Id="rId3" Type="http://schemas.openxmlformats.org/officeDocument/2006/relationships/image" Target="../media/image58.png"/><Relationship Id="rId7" Type="http://schemas.openxmlformats.org/officeDocument/2006/relationships/image" Target="../media/image50.sv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54.svg"/><Relationship Id="rId5" Type="http://schemas.openxmlformats.org/officeDocument/2006/relationships/image" Target="../media/image29.png"/><Relationship Id="rId10" Type="http://schemas.openxmlformats.org/officeDocument/2006/relationships/image" Target="../media/image62.png"/><Relationship Id="rId4" Type="http://schemas.openxmlformats.org/officeDocument/2006/relationships/image" Target="../media/image47.svg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65.png"/><Relationship Id="rId7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1.svg"/><Relationship Id="rId18" Type="http://schemas.openxmlformats.org/officeDocument/2006/relationships/image" Target="../media/image77.png"/><Relationship Id="rId26" Type="http://schemas.openxmlformats.org/officeDocument/2006/relationships/image" Target="../media/image81.png"/><Relationship Id="rId3" Type="http://schemas.openxmlformats.org/officeDocument/2006/relationships/image" Target="../media/image61.svg"/><Relationship Id="rId21" Type="http://schemas.openxmlformats.org/officeDocument/2006/relationships/image" Target="../media/image79.svg"/><Relationship Id="rId7" Type="http://schemas.openxmlformats.org/officeDocument/2006/relationships/image" Target="../media/image65.svg"/><Relationship Id="rId12" Type="http://schemas.openxmlformats.org/officeDocument/2006/relationships/image" Target="../media/image74.png"/><Relationship Id="rId17" Type="http://schemas.openxmlformats.org/officeDocument/2006/relationships/image" Target="../media/image75.svg"/><Relationship Id="rId25" Type="http://schemas.openxmlformats.org/officeDocument/2006/relationships/image" Target="../media/image83.svg"/><Relationship Id="rId2" Type="http://schemas.openxmlformats.org/officeDocument/2006/relationships/image" Target="../media/image69.png"/><Relationship Id="rId16" Type="http://schemas.openxmlformats.org/officeDocument/2006/relationships/image" Target="../media/image76.png"/><Relationship Id="rId20" Type="http://schemas.openxmlformats.org/officeDocument/2006/relationships/image" Target="../media/image78.png"/><Relationship Id="rId29" Type="http://schemas.openxmlformats.org/officeDocument/2006/relationships/image" Target="../media/image8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69.svg"/><Relationship Id="rId24" Type="http://schemas.openxmlformats.org/officeDocument/2006/relationships/image" Target="../media/image80.png"/><Relationship Id="rId5" Type="http://schemas.openxmlformats.org/officeDocument/2006/relationships/image" Target="../media/image63.svg"/><Relationship Id="rId15" Type="http://schemas.openxmlformats.org/officeDocument/2006/relationships/image" Target="../media/image73.svg"/><Relationship Id="rId23" Type="http://schemas.openxmlformats.org/officeDocument/2006/relationships/image" Target="../media/image81.svg"/><Relationship Id="rId28" Type="http://schemas.openxmlformats.org/officeDocument/2006/relationships/image" Target="../media/image82.png"/><Relationship Id="rId10" Type="http://schemas.openxmlformats.org/officeDocument/2006/relationships/image" Target="../media/image73.png"/><Relationship Id="rId19" Type="http://schemas.openxmlformats.org/officeDocument/2006/relationships/image" Target="../media/image77.svg"/><Relationship Id="rId4" Type="http://schemas.openxmlformats.org/officeDocument/2006/relationships/image" Target="../media/image70.png"/><Relationship Id="rId9" Type="http://schemas.openxmlformats.org/officeDocument/2006/relationships/image" Target="../media/image67.svg"/><Relationship Id="rId14" Type="http://schemas.openxmlformats.org/officeDocument/2006/relationships/image" Target="../media/image75.png"/><Relationship Id="rId22" Type="http://schemas.openxmlformats.org/officeDocument/2006/relationships/image" Target="../media/image79.png"/><Relationship Id="rId27" Type="http://schemas.openxmlformats.org/officeDocument/2006/relationships/image" Target="../media/image85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65.svg"/><Relationship Id="rId18" Type="http://schemas.openxmlformats.org/officeDocument/2006/relationships/image" Target="../media/image79.png"/><Relationship Id="rId3" Type="http://schemas.openxmlformats.org/officeDocument/2006/relationships/image" Target="../media/image61.svg"/><Relationship Id="rId21" Type="http://schemas.openxmlformats.org/officeDocument/2006/relationships/image" Target="../media/image85.svg"/><Relationship Id="rId7" Type="http://schemas.openxmlformats.org/officeDocument/2006/relationships/image" Target="../media/image67.svg"/><Relationship Id="rId12" Type="http://schemas.openxmlformats.org/officeDocument/2006/relationships/image" Target="../media/image71.png"/><Relationship Id="rId17" Type="http://schemas.openxmlformats.org/officeDocument/2006/relationships/image" Target="../media/image79.svg"/><Relationship Id="rId2" Type="http://schemas.openxmlformats.org/officeDocument/2006/relationships/image" Target="../media/image83.png"/><Relationship Id="rId16" Type="http://schemas.openxmlformats.org/officeDocument/2006/relationships/image" Target="../media/image78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87.svg"/><Relationship Id="rId5" Type="http://schemas.openxmlformats.org/officeDocument/2006/relationships/image" Target="../media/image63.svg"/><Relationship Id="rId15" Type="http://schemas.openxmlformats.org/officeDocument/2006/relationships/image" Target="../media/image77.svg"/><Relationship Id="rId10" Type="http://schemas.openxmlformats.org/officeDocument/2006/relationships/image" Target="../media/image82.png"/><Relationship Id="rId19" Type="http://schemas.openxmlformats.org/officeDocument/2006/relationships/image" Target="../media/image81.svg"/><Relationship Id="rId4" Type="http://schemas.openxmlformats.org/officeDocument/2006/relationships/image" Target="../media/image84.png"/><Relationship Id="rId9" Type="http://schemas.openxmlformats.org/officeDocument/2006/relationships/image" Target="../media/image83.svg"/><Relationship Id="rId1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svg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image" Target="../media/image12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5" Type="http://schemas.openxmlformats.org/officeDocument/2006/relationships/image" Target="../media/image23.png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9.sv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0.svg"/><Relationship Id="rId7" Type="http://schemas.openxmlformats.org/officeDocument/2006/relationships/image" Target="../media/image23.png"/><Relationship Id="rId12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microsoft.com/office/2007/relationships/hdphoto" Target="../media/hdphoto2.wdp"/><Relationship Id="rId5" Type="http://schemas.openxmlformats.org/officeDocument/2006/relationships/image" Target="../media/image32.svg"/><Relationship Id="rId10" Type="http://schemas.openxmlformats.org/officeDocument/2006/relationships/image" Target="../media/image18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2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Relationship Id="rId6" Type="http://schemas.microsoft.com/office/2007/relationships/hdphoto" Target="../media/hdphoto3.wdp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jp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09343" y="7102522"/>
            <a:ext cx="5091953" cy="50919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654897">
            <a:off x="-1156233" y="993276"/>
            <a:ext cx="4748041" cy="23740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29399" y="-824993"/>
            <a:ext cx="3707385" cy="37073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264908" y="-763564"/>
            <a:ext cx="3584528" cy="35845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495736" y="7951811"/>
            <a:ext cx="3584528" cy="3584528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-1667442" y="7810289"/>
            <a:ext cx="4953421" cy="4953421"/>
            <a:chOff x="0" y="0"/>
            <a:chExt cx="1708150" cy="17081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DBE14"/>
            </a:solidFill>
          </p:spPr>
        </p:sp>
      </p:grpSp>
      <p:sp>
        <p:nvSpPr>
          <p:cNvPr id="12" name="TextBox 2">
            <a:extLst>
              <a:ext uri="{FF2B5EF4-FFF2-40B4-BE49-F238E27FC236}">
                <a16:creationId xmlns:a16="http://schemas.microsoft.com/office/drawing/2014/main" id="{39422361-5F40-47D8-9B3A-5BB330ECEEFF}"/>
              </a:ext>
            </a:extLst>
          </p:cNvPr>
          <p:cNvSpPr txBox="1"/>
          <p:nvPr/>
        </p:nvSpPr>
        <p:spPr>
          <a:xfrm>
            <a:off x="1704018" y="3670253"/>
            <a:ext cx="14879964" cy="2903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47E94F-C303-408B-B1F4-5C1DD5420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3"/>
            <a:ext cx="18288000" cy="9639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86FCCD-3A3B-48DF-9028-7749B1A512A5}"/>
              </a:ext>
            </a:extLst>
          </p:cNvPr>
          <p:cNvSpPr/>
          <p:nvPr/>
        </p:nvSpPr>
        <p:spPr>
          <a:xfrm>
            <a:off x="2137077" y="1327340"/>
            <a:ext cx="13687273" cy="1800493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5400" b="1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Kể</a:t>
            </a:r>
            <a:r>
              <a:rPr lang="en-US" sz="5400" b="1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thêm</a:t>
            </a:r>
            <a:r>
              <a:rPr lang="en-US" sz="5400" b="1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các</a:t>
            </a:r>
            <a:r>
              <a:rPr lang="en-US" sz="5400" b="1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đồ</a:t>
            </a:r>
            <a:r>
              <a:rPr lang="en-US" sz="5400" b="1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vật</a:t>
            </a:r>
            <a:r>
              <a:rPr lang="en-US" sz="5400" b="1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</a:p>
          <a:p>
            <a:pPr algn="ctr" defTabSz="1371600"/>
            <a:r>
              <a:rPr lang="en-US" sz="5400" b="1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có</a:t>
            </a:r>
            <a:r>
              <a:rPr lang="en-US" sz="5400" b="1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dạng</a:t>
            </a:r>
            <a:r>
              <a:rPr lang="en-US" sz="5400" b="1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hình</a:t>
            </a:r>
            <a:r>
              <a:rPr lang="en-US" sz="5400" b="1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khối</a:t>
            </a:r>
            <a:r>
              <a:rPr lang="en-US" sz="5400" b="1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trụ</a:t>
            </a:r>
            <a:r>
              <a:rPr lang="en-US" sz="5400" b="1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5400" b="1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có</a:t>
            </a:r>
            <a:r>
              <a:rPr lang="en-US" sz="5400" b="1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dạng</a:t>
            </a:r>
            <a:r>
              <a:rPr lang="en-US" sz="5400" b="1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hình</a:t>
            </a:r>
            <a:r>
              <a:rPr lang="en-US" sz="5400" b="1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khối</a:t>
            </a:r>
            <a:r>
              <a:rPr lang="en-US" sz="5400" b="1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UTM Avo" panose="02040603050506020204" pitchFamily="18" charset="0"/>
              </a:rPr>
              <a:t>cầu</a:t>
            </a:r>
            <a:endParaRPr lang="en-US" sz="5400" b="1" dirty="0">
              <a:ln w="22225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753C36-7B93-44FB-BE48-359CAEB8A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634" y="3739944"/>
            <a:ext cx="6508131" cy="48897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EC1809-D9AA-4183-A4F9-BD576027C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416" y="3739944"/>
            <a:ext cx="6508131" cy="488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27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8288000" cy="9690939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9933"/>
              </a:solidFill>
              <a:latin typeface="Calibri" panose="020F0502020204030204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567068" y="596061"/>
            <a:ext cx="17153865" cy="8919489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3907719" y="175331"/>
            <a:ext cx="10472562" cy="1192239"/>
            <a:chOff x="2938884" y="112107"/>
            <a:chExt cx="6918987" cy="71834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3281168" y="112107"/>
              <a:ext cx="6576703" cy="718340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lăn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2938884" y="168181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D4CAA4B-E287-46B3-9709-7C3AAE05B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560" y="1963631"/>
            <a:ext cx="13023642" cy="676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92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B84EE89-0B6D-42DF-A72C-2A82CD9A598F}"/>
              </a:ext>
            </a:extLst>
          </p:cNvPr>
          <p:cNvGrpSpPr/>
          <p:nvPr/>
        </p:nvGrpSpPr>
        <p:grpSpPr>
          <a:xfrm>
            <a:off x="2980260" y="289147"/>
            <a:ext cx="14145690" cy="1379879"/>
            <a:chOff x="1315544" y="130494"/>
            <a:chExt cx="8983689" cy="83139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1D09CEE-62D0-4088-811D-91AA0717D2FE}"/>
                </a:ext>
              </a:extLst>
            </p:cNvPr>
            <p:cNvSpPr/>
            <p:nvPr/>
          </p:nvSpPr>
          <p:spPr>
            <a:xfrm>
              <a:off x="1550232" y="130494"/>
              <a:ext cx="8749001" cy="831395"/>
            </a:xfrm>
            <a:prstGeom prst="roundRect">
              <a:avLst>
                <a:gd name="adj" fmla="val 49801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trụ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cầu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lập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phương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chữ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nhật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6F3A541-29C2-4D15-AD55-3F3209CE5887}"/>
                </a:ext>
              </a:extLst>
            </p:cNvPr>
            <p:cNvSpPr/>
            <p:nvPr/>
          </p:nvSpPr>
          <p:spPr>
            <a:xfrm>
              <a:off x="1315544" y="226308"/>
              <a:ext cx="694498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2764AD2-006D-4A45-8EBB-81A53EAD1F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18" t="30006" r="10473" b="-2444"/>
          <a:stretch/>
        </p:blipFill>
        <p:spPr>
          <a:xfrm>
            <a:off x="9677400" y="2705100"/>
            <a:ext cx="7127178" cy="64197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2FCB68-5924-4C99-A7E4-D755351959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70" b="89425" l="18038" r="38889">
                        <a14:foregroundMark x1="23377" y1="37170" x2="23377" y2="37170"/>
                        <a14:foregroundMark x1="18254" y1="62208" x2="18038" y2="62986"/>
                        <a14:foregroundMark x1="33405" y1="89580" x2="33405" y2="89580"/>
                        <a14:foregroundMark x1="38889" y1="80715" x2="38889" y2="80715"/>
                      </a14:backgroundRemoval>
                    </a14:imgEffect>
                  </a14:imgLayer>
                </a14:imgProps>
              </a:ext>
            </a:extLst>
          </a:blip>
          <a:srcRect l="16352" t="32661" r="58991" b="6897"/>
          <a:stretch/>
        </p:blipFill>
        <p:spPr>
          <a:xfrm>
            <a:off x="2286000" y="2545211"/>
            <a:ext cx="5790290" cy="660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8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D2FC6ED-D3EC-48C8-B86F-855409A8BD2E}"/>
              </a:ext>
            </a:extLst>
          </p:cNvPr>
          <p:cNvGrpSpPr/>
          <p:nvPr/>
        </p:nvGrpSpPr>
        <p:grpSpPr>
          <a:xfrm>
            <a:off x="1447800" y="876300"/>
            <a:ext cx="7846857" cy="8763000"/>
            <a:chOff x="1447800" y="876300"/>
            <a:chExt cx="7846857" cy="8763000"/>
          </a:xfrm>
        </p:grpSpPr>
        <p:pic>
          <p:nvPicPr>
            <p:cNvPr id="5" name="Picture 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BBC19B31-D10D-4B04-A1CB-4633C4E89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5" t="11503" r="14411" b="6091"/>
            <a:stretch/>
          </p:blipFill>
          <p:spPr>
            <a:xfrm>
              <a:off x="1447800" y="876300"/>
              <a:ext cx="7846857" cy="87630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3D118C-B02F-4E5B-ADD8-AEEB7983D2F9}"/>
                </a:ext>
              </a:extLst>
            </p:cNvPr>
            <p:cNvSpPr txBox="1"/>
            <p:nvPr/>
          </p:nvSpPr>
          <p:spPr>
            <a:xfrm>
              <a:off x="3459480" y="8823960"/>
              <a:ext cx="1828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26623E8-202B-4B6B-B117-C459842B60AA}"/>
              </a:ext>
            </a:extLst>
          </p:cNvPr>
          <p:cNvSpPr txBox="1"/>
          <p:nvPr/>
        </p:nvSpPr>
        <p:spPr>
          <a:xfrm>
            <a:off x="2516343" y="2740104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05BEC5-2318-44EA-A300-18CE6271DC7C}"/>
              </a:ext>
            </a:extLst>
          </p:cNvPr>
          <p:cNvSpPr txBox="1"/>
          <p:nvPr/>
        </p:nvSpPr>
        <p:spPr>
          <a:xfrm>
            <a:off x="6629400" y="4797504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84DCE5-BA3C-4EA9-A783-5A3BC4749B9B}"/>
              </a:ext>
            </a:extLst>
          </p:cNvPr>
          <p:cNvSpPr txBox="1"/>
          <p:nvPr/>
        </p:nvSpPr>
        <p:spPr>
          <a:xfrm>
            <a:off x="9525000" y="2893107"/>
            <a:ext cx="6400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EC163C-D278-4D0E-B134-BC0167FBE40F}"/>
              </a:ext>
            </a:extLst>
          </p:cNvPr>
          <p:cNvSpPr txBox="1"/>
          <p:nvPr/>
        </p:nvSpPr>
        <p:spPr>
          <a:xfrm>
            <a:off x="11010900" y="3899918"/>
            <a:ext cx="3429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81CB73-80EC-4C61-A771-BB9DC4606E2B}"/>
              </a:ext>
            </a:extLst>
          </p:cNvPr>
          <p:cNvSpPr txBox="1"/>
          <p:nvPr/>
        </p:nvSpPr>
        <p:spPr>
          <a:xfrm>
            <a:off x="4800600" y="2130504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BF66A8-F251-4414-BB31-5240EAB37ECA}"/>
              </a:ext>
            </a:extLst>
          </p:cNvPr>
          <p:cNvSpPr txBox="1"/>
          <p:nvPr/>
        </p:nvSpPr>
        <p:spPr>
          <a:xfrm>
            <a:off x="10980420" y="4722078"/>
            <a:ext cx="3429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449B12-46CA-4F28-8AD0-EBCD181D98BD}"/>
              </a:ext>
            </a:extLst>
          </p:cNvPr>
          <p:cNvSpPr txBox="1"/>
          <p:nvPr/>
        </p:nvSpPr>
        <p:spPr>
          <a:xfrm>
            <a:off x="11010900" y="5630019"/>
            <a:ext cx="5295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074631-03E8-42A6-BBCA-7DD1D2CD5983}"/>
              </a:ext>
            </a:extLst>
          </p:cNvPr>
          <p:cNvSpPr txBox="1"/>
          <p:nvPr/>
        </p:nvSpPr>
        <p:spPr>
          <a:xfrm>
            <a:off x="11010900" y="6515100"/>
            <a:ext cx="5829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8BBA77-075C-4F3C-B148-A46332DC01EC}"/>
              </a:ext>
            </a:extLst>
          </p:cNvPr>
          <p:cNvSpPr txBox="1"/>
          <p:nvPr/>
        </p:nvSpPr>
        <p:spPr>
          <a:xfrm>
            <a:off x="3907317" y="4314348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66ED4AA-B2B7-4263-8042-9028BEAD9727}"/>
              </a:ext>
            </a:extLst>
          </p:cNvPr>
          <p:cNvSpPr txBox="1"/>
          <p:nvPr/>
        </p:nvSpPr>
        <p:spPr>
          <a:xfrm>
            <a:off x="3583143" y="666750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611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  <p:bldP spid="15" grpId="0"/>
      <p:bldP spid="16" grpId="0"/>
      <p:bldP spid="20" grpId="0"/>
      <p:bldP spid="23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384DCE5-BA3C-4EA9-A783-5A3BC4749B9B}"/>
              </a:ext>
            </a:extLst>
          </p:cNvPr>
          <p:cNvSpPr txBox="1"/>
          <p:nvPr/>
        </p:nvSpPr>
        <p:spPr>
          <a:xfrm>
            <a:off x="11431744" y="2893107"/>
            <a:ext cx="30081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EC163C-D278-4D0E-B134-BC0167FBE40F}"/>
              </a:ext>
            </a:extLst>
          </p:cNvPr>
          <p:cNvSpPr txBox="1"/>
          <p:nvPr/>
        </p:nvSpPr>
        <p:spPr>
          <a:xfrm>
            <a:off x="11010900" y="3899918"/>
            <a:ext cx="3429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BF66A8-F251-4414-BB31-5240EAB37ECA}"/>
              </a:ext>
            </a:extLst>
          </p:cNvPr>
          <p:cNvSpPr txBox="1"/>
          <p:nvPr/>
        </p:nvSpPr>
        <p:spPr>
          <a:xfrm>
            <a:off x="10980420" y="4722078"/>
            <a:ext cx="3429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0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449B12-46CA-4F28-8AD0-EBCD181D98BD}"/>
              </a:ext>
            </a:extLst>
          </p:cNvPr>
          <p:cNvSpPr txBox="1"/>
          <p:nvPr/>
        </p:nvSpPr>
        <p:spPr>
          <a:xfrm>
            <a:off x="11010900" y="5630019"/>
            <a:ext cx="5295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074631-03E8-42A6-BBCA-7DD1D2CD5983}"/>
              </a:ext>
            </a:extLst>
          </p:cNvPr>
          <p:cNvSpPr txBox="1"/>
          <p:nvPr/>
        </p:nvSpPr>
        <p:spPr>
          <a:xfrm>
            <a:off x="11010900" y="6515100"/>
            <a:ext cx="58293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39FA90-5CBA-48A0-B0F7-6F0420939D50}"/>
              </a:ext>
            </a:extLst>
          </p:cNvPr>
          <p:cNvGrpSpPr/>
          <p:nvPr/>
        </p:nvGrpSpPr>
        <p:grpSpPr>
          <a:xfrm>
            <a:off x="533400" y="746672"/>
            <a:ext cx="9563101" cy="8793655"/>
            <a:chOff x="7833712" y="3436835"/>
            <a:chExt cx="9563101" cy="8793655"/>
          </a:xfrm>
        </p:grpSpPr>
        <p:pic>
          <p:nvPicPr>
            <p:cNvPr id="18" name="Picture 17" descr="A close-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FFC5D4C6-A028-40A9-8035-3F5077FDF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5" t="6902" r="9054" b="1073"/>
            <a:stretch/>
          </p:blipFill>
          <p:spPr>
            <a:xfrm>
              <a:off x="7833712" y="3436835"/>
              <a:ext cx="9563101" cy="879365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2CB629-780E-4353-9C00-9C80B75DF327}"/>
                </a:ext>
              </a:extLst>
            </p:cNvPr>
            <p:cNvSpPr txBox="1"/>
            <p:nvPr/>
          </p:nvSpPr>
          <p:spPr>
            <a:xfrm>
              <a:off x="9814912" y="9909399"/>
              <a:ext cx="1828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291CA5D-4904-426C-94EC-40ACA9A238C5}"/>
              </a:ext>
            </a:extLst>
          </p:cNvPr>
          <p:cNvSpPr txBox="1"/>
          <p:nvPr/>
        </p:nvSpPr>
        <p:spPr>
          <a:xfrm>
            <a:off x="6781800" y="194310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228429-D655-452D-A9F0-7A15F5167BC5}"/>
              </a:ext>
            </a:extLst>
          </p:cNvPr>
          <p:cNvSpPr txBox="1"/>
          <p:nvPr/>
        </p:nvSpPr>
        <p:spPr>
          <a:xfrm>
            <a:off x="4724400" y="2359104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36368A-040E-44CB-AAE7-511F4C2764E7}"/>
              </a:ext>
            </a:extLst>
          </p:cNvPr>
          <p:cNvSpPr txBox="1"/>
          <p:nvPr/>
        </p:nvSpPr>
        <p:spPr>
          <a:xfrm>
            <a:off x="9009455" y="4035503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53DF9E-E33E-4FD0-A1ED-94024CEC063F}"/>
              </a:ext>
            </a:extLst>
          </p:cNvPr>
          <p:cNvSpPr txBox="1"/>
          <p:nvPr/>
        </p:nvSpPr>
        <p:spPr>
          <a:xfrm>
            <a:off x="9564843" y="613201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EE468A-B860-4307-809B-446438B190E3}"/>
              </a:ext>
            </a:extLst>
          </p:cNvPr>
          <p:cNvSpPr txBox="1"/>
          <p:nvPr/>
        </p:nvSpPr>
        <p:spPr>
          <a:xfrm>
            <a:off x="8763000" y="712914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CFAE67-EADE-4812-A4D5-454B1F6CD96D}"/>
              </a:ext>
            </a:extLst>
          </p:cNvPr>
          <p:cNvSpPr txBox="1"/>
          <p:nvPr/>
        </p:nvSpPr>
        <p:spPr>
          <a:xfrm>
            <a:off x="5314950" y="803910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0D566F1-41EE-4835-931E-3C76F6AEEFAB}"/>
              </a:ext>
            </a:extLst>
          </p:cNvPr>
          <p:cNvSpPr txBox="1"/>
          <p:nvPr/>
        </p:nvSpPr>
        <p:spPr>
          <a:xfrm>
            <a:off x="838200" y="5945862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6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42D7A8-E8BA-4E80-BA11-1F6B1C3B2A6D}"/>
              </a:ext>
            </a:extLst>
          </p:cNvPr>
          <p:cNvSpPr txBox="1"/>
          <p:nvPr/>
        </p:nvSpPr>
        <p:spPr>
          <a:xfrm>
            <a:off x="4534772" y="324705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A4F3B1-AF6A-48D2-B067-A609FE4A7756}"/>
              </a:ext>
            </a:extLst>
          </p:cNvPr>
          <p:cNvSpPr txBox="1"/>
          <p:nvPr/>
        </p:nvSpPr>
        <p:spPr>
          <a:xfrm>
            <a:off x="3668596" y="4253861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01AED4-BE00-474E-93FA-CBCF8049644E}"/>
              </a:ext>
            </a:extLst>
          </p:cNvPr>
          <p:cNvSpPr txBox="1"/>
          <p:nvPr/>
        </p:nvSpPr>
        <p:spPr>
          <a:xfrm>
            <a:off x="3354543" y="2790400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A5F5B5-FDA0-420B-815E-19C6BC46C9C7}"/>
              </a:ext>
            </a:extLst>
          </p:cNvPr>
          <p:cNvSpPr txBox="1"/>
          <p:nvPr/>
        </p:nvSpPr>
        <p:spPr>
          <a:xfrm>
            <a:off x="2440143" y="3767471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6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C798EE8-4ABF-4934-8986-8097AEE12708}"/>
              </a:ext>
            </a:extLst>
          </p:cNvPr>
          <p:cNvSpPr txBox="1"/>
          <p:nvPr/>
        </p:nvSpPr>
        <p:spPr>
          <a:xfrm>
            <a:off x="6339025" y="4483287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4393A77-249C-4551-A16A-38AFB16A8C24}"/>
              </a:ext>
            </a:extLst>
          </p:cNvPr>
          <p:cNvSpPr txBox="1"/>
          <p:nvPr/>
        </p:nvSpPr>
        <p:spPr>
          <a:xfrm>
            <a:off x="4163024" y="5983962"/>
            <a:ext cx="9888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187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0" grpId="0"/>
      <p:bldP spid="23" grpId="0"/>
      <p:bldP spid="24" grpId="0"/>
      <p:bldP spid="21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1342156C-6068-43AA-A442-51CF061ECA03}"/>
              </a:ext>
            </a:extLst>
          </p:cNvPr>
          <p:cNvSpPr txBox="1"/>
          <p:nvPr/>
        </p:nvSpPr>
        <p:spPr>
          <a:xfrm>
            <a:off x="1475939" y="800100"/>
            <a:ext cx="1533612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3600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nl-NL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hãy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Sau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8">
            <a:extLst>
              <a:ext uri="{FF2B5EF4-FFF2-40B4-BE49-F238E27FC236}">
                <a16:creationId xmlns:a16="http://schemas.microsoft.com/office/drawing/2014/main" id="{E8C9E93A-D18B-467F-9764-762AECB08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6400" y="3924300"/>
            <a:ext cx="6762559" cy="5257889"/>
          </a:xfrm>
          <a:prstGeom prst="rect">
            <a:avLst/>
          </a:prstGeom>
        </p:spPr>
      </p:pic>
      <p:pic>
        <p:nvPicPr>
          <p:cNvPr id="37" name="Picture 15">
            <a:extLst>
              <a:ext uri="{FF2B5EF4-FFF2-40B4-BE49-F238E27FC236}">
                <a16:creationId xmlns:a16="http://schemas.microsoft.com/office/drawing/2014/main" id="{359B7BEA-9334-4653-AA7D-D709200AC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08194" y="3924300"/>
            <a:ext cx="7703867" cy="525788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4F8BF70-8CE0-4598-B0A2-21161FAA2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3"/>
            <a:ext cx="18288000" cy="96393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C9B83A2-337C-47CE-B5CD-6F5B6E39A6A1}"/>
              </a:ext>
            </a:extLst>
          </p:cNvPr>
          <p:cNvGrpSpPr/>
          <p:nvPr/>
        </p:nvGrpSpPr>
        <p:grpSpPr>
          <a:xfrm>
            <a:off x="2680982" y="421028"/>
            <a:ext cx="12125937" cy="988851"/>
            <a:chOff x="1603167" y="357117"/>
            <a:chExt cx="8083958" cy="659234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7EBECA9F-9C92-4E60-A2A2-4488A8453939}"/>
                </a:ext>
              </a:extLst>
            </p:cNvPr>
            <p:cNvSpPr/>
            <p:nvPr/>
          </p:nvSpPr>
          <p:spPr>
            <a:xfrm>
              <a:off x="2045334" y="357117"/>
              <a:ext cx="7641791" cy="659234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42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微软雅黑" pitchFamily="34" charset="-122"/>
                </a:rPr>
                <a:t>Kể</a:t>
              </a:r>
              <a:r>
                <a:rPr lang="en-US" sz="4200" b="1" dirty="0">
                  <a:solidFill>
                    <a:prstClr val="white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微软雅黑" pitchFamily="34" charset="-122"/>
                </a:rPr>
                <a:t>tên</a:t>
              </a:r>
              <a:r>
                <a:rPr lang="en-US" sz="4200" b="1" dirty="0">
                  <a:solidFill>
                    <a:prstClr val="white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微软雅黑" pitchFamily="34" charset="-122"/>
                </a:rPr>
                <a:t>một</a:t>
              </a:r>
              <a:r>
                <a:rPr lang="en-US" sz="4200" b="1" dirty="0">
                  <a:solidFill>
                    <a:prstClr val="white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微软雅黑" pitchFamily="34" charset="-122"/>
                </a:rPr>
                <a:t>số</a:t>
              </a:r>
              <a:r>
                <a:rPr lang="en-US" sz="4200" b="1" dirty="0">
                  <a:solidFill>
                    <a:prstClr val="white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微软雅黑" pitchFamily="34" charset="-122"/>
                </a:rPr>
                <a:t>đồ</a:t>
              </a:r>
              <a:r>
                <a:rPr lang="en-US" sz="4200" b="1" dirty="0">
                  <a:solidFill>
                    <a:prstClr val="white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微软雅黑" pitchFamily="34" charset="-122"/>
                </a:rPr>
                <a:t>vật</a:t>
              </a:r>
              <a:r>
                <a:rPr lang="en-US" sz="4200" b="1" dirty="0">
                  <a:solidFill>
                    <a:prstClr val="white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微软雅黑" pitchFamily="34" charset="-122"/>
                </a:rPr>
                <a:t>trong</a:t>
              </a:r>
              <a:r>
                <a:rPr lang="en-US" sz="4200" b="1" dirty="0">
                  <a:solidFill>
                    <a:prstClr val="white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微软雅黑" pitchFamily="34" charset="-122"/>
                </a:rPr>
                <a:t>thực</a:t>
              </a:r>
              <a:r>
                <a:rPr lang="en-US" sz="4200" b="1" dirty="0">
                  <a:solidFill>
                    <a:prstClr val="white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UTM Avo" panose="02040603050506020204" pitchFamily="18" charset="0"/>
                  <a:ea typeface="微软雅黑" pitchFamily="34" charset="-122"/>
                </a:rPr>
                <a:t>tế</a:t>
              </a:r>
              <a:r>
                <a:rPr lang="en-US" sz="4200" b="1" dirty="0">
                  <a:solidFill>
                    <a:prstClr val="white"/>
                  </a:solidFill>
                  <a:latin typeface="UTM Avo" panose="02040603050506020204" pitchFamily="18" charset="0"/>
                  <a:ea typeface="微软雅黑" pitchFamily="34" charset="-122"/>
                </a:rPr>
                <a:t>: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003FEC8-CFE5-4DC6-9F29-A794EE3B09D0}"/>
                </a:ext>
              </a:extLst>
            </p:cNvPr>
            <p:cNvGrpSpPr/>
            <p:nvPr/>
          </p:nvGrpSpPr>
          <p:grpSpPr>
            <a:xfrm>
              <a:off x="1603167" y="357117"/>
              <a:ext cx="658069" cy="659234"/>
              <a:chOff x="4681214" y="1001419"/>
              <a:chExt cx="479918" cy="460721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B045F0F-3A07-4798-98AD-6F13BAEBAC69}"/>
                  </a:ext>
                </a:extLst>
              </p:cNvPr>
              <p:cNvSpPr/>
              <p:nvPr/>
            </p:nvSpPr>
            <p:spPr>
              <a:xfrm>
                <a:off x="4681214" y="1001419"/>
                <a:ext cx="479918" cy="46072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en-US" sz="27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E07BE5D-9970-4FB8-BF2B-20DB66EAB12E}"/>
                  </a:ext>
                </a:extLst>
              </p:cNvPr>
              <p:cNvSpPr/>
              <p:nvPr/>
            </p:nvSpPr>
            <p:spPr>
              <a:xfrm>
                <a:off x="4777732" y="1122067"/>
                <a:ext cx="326345" cy="268754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AF67159-FF51-4F92-89F1-50A805341A27}"/>
              </a:ext>
            </a:extLst>
          </p:cNvPr>
          <p:cNvGrpSpPr/>
          <p:nvPr/>
        </p:nvGrpSpPr>
        <p:grpSpPr>
          <a:xfrm>
            <a:off x="4010987" y="2618942"/>
            <a:ext cx="8701773" cy="5365484"/>
            <a:chOff x="2771318" y="1895474"/>
            <a:chExt cx="5801182" cy="357698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8416D32-34C7-42FC-9B55-95B39A53B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318" y="1895474"/>
              <a:ext cx="5801182" cy="357698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4FFBE0C-4FD0-438C-B621-292DC891A0FD}"/>
                </a:ext>
              </a:extLst>
            </p:cNvPr>
            <p:cNvSpPr txBox="1"/>
            <p:nvPr/>
          </p:nvSpPr>
          <p:spPr>
            <a:xfrm>
              <a:off x="3571875" y="3027442"/>
              <a:ext cx="4410075" cy="13542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371600">
                <a:lnSpc>
                  <a:spcPct val="150000"/>
                </a:lnSpc>
              </a:pPr>
              <a:r>
                <a:rPr lang="en-US" sz="4200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a. </a:t>
              </a:r>
              <a:r>
                <a:rPr lang="en-US" sz="4200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Có</a:t>
              </a:r>
              <a:r>
                <a:rPr lang="en-US" sz="4200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4200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dạng</a:t>
              </a:r>
              <a:r>
                <a:rPr lang="en-US" sz="4200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4200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khối</a:t>
              </a:r>
              <a:r>
                <a:rPr lang="en-US" sz="4200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4200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trụ</a:t>
              </a:r>
              <a:r>
                <a:rPr lang="en-US" sz="4200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.</a:t>
              </a:r>
            </a:p>
            <a:p>
              <a:pPr defTabSz="1371600">
                <a:lnSpc>
                  <a:spcPct val="150000"/>
                </a:lnSpc>
              </a:pPr>
              <a:r>
                <a:rPr lang="en-US" sz="4200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b. </a:t>
              </a:r>
              <a:r>
                <a:rPr lang="en-US" sz="4200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Có</a:t>
              </a:r>
              <a:r>
                <a:rPr lang="en-US" sz="4200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4200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dạng</a:t>
              </a:r>
              <a:r>
                <a:rPr lang="en-US" sz="4200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4200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khối</a:t>
              </a:r>
              <a:r>
                <a:rPr lang="en-US" sz="4200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4200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cầu</a:t>
              </a:r>
              <a:r>
                <a:rPr lang="en-US" sz="4200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.</a:t>
              </a:r>
              <a:endParaRPr lang="en-US" sz="4200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B340CE91-67A2-43CA-BDCE-3614022B7A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88"/>
          <a:stretch/>
        </p:blipFill>
        <p:spPr>
          <a:xfrm>
            <a:off x="1284403" y="3468569"/>
            <a:ext cx="2256740" cy="518304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8F2CD57-5241-4F7E-BFED-EA49E6C25965}"/>
              </a:ext>
            </a:extLst>
          </p:cNvPr>
          <p:cNvGrpSpPr/>
          <p:nvPr/>
        </p:nvGrpSpPr>
        <p:grpSpPr>
          <a:xfrm>
            <a:off x="12308448" y="2918737"/>
            <a:ext cx="4185558" cy="5589755"/>
            <a:chOff x="8205632" y="1945824"/>
            <a:chExt cx="2790372" cy="372650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770F2F0-1334-4B07-B4F5-B511378A4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65" t="-1189" r="3701" b="1189"/>
            <a:stretch/>
          </p:blipFill>
          <p:spPr>
            <a:xfrm flipH="1">
              <a:off x="8881454" y="1945824"/>
              <a:ext cx="2114550" cy="372650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1AD6AC0-EF2A-4137-B2AD-6E5CF0B6F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31719">
              <a:off x="8205632" y="2160520"/>
              <a:ext cx="1568087" cy="1568087"/>
            </a:xfrm>
            <a:prstGeom prst="rect">
              <a:avLst/>
            </a:prstGeom>
          </p:spPr>
        </p:pic>
      </p:grpSp>
      <p:sp>
        <p:nvSpPr>
          <p:cNvPr id="33" name="Speech Bubble: Oval 32">
            <a:extLst>
              <a:ext uri="{FF2B5EF4-FFF2-40B4-BE49-F238E27FC236}">
                <a16:creationId xmlns:a16="http://schemas.microsoft.com/office/drawing/2014/main" id="{C9A71A30-6883-428A-B41F-2BD6E79A4572}"/>
              </a:ext>
            </a:extLst>
          </p:cNvPr>
          <p:cNvSpPr/>
          <p:nvPr/>
        </p:nvSpPr>
        <p:spPr>
          <a:xfrm>
            <a:off x="11468101" y="1409879"/>
            <a:ext cx="5797388" cy="1762482"/>
          </a:xfrm>
          <a:prstGeom prst="wedgeEllipseCallout">
            <a:avLst>
              <a:gd name="adj1" fmla="val 14580"/>
              <a:gd name="adj2" fmla="val 60068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bút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chì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trụ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780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10EFAF8C-AA1D-4479-B1C8-65B285983A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4278" b="1052"/>
          <a:stretch>
            <a:fillRect/>
          </a:stretch>
        </p:blipFill>
        <p:spPr>
          <a:xfrm rot="16200000">
            <a:off x="-1551466" y="4729412"/>
            <a:ext cx="6047473" cy="6980537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E5A162F-AEA1-44C9-BF52-611AAE93BD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1296" r="25658"/>
          <a:stretch>
            <a:fillRect/>
          </a:stretch>
        </p:blipFill>
        <p:spPr>
          <a:xfrm rot="16200000">
            <a:off x="-1067207" y="-878372"/>
            <a:ext cx="5244653" cy="6963296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47571271-5DD0-4F58-915A-E386353E9D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4278" b="1052"/>
          <a:stretch>
            <a:fillRect/>
          </a:stretch>
        </p:blipFill>
        <p:spPr>
          <a:xfrm rot="16200000">
            <a:off x="5424341" y="4729412"/>
            <a:ext cx="6047473" cy="6980537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D8863561-748A-42D9-874E-B5CCA8129E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1296" r="25658"/>
          <a:stretch>
            <a:fillRect/>
          </a:stretch>
        </p:blipFill>
        <p:spPr>
          <a:xfrm rot="16200000">
            <a:off x="5908599" y="-878372"/>
            <a:ext cx="5244653" cy="6963296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16E35381-2D60-4063-AAF8-08138F5361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4278" b="1052"/>
          <a:stretch>
            <a:fillRect/>
          </a:stretch>
        </p:blipFill>
        <p:spPr>
          <a:xfrm rot="16200000">
            <a:off x="12382023" y="4729412"/>
            <a:ext cx="6047473" cy="6980537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B9EE968F-8E74-41AC-8091-88A6336CFA6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1296" r="25658"/>
          <a:stretch>
            <a:fillRect/>
          </a:stretch>
        </p:blipFill>
        <p:spPr>
          <a:xfrm rot="16200000">
            <a:off x="12866282" y="-878372"/>
            <a:ext cx="5244653" cy="69632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EB362F5-5268-474B-AD62-ABEE508BFD52}"/>
              </a:ext>
            </a:extLst>
          </p:cNvPr>
          <p:cNvSpPr txBox="1"/>
          <p:nvPr/>
        </p:nvSpPr>
        <p:spPr>
          <a:xfrm>
            <a:off x="4391038" y="2443431"/>
            <a:ext cx="103709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Một số đồ </a:t>
            </a:r>
            <a:r>
              <a:rPr lang="en-US" sz="48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 có dạng khối </a:t>
            </a:r>
            <a:r>
              <a:rPr lang="en-US" sz="4800" b="1" i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trụ:</a:t>
            </a:r>
            <a:endParaRPr lang="en-US" sz="4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EFD169-CD3D-4AFA-93BF-CFEB3EB5596A}"/>
              </a:ext>
            </a:extLst>
          </p:cNvPr>
          <p:cNvGrpSpPr/>
          <p:nvPr/>
        </p:nvGrpSpPr>
        <p:grpSpPr>
          <a:xfrm>
            <a:off x="130256" y="5450030"/>
            <a:ext cx="4762378" cy="4281733"/>
            <a:chOff x="381000" y="4355794"/>
            <a:chExt cx="4762378" cy="4281733"/>
          </a:xfrm>
        </p:grpSpPr>
        <p:pic>
          <p:nvPicPr>
            <p:cNvPr id="18" name="Picture 17" descr="A can of food&#10;&#10;Description automatically generated with medium confidence">
              <a:extLst>
                <a:ext uri="{FF2B5EF4-FFF2-40B4-BE49-F238E27FC236}">
                  <a16:creationId xmlns:a16="http://schemas.microsoft.com/office/drawing/2014/main" id="{AC2055CA-B2C9-4F04-A3F2-8967534BA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4355794"/>
              <a:ext cx="4762378" cy="357384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0D8E6E-FDEC-4225-A105-8056DEB56E38}"/>
                </a:ext>
              </a:extLst>
            </p:cNvPr>
            <p:cNvSpPr txBox="1"/>
            <p:nvPr/>
          </p:nvSpPr>
          <p:spPr>
            <a:xfrm>
              <a:off x="1318138" y="7929641"/>
              <a:ext cx="25508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sữa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FBFD1C-AC65-4448-8039-D6A7384DCDF1}"/>
              </a:ext>
            </a:extLst>
          </p:cNvPr>
          <p:cNvGrpSpPr/>
          <p:nvPr/>
        </p:nvGrpSpPr>
        <p:grpSpPr>
          <a:xfrm>
            <a:off x="4469309" y="5335077"/>
            <a:ext cx="2550813" cy="4469323"/>
            <a:chOff x="4720053" y="4240841"/>
            <a:chExt cx="2550813" cy="4469323"/>
          </a:xfrm>
        </p:grpSpPr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92022755-DD2E-4679-AFCA-C10ADDD1F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83437" y="4240841"/>
              <a:ext cx="1862189" cy="365135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AD0D6D8-E0F2-467F-BAA8-13C916D2836B}"/>
                </a:ext>
              </a:extLst>
            </p:cNvPr>
            <p:cNvSpPr txBox="1"/>
            <p:nvPr/>
          </p:nvSpPr>
          <p:spPr>
            <a:xfrm>
              <a:off x="4720053" y="8002278"/>
              <a:ext cx="25508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Lon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C0AEA-B674-473C-B514-C85F644C897E}"/>
              </a:ext>
            </a:extLst>
          </p:cNvPr>
          <p:cNvGrpSpPr/>
          <p:nvPr/>
        </p:nvGrpSpPr>
        <p:grpSpPr>
          <a:xfrm>
            <a:off x="6813932" y="4731248"/>
            <a:ext cx="4762500" cy="5000515"/>
            <a:chOff x="7064676" y="3637012"/>
            <a:chExt cx="4762500" cy="500051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23BCAAD-4559-4681-988C-3BB0FF031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4676" y="3637012"/>
              <a:ext cx="4762500" cy="47625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E5FDFA9-61E2-49C2-9D31-C8E55C3B1E46}"/>
                </a:ext>
              </a:extLst>
            </p:cNvPr>
            <p:cNvSpPr txBox="1"/>
            <p:nvPr/>
          </p:nvSpPr>
          <p:spPr>
            <a:xfrm>
              <a:off x="8015818" y="7929641"/>
              <a:ext cx="276035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Cốc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444C19-5B40-47C7-AF84-34628AE68297}"/>
              </a:ext>
            </a:extLst>
          </p:cNvPr>
          <p:cNvGrpSpPr/>
          <p:nvPr/>
        </p:nvGrpSpPr>
        <p:grpSpPr>
          <a:xfrm>
            <a:off x="10422039" y="4683721"/>
            <a:ext cx="4810027" cy="5048793"/>
            <a:chOff x="10672783" y="3589485"/>
            <a:chExt cx="4810027" cy="504879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CD3BBC7-1C5D-48F3-8ECC-41940F982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2783" y="3589485"/>
              <a:ext cx="4810027" cy="481002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3E1B66-ADA1-4A80-BEBB-F82650A6C9DE}"/>
                </a:ext>
              </a:extLst>
            </p:cNvPr>
            <p:cNvSpPr txBox="1"/>
            <p:nvPr/>
          </p:nvSpPr>
          <p:spPr>
            <a:xfrm>
              <a:off x="11759350" y="7930392"/>
              <a:ext cx="25508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chè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329160D-D283-48E0-B291-716135502969}"/>
              </a:ext>
            </a:extLst>
          </p:cNvPr>
          <p:cNvGrpSpPr/>
          <p:nvPr/>
        </p:nvGrpSpPr>
        <p:grpSpPr>
          <a:xfrm>
            <a:off x="14601650" y="5623358"/>
            <a:ext cx="2550813" cy="4102141"/>
            <a:chOff x="14852394" y="4529122"/>
            <a:chExt cx="2550813" cy="4102141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783CFB4C-F286-48CA-AA75-639D3EDFB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22901" y="4529122"/>
              <a:ext cx="2209800" cy="316250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8990EE9-6272-4EB5-8A4E-6D4D1E8A571B}"/>
                </a:ext>
              </a:extLst>
            </p:cNvPr>
            <p:cNvSpPr txBox="1"/>
            <p:nvPr/>
          </p:nvSpPr>
          <p:spPr>
            <a:xfrm>
              <a:off x="14852394" y="7923377"/>
              <a:ext cx="25508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Ống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bơ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4">
            <a:extLst>
              <a:ext uri="{FF2B5EF4-FFF2-40B4-BE49-F238E27FC236}">
                <a16:creationId xmlns:a16="http://schemas.microsoft.com/office/drawing/2014/main" id="{DE4C6648-7C45-46B4-A746-B6F8C791EA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708890" cy="2265309"/>
          </a:xfrm>
          <a:prstGeom prst="rect">
            <a:avLst/>
          </a:prstGeom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AE5A162F-AEA1-44C9-BF52-611AAE93BD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1296" r="25658"/>
          <a:stretch>
            <a:fillRect/>
          </a:stretch>
        </p:blipFill>
        <p:spPr>
          <a:xfrm rot="16200000">
            <a:off x="-498329" y="2019245"/>
            <a:ext cx="5244653" cy="6963296"/>
          </a:xfrm>
          <a:prstGeom prst="rect">
            <a:avLst/>
          </a:prstGeom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AE5A162F-AEA1-44C9-BF52-611AAE93BD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1296" r="25658"/>
          <a:stretch>
            <a:fillRect/>
          </a:stretch>
        </p:blipFill>
        <p:spPr>
          <a:xfrm rot="16200000">
            <a:off x="13804504" y="5251668"/>
            <a:ext cx="5244653" cy="696329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EDC37800-0D95-4EE2-BF0D-D4F5A3CE2B70}"/>
              </a:ext>
            </a:extLst>
          </p:cNvPr>
          <p:cNvSpPr txBox="1"/>
          <p:nvPr/>
        </p:nvSpPr>
        <p:spPr>
          <a:xfrm>
            <a:off x="4602955" y="1114908"/>
            <a:ext cx="908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b="1" i="1" dirty="0" smtClean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</a:t>
            </a:r>
            <a:r>
              <a:rPr lang="en-US" sz="4000" b="1" i="1" dirty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 vật có dạng khối </a:t>
            </a:r>
            <a:r>
              <a:rPr lang="en-US" sz="4000" b="1" i="1" dirty="0" smtClean="0">
                <a:solidFill>
                  <a:srgbClr val="1D7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cầu:</a:t>
            </a:r>
            <a:endParaRPr lang="en-US" sz="4000" dirty="0">
              <a:solidFill>
                <a:srgbClr val="1D7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826F7E-89C6-4F2E-BDF4-2D44432E9F6D}"/>
              </a:ext>
            </a:extLst>
          </p:cNvPr>
          <p:cNvGrpSpPr/>
          <p:nvPr/>
        </p:nvGrpSpPr>
        <p:grpSpPr>
          <a:xfrm>
            <a:off x="2427643" y="2634744"/>
            <a:ext cx="3387045" cy="4274978"/>
            <a:chOff x="971058" y="4306073"/>
            <a:chExt cx="3387045" cy="427497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D607831-F9E5-4D99-A879-11F597248CAA}"/>
                </a:ext>
              </a:extLst>
            </p:cNvPr>
            <p:cNvSpPr txBox="1"/>
            <p:nvPr/>
          </p:nvSpPr>
          <p:spPr>
            <a:xfrm>
              <a:off x="971058" y="7873165"/>
              <a:ext cx="306754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A view of the earth from space&#10;&#10;Description automatically generated with medium confidence">
              <a:extLst>
                <a:ext uri="{FF2B5EF4-FFF2-40B4-BE49-F238E27FC236}">
                  <a16:creationId xmlns:a16="http://schemas.microsoft.com/office/drawing/2014/main" id="{79F23007-F237-4534-A774-26043E9C2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534" y="4306073"/>
              <a:ext cx="3354569" cy="335456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84FC9B7-0EF8-4C5C-80E0-C032F504F36F}"/>
              </a:ext>
            </a:extLst>
          </p:cNvPr>
          <p:cNvGrpSpPr/>
          <p:nvPr/>
        </p:nvGrpSpPr>
        <p:grpSpPr>
          <a:xfrm>
            <a:off x="1794022" y="7050583"/>
            <a:ext cx="4334784" cy="2683696"/>
            <a:chOff x="4123416" y="4999326"/>
            <a:chExt cx="4334784" cy="268369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25C71A3-2CD1-47FA-9AC0-8221DF0BF3CC}"/>
                </a:ext>
              </a:extLst>
            </p:cNvPr>
            <p:cNvSpPr txBox="1"/>
            <p:nvPr/>
          </p:nvSpPr>
          <p:spPr>
            <a:xfrm>
              <a:off x="5015401" y="6975136"/>
              <a:ext cx="25508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bi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A8FB39CA-E783-4557-B8BB-0D754ADFE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3416" y="4999326"/>
              <a:ext cx="4334784" cy="241784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02066A4-0C0D-48AB-9F9C-CA76E33EDFD5}"/>
              </a:ext>
            </a:extLst>
          </p:cNvPr>
          <p:cNvGrpSpPr/>
          <p:nvPr/>
        </p:nvGrpSpPr>
        <p:grpSpPr>
          <a:xfrm>
            <a:off x="7419421" y="3636890"/>
            <a:ext cx="3437326" cy="4348096"/>
            <a:chOff x="8113623" y="4287041"/>
            <a:chExt cx="3437326" cy="434809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381188C-A60A-434E-9ED9-D838A758F781}"/>
                </a:ext>
              </a:extLst>
            </p:cNvPr>
            <p:cNvSpPr txBox="1"/>
            <p:nvPr/>
          </p:nvSpPr>
          <p:spPr>
            <a:xfrm>
              <a:off x="8113623" y="7927251"/>
              <a:ext cx="343732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đá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ED246426-40F5-425A-B700-E950069BE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113624" y="4287041"/>
              <a:ext cx="3437325" cy="341369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E22CAB9-2644-4857-B364-C8FF319CFED6}"/>
              </a:ext>
            </a:extLst>
          </p:cNvPr>
          <p:cNvGrpSpPr/>
          <p:nvPr/>
        </p:nvGrpSpPr>
        <p:grpSpPr>
          <a:xfrm>
            <a:off x="12725400" y="1859929"/>
            <a:ext cx="4276692" cy="3350639"/>
            <a:chOff x="10829892" y="4670524"/>
            <a:chExt cx="4276692" cy="335063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77ACE4D-EAC4-4914-8162-83A99FC91858}"/>
                </a:ext>
              </a:extLst>
            </p:cNvPr>
            <p:cNvSpPr txBox="1"/>
            <p:nvPr/>
          </p:nvSpPr>
          <p:spPr>
            <a:xfrm>
              <a:off x="10829892" y="7313277"/>
              <a:ext cx="427669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tennis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4E7E7FA4-48B2-4EAD-91A2-DF1BF5F9A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1592810" y="4670524"/>
              <a:ext cx="2750857" cy="2930341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00C6C6-C99E-429D-B37E-7BF809D94177}"/>
              </a:ext>
            </a:extLst>
          </p:cNvPr>
          <p:cNvGrpSpPr/>
          <p:nvPr/>
        </p:nvGrpSpPr>
        <p:grpSpPr>
          <a:xfrm>
            <a:off x="13258800" y="5893020"/>
            <a:ext cx="3446461" cy="3575410"/>
            <a:chOff x="14490444" y="4531081"/>
            <a:chExt cx="3446461" cy="357541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45DCC1C-BB30-465B-A572-505B009B61A0}"/>
                </a:ext>
              </a:extLst>
            </p:cNvPr>
            <p:cNvSpPr txBox="1"/>
            <p:nvPr/>
          </p:nvSpPr>
          <p:spPr>
            <a:xfrm>
              <a:off x="14490444" y="7398605"/>
              <a:ext cx="344646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4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chuyền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Picture 14">
              <a:extLst>
                <a:ext uri="{FF2B5EF4-FFF2-40B4-BE49-F238E27FC236}">
                  <a16:creationId xmlns:a16="http://schemas.microsoft.com/office/drawing/2014/main" id="{0EA682CF-1C50-4377-9AC3-4402FCA0F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4790426" y="4531081"/>
              <a:ext cx="3146479" cy="3069784"/>
            </a:xfrm>
            <a:prstGeom prst="rect">
              <a:avLst/>
            </a:prstGeom>
          </p:spPr>
        </p:pic>
      </p:grpSp>
      <p:pic>
        <p:nvPicPr>
          <p:cNvPr id="32" name="Picture 4">
            <a:extLst>
              <a:ext uri="{FF2B5EF4-FFF2-40B4-BE49-F238E27FC236}">
                <a16:creationId xmlns:a16="http://schemas.microsoft.com/office/drawing/2014/main" id="{8070AA69-B82C-4B5F-82BB-0A0FCDDD22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708890" cy="226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10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9">
            <a:extLst>
              <a:ext uri="{FF2B5EF4-FFF2-40B4-BE49-F238E27FC236}">
                <a16:creationId xmlns:a16="http://schemas.microsoft.com/office/drawing/2014/main" id="{4000123B-EC9D-4E93-8B76-9C568B0423D5}"/>
              </a:ext>
            </a:extLst>
          </p:cNvPr>
          <p:cNvSpPr txBox="1"/>
          <p:nvPr/>
        </p:nvSpPr>
        <p:spPr>
          <a:xfrm>
            <a:off x="3671886" y="1104900"/>
            <a:ext cx="1094422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TRÒ CHƠI “AI NHANH AI ĐÚNG”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568862-CEC6-4FB4-8B2D-10FD315F43F1}"/>
              </a:ext>
            </a:extLst>
          </p:cNvPr>
          <p:cNvSpPr txBox="1"/>
          <p:nvPr/>
        </p:nvSpPr>
        <p:spPr>
          <a:xfrm>
            <a:off x="1955203" y="2265309"/>
            <a:ext cx="1437759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Luật chơi: </a:t>
            </a: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em hãy phân loại các đồ vật dưới đây xem hình nào có dạng khối trụ và hình nào có dạng khối cầu.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FA1ABFC2-696F-4AE9-8F85-20DD9AB3F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1273" y="4419644"/>
            <a:ext cx="1644566" cy="2005569"/>
          </a:xfrm>
          <a:prstGeom prst="rect">
            <a:avLst/>
          </a:prstGeom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C726B91E-A3D0-4CB2-9AFA-014DB213C9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14911" y="4419644"/>
            <a:ext cx="2419992" cy="2005569"/>
          </a:xfrm>
          <a:prstGeom prst="rect">
            <a:avLst/>
          </a:prstGeom>
        </p:spPr>
      </p:pic>
      <p:pic>
        <p:nvPicPr>
          <p:cNvPr id="36" name="Picture 15">
            <a:extLst>
              <a:ext uri="{FF2B5EF4-FFF2-40B4-BE49-F238E27FC236}">
                <a16:creationId xmlns:a16="http://schemas.microsoft.com/office/drawing/2014/main" id="{EBFDF9D0-50DB-40A2-8D26-11644351A1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92294" y="4564334"/>
            <a:ext cx="2107060" cy="2117737"/>
          </a:xfrm>
          <a:prstGeom prst="rect">
            <a:avLst/>
          </a:prstGeom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id="{DD076AC6-9D17-407A-9BB3-17E0E7C1D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942673" y="4512201"/>
            <a:ext cx="1133506" cy="1948214"/>
          </a:xfrm>
          <a:prstGeom prst="rect">
            <a:avLst/>
          </a:prstGeom>
        </p:spPr>
      </p:pic>
      <p:pic>
        <p:nvPicPr>
          <p:cNvPr id="39" name="Picture 13">
            <a:extLst>
              <a:ext uri="{FF2B5EF4-FFF2-40B4-BE49-F238E27FC236}">
                <a16:creationId xmlns:a16="http://schemas.microsoft.com/office/drawing/2014/main" id="{8D7B9FEA-6800-46E5-89E5-8A7F700C80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653914" y="4157315"/>
            <a:ext cx="2073248" cy="2393360"/>
          </a:xfrm>
          <a:prstGeom prst="rect">
            <a:avLst/>
          </a:prstGeom>
        </p:spPr>
      </p:pic>
      <p:pic>
        <p:nvPicPr>
          <p:cNvPr id="40" name="Picture 16">
            <a:extLst>
              <a:ext uri="{FF2B5EF4-FFF2-40B4-BE49-F238E27FC236}">
                <a16:creationId xmlns:a16="http://schemas.microsoft.com/office/drawing/2014/main" id="{9DF35DA5-DB4C-4AA8-8231-4A72A5B37E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076600" y="7077116"/>
            <a:ext cx="2338698" cy="2312388"/>
          </a:xfrm>
          <a:prstGeom prst="rect">
            <a:avLst/>
          </a:prstGeom>
        </p:spPr>
      </p:pic>
      <p:pic>
        <p:nvPicPr>
          <p:cNvPr id="41" name="Picture 23">
            <a:extLst>
              <a:ext uri="{FF2B5EF4-FFF2-40B4-BE49-F238E27FC236}">
                <a16:creationId xmlns:a16="http://schemas.microsoft.com/office/drawing/2014/main" id="{CEFEBDE9-8160-4BCD-8F82-5950FAD665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218365" y="4090232"/>
            <a:ext cx="2792603" cy="2558723"/>
          </a:xfrm>
          <a:prstGeom prst="rect">
            <a:avLst/>
          </a:prstGeom>
        </p:spPr>
      </p:pic>
      <p:pic>
        <p:nvPicPr>
          <p:cNvPr id="42" name="Picture 14">
            <a:extLst>
              <a:ext uri="{FF2B5EF4-FFF2-40B4-BE49-F238E27FC236}">
                <a16:creationId xmlns:a16="http://schemas.microsoft.com/office/drawing/2014/main" id="{B999C929-86E2-4AC1-ABBA-E60EA59AF8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03372" y="4313135"/>
            <a:ext cx="1931366" cy="2255310"/>
          </a:xfrm>
          <a:prstGeom prst="rect">
            <a:avLst/>
          </a:prstGeom>
        </p:spPr>
      </p:pic>
      <p:pic>
        <p:nvPicPr>
          <p:cNvPr id="45" name="Picture 8">
            <a:extLst>
              <a:ext uri="{FF2B5EF4-FFF2-40B4-BE49-F238E27FC236}">
                <a16:creationId xmlns:a16="http://schemas.microsoft.com/office/drawing/2014/main" id="{91B603E4-CA5B-46DF-9082-B964B14EBB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916145" y="7372521"/>
            <a:ext cx="1587644" cy="1571767"/>
          </a:xfrm>
          <a:prstGeom prst="rect">
            <a:avLst/>
          </a:prstGeom>
        </p:spPr>
      </p:pic>
      <p:pic>
        <p:nvPicPr>
          <p:cNvPr id="46" name="Picture 9">
            <a:extLst>
              <a:ext uri="{FF2B5EF4-FFF2-40B4-BE49-F238E27FC236}">
                <a16:creationId xmlns:a16="http://schemas.microsoft.com/office/drawing/2014/main" id="{B9763B38-7520-4AD4-AD61-5E91E204DAB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66594" y="7211846"/>
            <a:ext cx="1893115" cy="1893115"/>
          </a:xfrm>
          <a:prstGeom prst="rect">
            <a:avLst/>
          </a:prstGeom>
        </p:spPr>
      </p:pic>
      <p:pic>
        <p:nvPicPr>
          <p:cNvPr id="47" name="Picture 10">
            <a:extLst>
              <a:ext uri="{FF2B5EF4-FFF2-40B4-BE49-F238E27FC236}">
                <a16:creationId xmlns:a16="http://schemas.microsoft.com/office/drawing/2014/main" id="{087BE6CE-E1D6-44A9-8A4D-CA5FDF07D79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5837707" y="7276285"/>
            <a:ext cx="1893115" cy="1893115"/>
          </a:xfrm>
          <a:prstGeom prst="rect">
            <a:avLst/>
          </a:prstGeom>
        </p:spPr>
      </p:pic>
      <p:pic>
        <p:nvPicPr>
          <p:cNvPr id="49" name="Picture 10">
            <a:extLst>
              <a:ext uri="{FF2B5EF4-FFF2-40B4-BE49-F238E27FC236}">
                <a16:creationId xmlns:a16="http://schemas.microsoft.com/office/drawing/2014/main" id="{C381701A-FEF2-48F1-9F0C-A001A520780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2966082" y="6950201"/>
            <a:ext cx="1817663" cy="2724018"/>
          </a:xfrm>
          <a:prstGeom prst="rect">
            <a:avLst/>
          </a:prstGeom>
        </p:spPr>
      </p:pic>
      <p:pic>
        <p:nvPicPr>
          <p:cNvPr id="50" name="Picture 8">
            <a:extLst>
              <a:ext uri="{FF2B5EF4-FFF2-40B4-BE49-F238E27FC236}">
                <a16:creationId xmlns:a16="http://schemas.microsoft.com/office/drawing/2014/main" id="{CC9DEF52-B7E4-41EA-ACF5-FA1BBC0D83E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5674976" y="7372521"/>
            <a:ext cx="1879379" cy="1879379"/>
          </a:xfrm>
          <a:prstGeom prst="rect">
            <a:avLst/>
          </a:prstGeom>
        </p:spPr>
      </p:pic>
      <p:pic>
        <p:nvPicPr>
          <p:cNvPr id="51" name="Picture 6">
            <a:extLst>
              <a:ext uri="{FF2B5EF4-FFF2-40B4-BE49-F238E27FC236}">
                <a16:creationId xmlns:a16="http://schemas.microsoft.com/office/drawing/2014/main" id="{9AC66B5D-E68B-4665-B583-B2AD952573A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5400000">
            <a:off x="7790583" y="7787468"/>
            <a:ext cx="2956943" cy="96470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9" b="6289"/>
          <a:stretch/>
        </p:blipFill>
        <p:spPr>
          <a:xfrm>
            <a:off x="336479" y="1"/>
            <a:ext cx="17615043" cy="964001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4700802" y="3927842"/>
            <a:ext cx="8886393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85800">
              <a:defRPr/>
            </a:pPr>
            <a:r>
              <a:rPr lang="en-US" altLang="zh-CN" sz="99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36233C-7A47-4435-AEBA-C59F998CABA8}"/>
              </a:ext>
            </a:extLst>
          </p:cNvPr>
          <p:cNvSpPr/>
          <p:nvPr/>
        </p:nvSpPr>
        <p:spPr>
          <a:xfrm>
            <a:off x="5517406" y="6016107"/>
            <a:ext cx="7253203" cy="969496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MÌNH CÙNG CHIA SẺ</a:t>
            </a:r>
            <a:endParaRPr lang="en-US" sz="81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0251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>
            <a:extLst>
              <a:ext uri="{FF2B5EF4-FFF2-40B4-BE49-F238E27FC236}">
                <a16:creationId xmlns:a16="http://schemas.microsoft.com/office/drawing/2014/main" id="{FA1ABFC2-696F-4AE9-8F85-20DD9AB3F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47800" y="1943100"/>
            <a:ext cx="2796857" cy="3410802"/>
          </a:xfrm>
          <a:prstGeom prst="rect">
            <a:avLst/>
          </a:prstGeom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C726B91E-A3D0-4CB2-9AFA-014DB213C9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76800" y="2151725"/>
            <a:ext cx="3410592" cy="2826529"/>
          </a:xfrm>
          <a:prstGeom prst="rect">
            <a:avLst/>
          </a:prstGeom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id="{DD076AC6-9D17-407A-9BB3-17E0E7C1DF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48800" y="2079681"/>
            <a:ext cx="1905001" cy="3274221"/>
          </a:xfrm>
          <a:prstGeom prst="rect">
            <a:avLst/>
          </a:prstGeom>
        </p:spPr>
      </p:pic>
      <p:pic>
        <p:nvPicPr>
          <p:cNvPr id="49" name="Picture 10">
            <a:extLst>
              <a:ext uri="{FF2B5EF4-FFF2-40B4-BE49-F238E27FC236}">
                <a16:creationId xmlns:a16="http://schemas.microsoft.com/office/drawing/2014/main" id="{C381701A-FEF2-48F1-9F0C-A001A52078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192000" y="2042213"/>
            <a:ext cx="2209800" cy="33116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176D983-1AE6-474D-B688-6E9F1B7F2F0D}"/>
              </a:ext>
            </a:extLst>
          </p:cNvPr>
          <p:cNvSpPr txBox="1"/>
          <p:nvPr/>
        </p:nvSpPr>
        <p:spPr>
          <a:xfrm>
            <a:off x="4602955" y="634826"/>
            <a:ext cx="908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47A2E1CF-7579-4A2F-8C77-75350D6011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4447328" y="3012256"/>
            <a:ext cx="2956943" cy="13716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C75BAB-3AE2-4EFD-9D60-C6A513F35DB9}"/>
              </a:ext>
            </a:extLst>
          </p:cNvPr>
          <p:cNvSpPr txBox="1"/>
          <p:nvPr/>
        </p:nvSpPr>
        <p:spPr>
          <a:xfrm>
            <a:off x="4602955" y="5699460"/>
            <a:ext cx="9082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b="1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4AE63BB1-B50E-4EC1-BADA-F0AA3B445B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813949" y="7148450"/>
            <a:ext cx="2107060" cy="2117737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51A7882E-7302-4D97-8440-A1563A50D0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561170" y="7280008"/>
            <a:ext cx="1587644" cy="1571767"/>
          </a:xfrm>
          <a:prstGeom prst="rect">
            <a:avLst/>
          </a:prstGeom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6AB50032-C4AA-4DB5-A570-4D78049BC46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52394" y="7219949"/>
            <a:ext cx="1893115" cy="1893115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664911D1-E296-419F-9765-EDC105F85E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602955" y="7128552"/>
            <a:ext cx="1893115" cy="1893115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83DCA900-7296-4596-AD5D-7BCC536E71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4986109" y="7142288"/>
            <a:ext cx="1879379" cy="187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1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44174" y="6740535"/>
            <a:ext cx="20105192" cy="5035531"/>
            <a:chOff x="0" y="0"/>
            <a:chExt cx="26806923" cy="671404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0" y="0"/>
              <a:ext cx="6714041" cy="671404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6695486" y="0"/>
              <a:ext cx="6714041" cy="671404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3391037" y="0"/>
              <a:ext cx="6714041" cy="671404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alphaModFix amt="9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20092882" y="0"/>
              <a:ext cx="6714041" cy="6714041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4240119" y="1714500"/>
            <a:ext cx="9807763" cy="1180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40"/>
              </a:lnSpc>
            </a:pPr>
            <a:r>
              <a:rPr lang="en-US" sz="5400" b="1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D2BED92-F147-4DFE-9B14-5343A1FDB4F1}"/>
              </a:ext>
            </a:extLst>
          </p:cNvPr>
          <p:cNvGrpSpPr/>
          <p:nvPr/>
        </p:nvGrpSpPr>
        <p:grpSpPr>
          <a:xfrm>
            <a:off x="1248633" y="3390900"/>
            <a:ext cx="7662114" cy="6091425"/>
            <a:chOff x="1248633" y="3546463"/>
            <a:chExt cx="7662114" cy="6091425"/>
          </a:xfrm>
        </p:grpSpPr>
        <p:grpSp>
          <p:nvGrpSpPr>
            <p:cNvPr id="10" name="Group 10"/>
            <p:cNvGrpSpPr/>
            <p:nvPr/>
          </p:nvGrpSpPr>
          <p:grpSpPr>
            <a:xfrm>
              <a:off x="1248633" y="3546463"/>
              <a:ext cx="7662114" cy="6091425"/>
              <a:chOff x="-39076" y="-49945"/>
              <a:chExt cx="1283622" cy="102048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39076" y="-49945"/>
                <a:ext cx="1283622" cy="1020487"/>
              </a:xfrm>
              <a:custGeom>
                <a:avLst/>
                <a:gdLst/>
                <a:ahLst/>
                <a:cxnLst/>
                <a:rect l="l" t="t" r="r" b="b"/>
                <a:pathLst>
                  <a:path w="1228195" h="727482">
                    <a:moveTo>
                      <a:pt x="0" y="0"/>
                    </a:moveTo>
                    <a:lnTo>
                      <a:pt x="1228195" y="0"/>
                    </a:lnTo>
                    <a:lnTo>
                      <a:pt x="1228195" y="727482"/>
                    </a:lnTo>
                    <a:lnTo>
                      <a:pt x="0" y="727482"/>
                    </a:lnTo>
                    <a:close/>
                  </a:path>
                </a:pathLst>
              </a:custGeom>
              <a:solidFill>
                <a:srgbClr val="FFC0C0"/>
              </a:solidFill>
            </p:spPr>
          </p:sp>
        </p:grp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650961" y="4076700"/>
              <a:ext cx="993108" cy="96782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32B8C91-8705-4D98-889E-9D2B73B86139}"/>
                </a:ext>
              </a:extLst>
            </p:cNvPr>
            <p:cNvSpPr txBox="1"/>
            <p:nvPr/>
          </p:nvSpPr>
          <p:spPr>
            <a:xfrm>
              <a:off x="1481882" y="5219700"/>
              <a:ext cx="7331263" cy="4144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xung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trụ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dạng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54D1D07-7CD0-4F0B-9731-283914987FEA}"/>
              </a:ext>
            </a:extLst>
          </p:cNvPr>
          <p:cNvGrpSpPr/>
          <p:nvPr/>
        </p:nvGrpSpPr>
        <p:grpSpPr>
          <a:xfrm>
            <a:off x="9341437" y="3390900"/>
            <a:ext cx="7697930" cy="6091425"/>
            <a:chOff x="1212817" y="3546463"/>
            <a:chExt cx="7697930" cy="6091425"/>
          </a:xfrm>
        </p:grpSpPr>
        <p:grpSp>
          <p:nvGrpSpPr>
            <p:cNvPr id="27" name="Group 10">
              <a:extLst>
                <a:ext uri="{FF2B5EF4-FFF2-40B4-BE49-F238E27FC236}">
                  <a16:creationId xmlns:a16="http://schemas.microsoft.com/office/drawing/2014/main" id="{84D886E7-1DDD-4EC8-AB4E-D6C1E939738F}"/>
                </a:ext>
              </a:extLst>
            </p:cNvPr>
            <p:cNvGrpSpPr/>
            <p:nvPr/>
          </p:nvGrpSpPr>
          <p:grpSpPr>
            <a:xfrm>
              <a:off x="1248633" y="3546463"/>
              <a:ext cx="7662114" cy="6091425"/>
              <a:chOff x="-39076" y="-49945"/>
              <a:chExt cx="1283622" cy="1020487"/>
            </a:xfrm>
          </p:grpSpPr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7BC9E6DC-3F51-41E8-8F44-4CA1A3CEF6E2}"/>
                  </a:ext>
                </a:extLst>
              </p:cNvPr>
              <p:cNvSpPr/>
              <p:nvPr/>
            </p:nvSpPr>
            <p:spPr>
              <a:xfrm>
                <a:off x="-39076" y="-49945"/>
                <a:ext cx="1283622" cy="1020487"/>
              </a:xfrm>
              <a:custGeom>
                <a:avLst/>
                <a:gdLst/>
                <a:ahLst/>
                <a:cxnLst/>
                <a:rect l="l" t="t" r="r" b="b"/>
                <a:pathLst>
                  <a:path w="1228195" h="727482">
                    <a:moveTo>
                      <a:pt x="0" y="0"/>
                    </a:moveTo>
                    <a:lnTo>
                      <a:pt x="1228195" y="0"/>
                    </a:lnTo>
                    <a:lnTo>
                      <a:pt x="1228195" y="727482"/>
                    </a:lnTo>
                    <a:lnTo>
                      <a:pt x="0" y="727482"/>
                    </a:lnTo>
                    <a:close/>
                  </a:path>
                </a:pathLst>
              </a:custGeom>
              <a:solidFill>
                <a:srgbClr val="FFC0C0"/>
              </a:solidFill>
            </p:spPr>
          </p:sp>
        </p:grpSp>
        <p:pic>
          <p:nvPicPr>
            <p:cNvPr id="28" name="Picture 19">
              <a:extLst>
                <a:ext uri="{FF2B5EF4-FFF2-40B4-BE49-F238E27FC236}">
                  <a16:creationId xmlns:a16="http://schemas.microsoft.com/office/drawing/2014/main" id="{A65798FD-74A9-4857-A42E-182F8AA59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650961" y="4076700"/>
              <a:ext cx="993108" cy="96782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12AC22A-D980-47FE-8E6B-AF4CD0C7B88D}"/>
                </a:ext>
              </a:extLst>
            </p:cNvPr>
            <p:cNvSpPr txBox="1"/>
            <p:nvPr/>
          </p:nvSpPr>
          <p:spPr>
            <a:xfrm>
              <a:off x="1212817" y="5286363"/>
              <a:ext cx="7662114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Hoàn thành những bài tập trong vở bài tập</a:t>
              </a:r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9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A44575F5-6980-451C-87E6-E870B173A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20976" y="4141863"/>
            <a:ext cx="11846047" cy="6145137"/>
          </a:xfrm>
          <a:prstGeom prst="rect">
            <a:avLst/>
          </a:prstGeom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3E27A7C6-5612-4DA3-ADA6-262189B28EC0}"/>
              </a:ext>
            </a:extLst>
          </p:cNvPr>
          <p:cNvSpPr txBox="1"/>
          <p:nvPr/>
        </p:nvSpPr>
        <p:spPr>
          <a:xfrm>
            <a:off x="2917016" y="751765"/>
            <a:ext cx="12453968" cy="317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3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ts val="13203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8288000" cy="9690939"/>
          </a:xfrm>
          <a:prstGeom prst="round1Rect">
            <a:avLst>
              <a:gd name="adj" fmla="val 383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567068" y="445335"/>
            <a:ext cx="17153865" cy="9092097"/>
          </a:xfrm>
          <a:prstGeom prst="roundRect">
            <a:avLst>
              <a:gd name="adj" fmla="val 9715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endParaRPr lang="en-US" sz="27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B71E35C-6D10-46A1-BF69-D0CD3476F1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9" r="25575"/>
          <a:stretch/>
        </p:blipFill>
        <p:spPr>
          <a:xfrm>
            <a:off x="1236564" y="4468783"/>
            <a:ext cx="1501488" cy="24532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BEF4CB-F494-4171-8CD6-15956058C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14" b="98517" l="9720" r="89907">
                        <a14:foregroundMark x1="33084" y1="10593" x2="33084" y2="10593"/>
                        <a14:foregroundMark x1="51963" y1="4237" x2="51963" y2="4237"/>
                        <a14:foregroundMark x1="9720" y1="26059" x2="9720" y2="26059"/>
                        <a14:foregroundMark x1="47290" y1="93644" x2="47290" y2="93644"/>
                        <a14:foregroundMark x1="50841" y1="98517" x2="50841" y2="98517"/>
                        <a14:foregroundMark x1="89907" y1="22034" x2="89907" y2="22034"/>
                        <a14:foregroundMark x1="88411" y1="40678" x2="88411" y2="40678"/>
                        <a14:foregroundMark x1="88785" y1="49788" x2="88785" y2="49788"/>
                        <a14:foregroundMark x1="89720" y1="49364" x2="89720" y2="49364"/>
                        <a14:foregroundMark x1="89720" y1="45339" x2="89720" y2="45339"/>
                        <a14:foregroundMark x1="88411" y1="70763" x2="88411" y2="707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7513" y="4565781"/>
            <a:ext cx="1826612" cy="16115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99B84B-0148-4E9D-A31A-E6DB323B27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2" r="20747"/>
          <a:stretch/>
        </p:blipFill>
        <p:spPr>
          <a:xfrm>
            <a:off x="7630882" y="4537999"/>
            <a:ext cx="1402196" cy="18095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E17B2F-C902-455E-B0CB-A1905EC74B7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4179" y="4149786"/>
            <a:ext cx="1771221" cy="17712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86CDD2-B07B-4EB0-88C4-D12087D9D8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561" y="6487272"/>
            <a:ext cx="2198994" cy="21989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B1B4238-DE98-471D-85EF-21C9CDCCB0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000" b="91667" l="8056" r="73611">
                        <a14:foregroundMark x1="41389" y1="27778" x2="41389" y2="27778"/>
                        <a14:foregroundMark x1="48333" y1="25000" x2="48333" y2="25000"/>
                        <a14:foregroundMark x1="73611" y1="56667" x2="73611" y2="56667"/>
                        <a14:foregroundMark x1="51111" y1="25556" x2="51111" y2="2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108" r="18410"/>
          <a:stretch/>
        </p:blipFill>
        <p:spPr>
          <a:xfrm>
            <a:off x="2209646" y="7493614"/>
            <a:ext cx="1649403" cy="15746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A58988-8224-4BC7-B0BA-4033577111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069" y="6987811"/>
            <a:ext cx="2826335" cy="282633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CDA7BBB-0C74-4F88-8E71-6AD2C71A67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106" y="6177298"/>
            <a:ext cx="2198996" cy="21989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505C3A6-76A9-4D2E-860B-213E279E22A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990" y="4991384"/>
            <a:ext cx="2382048" cy="158803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D5924D2-A10C-4059-BB5A-8E8C6A8D6AF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869" y="3926273"/>
            <a:ext cx="2049170" cy="2049170"/>
          </a:xfrm>
          <a:prstGeom prst="rect">
            <a:avLst/>
          </a:prstGeom>
        </p:spPr>
      </p:pic>
      <p:sp>
        <p:nvSpPr>
          <p:cNvPr id="39" name="Flowchart: Direct Access Storage 38">
            <a:extLst>
              <a:ext uri="{FF2B5EF4-FFF2-40B4-BE49-F238E27FC236}">
                <a16:creationId xmlns:a16="http://schemas.microsoft.com/office/drawing/2014/main" id="{2123E020-D0A1-4492-A698-8F11CA2A45C2}"/>
              </a:ext>
            </a:extLst>
          </p:cNvPr>
          <p:cNvSpPr/>
          <p:nvPr/>
        </p:nvSpPr>
        <p:spPr>
          <a:xfrm rot="5400000" flipH="1">
            <a:off x="3149267" y="4696882"/>
            <a:ext cx="1604601" cy="952520"/>
          </a:xfrm>
          <a:prstGeom prst="flowChartMagneticDrum">
            <a:avLst/>
          </a:prstGeom>
          <a:solidFill>
            <a:srgbClr val="CC3300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9875F09-0592-4B79-9AE5-95A1A8F22A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9629" y="6987810"/>
            <a:ext cx="2168013" cy="2168013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FA97612-D301-4633-91D4-ABE4786285C0}"/>
              </a:ext>
            </a:extLst>
          </p:cNvPr>
          <p:cNvSpPr/>
          <p:nvPr/>
        </p:nvSpPr>
        <p:spPr>
          <a:xfrm>
            <a:off x="2587450" y="140884"/>
            <a:ext cx="13547900" cy="903956"/>
          </a:xfrm>
          <a:prstGeom prst="roundRec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3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Xếp</a:t>
            </a:r>
            <a:r>
              <a:rPr lang="en-US" sz="3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3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cùng</a:t>
            </a:r>
            <a:r>
              <a:rPr lang="en-US" sz="3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dạng</a:t>
            </a:r>
            <a:r>
              <a:rPr lang="en-US" sz="36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D68D581-FB7A-447C-A672-5B6DA8E48046}"/>
              </a:ext>
            </a:extLst>
          </p:cNvPr>
          <p:cNvSpPr/>
          <p:nvPr/>
        </p:nvSpPr>
        <p:spPr>
          <a:xfrm>
            <a:off x="1495365" y="1330223"/>
            <a:ext cx="2555127" cy="7491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9F0DF02-EF6C-4FE1-9764-AD0DE0CF2439}"/>
              </a:ext>
            </a:extLst>
          </p:cNvPr>
          <p:cNvSpPr/>
          <p:nvPr/>
        </p:nvSpPr>
        <p:spPr>
          <a:xfrm>
            <a:off x="5652392" y="1330223"/>
            <a:ext cx="2555127" cy="7491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3F6312D-2C22-412C-9FBE-45217B52D19E}"/>
              </a:ext>
            </a:extLst>
          </p:cNvPr>
          <p:cNvSpPr/>
          <p:nvPr/>
        </p:nvSpPr>
        <p:spPr>
          <a:xfrm>
            <a:off x="10144071" y="1330223"/>
            <a:ext cx="2555127" cy="7491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3: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2FD6D05-8EDD-468A-9255-C58018ED8F3F}"/>
              </a:ext>
            </a:extLst>
          </p:cNvPr>
          <p:cNvCxnSpPr>
            <a:cxnSpLocks/>
          </p:cNvCxnSpPr>
          <p:nvPr/>
        </p:nvCxnSpPr>
        <p:spPr>
          <a:xfrm>
            <a:off x="4978790" y="1453234"/>
            <a:ext cx="0" cy="770978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81729BD-CA14-422D-BB36-DA6371923EDC}"/>
              </a:ext>
            </a:extLst>
          </p:cNvPr>
          <p:cNvCxnSpPr>
            <a:cxnSpLocks/>
          </p:cNvCxnSpPr>
          <p:nvPr/>
        </p:nvCxnSpPr>
        <p:spPr>
          <a:xfrm>
            <a:off x="9324275" y="1332454"/>
            <a:ext cx="0" cy="770978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37818E5-36DF-4F38-A425-A73CCEC38E7A}"/>
              </a:ext>
            </a:extLst>
          </p:cNvPr>
          <p:cNvCxnSpPr>
            <a:cxnSpLocks/>
          </p:cNvCxnSpPr>
          <p:nvPr/>
        </p:nvCxnSpPr>
        <p:spPr>
          <a:xfrm>
            <a:off x="13364115" y="1288609"/>
            <a:ext cx="0" cy="770978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9DF1216-5290-4DD1-8075-7BE517612113}"/>
              </a:ext>
            </a:extLst>
          </p:cNvPr>
          <p:cNvSpPr/>
          <p:nvPr/>
        </p:nvSpPr>
        <p:spPr>
          <a:xfrm>
            <a:off x="14151726" y="1330223"/>
            <a:ext cx="2555127" cy="7491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4: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C64998C-8AAE-4788-A26E-C1D1500D1A3C}"/>
              </a:ext>
            </a:extLst>
          </p:cNvPr>
          <p:cNvSpPr/>
          <p:nvPr/>
        </p:nvSpPr>
        <p:spPr>
          <a:xfrm>
            <a:off x="1153908" y="7291982"/>
            <a:ext cx="3225695" cy="1274840"/>
          </a:xfrm>
          <a:prstGeom prst="round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36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36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36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endParaRPr lang="en-US" sz="3600" b="1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235369E0-6D6B-4CC9-ABEA-1A2F1DBE23AE}"/>
              </a:ext>
            </a:extLst>
          </p:cNvPr>
          <p:cNvSpPr/>
          <p:nvPr/>
        </p:nvSpPr>
        <p:spPr>
          <a:xfrm>
            <a:off x="5672597" y="7328516"/>
            <a:ext cx="3020727" cy="1240047"/>
          </a:xfrm>
          <a:prstGeom prst="round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36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36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endParaRPr lang="en-US" sz="3600" b="1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800B464-781F-4945-8370-AE9F6D4B22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9917443" y="6265940"/>
            <a:ext cx="3562628" cy="369698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B042D67-20D5-4971-939D-C9ABE97072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3722442" y="6134840"/>
            <a:ext cx="3562628" cy="369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15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0.01367 -0.2076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-1039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0.68489 -0.3152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45" y="-1671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0.39908 0.0546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48" y="273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0.00521 -0.178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893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3919 -0.1759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-879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0.11211 -0.1759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-879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-0.4043 -0.2409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-1206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0.21641 -0.233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20" y="-1166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0.23945 -0.1407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-703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04844 -0.1562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-782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-0.53386 -0.3569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93" y="-17847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-0.20235 -0.4328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17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43" grpId="0" animBg="1"/>
      <p:bldP spid="44" grpId="0" animBg="1"/>
      <p:bldP spid="45" grpId="0" animBg="1"/>
      <p:bldP spid="49" grpId="0" animBg="1"/>
      <p:bldP spid="50" grpId="0" animBg="1"/>
      <p:bldP spid="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>
            <a:extLst>
              <a:ext uri="{FF2B5EF4-FFF2-40B4-BE49-F238E27FC236}">
                <a16:creationId xmlns:a16="http://schemas.microsoft.com/office/drawing/2014/main" id="{384F9A85-91EF-42D9-AF2D-0CFA487322B9}"/>
              </a:ext>
            </a:extLst>
          </p:cNvPr>
          <p:cNvGrpSpPr>
            <a:grpSpLocks noChangeAspect="1"/>
          </p:cNvGrpSpPr>
          <p:nvPr/>
        </p:nvGrpSpPr>
        <p:grpSpPr>
          <a:xfrm>
            <a:off x="-533400" y="-495300"/>
            <a:ext cx="2362200" cy="2362200"/>
            <a:chOff x="0" y="0"/>
            <a:chExt cx="1708150" cy="1708150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2613EA09-4BF8-4E57-8C18-A5AE13F75BBA}"/>
                </a:ext>
              </a:extLst>
            </p:cNvPr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C0C0"/>
            </a:solidFill>
          </p:spPr>
        </p:sp>
      </p:grpSp>
      <p:sp>
        <p:nvSpPr>
          <p:cNvPr id="10" name="AutoShape 16">
            <a:extLst>
              <a:ext uri="{FF2B5EF4-FFF2-40B4-BE49-F238E27FC236}">
                <a16:creationId xmlns:a16="http://schemas.microsoft.com/office/drawing/2014/main" id="{8B167B2B-6748-42BF-A225-768D7119F9CC}"/>
              </a:ext>
            </a:extLst>
          </p:cNvPr>
          <p:cNvSpPr/>
          <p:nvPr/>
        </p:nvSpPr>
        <p:spPr>
          <a:xfrm>
            <a:off x="-152399" y="7505700"/>
            <a:ext cx="18592800" cy="2781300"/>
          </a:xfrm>
          <a:prstGeom prst="rect">
            <a:avLst/>
          </a:prstGeom>
          <a:solidFill>
            <a:srgbClr val="1D7151"/>
          </a:solidFill>
        </p:spPr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EAC06C60-47A8-4E99-A93E-BCBFC9CA1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24" y="5904209"/>
            <a:ext cx="6467476" cy="4333209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96358103-5931-4508-B361-3B3F9BA28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36847" y="6591300"/>
            <a:ext cx="9251153" cy="3700462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AC7C0D18-A589-477D-9078-3824A922C263}"/>
              </a:ext>
            </a:extLst>
          </p:cNvPr>
          <p:cNvSpPr txBox="1"/>
          <p:nvPr/>
        </p:nvSpPr>
        <p:spPr>
          <a:xfrm>
            <a:off x="1194909" y="1866900"/>
            <a:ext cx="15898182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BÀI 65:</a:t>
            </a:r>
          </a:p>
          <a:p>
            <a:pPr algn="ctr">
              <a:lnSpc>
                <a:spcPts val="12000"/>
              </a:lnSpc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KHỐI TRỤ - KHỐI CẦU</a:t>
            </a:r>
          </a:p>
        </p:txBody>
      </p:sp>
      <p:pic>
        <p:nvPicPr>
          <p:cNvPr id="14" name="Picture 12">
            <a:extLst>
              <a:ext uri="{FF2B5EF4-FFF2-40B4-BE49-F238E27FC236}">
                <a16:creationId xmlns:a16="http://schemas.microsoft.com/office/drawing/2014/main" id="{804C2C4B-00A1-436C-A0E4-06B549DC37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01888" y="-547849"/>
            <a:ext cx="2414749" cy="2414749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5">
            <a:extLst>
              <a:ext uri="{FF2B5EF4-FFF2-40B4-BE49-F238E27FC236}">
                <a16:creationId xmlns:a16="http://schemas.microsoft.com/office/drawing/2014/main" id="{540974FD-552A-4021-BE94-6DF9BE84E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64868" y="4696298"/>
            <a:ext cx="2514601" cy="35107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47FC9C-9EE0-4AC9-8D7A-168D15C514E7}"/>
              </a:ext>
            </a:extLst>
          </p:cNvPr>
          <p:cNvSpPr txBox="1"/>
          <p:nvPr/>
        </p:nvSpPr>
        <p:spPr>
          <a:xfrm>
            <a:off x="2498180" y="8377035"/>
            <a:ext cx="2847975" cy="1340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723BBC-8079-4EEC-8BE0-11C4D8BC2556}"/>
              </a:ext>
            </a:extLst>
          </p:cNvPr>
          <p:cNvSpPr txBox="1"/>
          <p:nvPr/>
        </p:nvSpPr>
        <p:spPr>
          <a:xfrm>
            <a:off x="12954000" y="8115300"/>
            <a:ext cx="2847975" cy="1340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can of food&#10;&#10;Description automatically generated with medium confidence">
            <a:extLst>
              <a:ext uri="{FF2B5EF4-FFF2-40B4-BE49-F238E27FC236}">
                <a16:creationId xmlns:a16="http://schemas.microsoft.com/office/drawing/2014/main" id="{AC2055CA-B2C9-4F04-A3F2-8967534BAE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672" y="952500"/>
            <a:ext cx="4762378" cy="3573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875F09-0592-4B79-9AE5-95A1A8F22A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706" y="904126"/>
            <a:ext cx="3374694" cy="36222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E17B2F-C902-455E-B0CB-A1905EC74B7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0" y="2655087"/>
            <a:ext cx="2851821" cy="285182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8915400" y="419100"/>
            <a:ext cx="152400" cy="8991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606B78D-7530-40E3-94ED-A7F8893A2E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94449" y="4696298"/>
            <a:ext cx="3759951" cy="37931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B1B4238-DE98-471D-85EF-21C9CDCCB0E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000" b="91667" l="8056" r="73611">
                        <a14:foregroundMark x1="41389" y1="27778" x2="41389" y2="27778"/>
                        <a14:foregroundMark x1="48333" y1="25000" x2="48333" y2="25000"/>
                        <a14:foregroundMark x1="73611" y1="56667" x2="73611" y2="56667"/>
                        <a14:foregroundMark x1="51111" y1="25556" x2="51111" y2="2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108" r="18410"/>
          <a:stretch/>
        </p:blipFill>
        <p:spPr>
          <a:xfrm>
            <a:off x="9293477" y="3078890"/>
            <a:ext cx="3032371" cy="28949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505C3A6-76A9-4D2E-860B-213E279E22A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645" y="444795"/>
            <a:ext cx="4343400" cy="2895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0A9B50FA-7DC3-4F54-B967-4A23F4F2D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53" y="3798394"/>
            <a:ext cx="15494889" cy="59933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06E879-CFBF-4919-B548-0F6976BCC7F2}"/>
              </a:ext>
            </a:extLst>
          </p:cNvPr>
          <p:cNvSpPr txBox="1"/>
          <p:nvPr/>
        </p:nvSpPr>
        <p:spPr>
          <a:xfrm>
            <a:off x="3338511" y="495300"/>
            <a:ext cx="11610975" cy="3244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solidFill>
                <a:srgbClr val="DC3C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0A9B50FA-7DC3-4F54-B967-4A23F4F2D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2" y="571500"/>
            <a:ext cx="16745415" cy="647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5429A8-DBC7-4630-B466-62B9861E9E25}"/>
              </a:ext>
            </a:extLst>
          </p:cNvPr>
          <p:cNvSpPr txBox="1"/>
          <p:nvPr/>
        </p:nvSpPr>
        <p:spPr>
          <a:xfrm>
            <a:off x="1904999" y="6898919"/>
            <a:ext cx="14478000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CA50B678-E5D6-42E8-B30D-C301C1717D9C}"/>
              </a:ext>
            </a:extLst>
          </p:cNvPr>
          <p:cNvSpPr/>
          <p:nvPr/>
        </p:nvSpPr>
        <p:spPr>
          <a:xfrm>
            <a:off x="3429000" y="1028700"/>
            <a:ext cx="1371600" cy="1905000"/>
          </a:xfrm>
          <a:prstGeom prst="flowChartConnector">
            <a:avLst/>
          </a:prstGeom>
          <a:noFill/>
          <a:ln w="76200">
            <a:solidFill>
              <a:srgbClr val="1D7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112BD5B2-B31D-4E9C-860B-78BFCC147D46}"/>
              </a:ext>
            </a:extLst>
          </p:cNvPr>
          <p:cNvSpPr/>
          <p:nvPr/>
        </p:nvSpPr>
        <p:spPr>
          <a:xfrm rot="20797434">
            <a:off x="12774381" y="4855813"/>
            <a:ext cx="1295604" cy="575374"/>
          </a:xfrm>
          <a:prstGeom prst="flowChartConnector">
            <a:avLst/>
          </a:prstGeom>
          <a:noFill/>
          <a:ln w="76200">
            <a:solidFill>
              <a:srgbClr val="1D7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6DB79A92-5BD3-47BD-A7BF-DDF2F96C1ED0}"/>
              </a:ext>
            </a:extLst>
          </p:cNvPr>
          <p:cNvSpPr/>
          <p:nvPr/>
        </p:nvSpPr>
        <p:spPr>
          <a:xfrm>
            <a:off x="9232900" y="2552700"/>
            <a:ext cx="673100" cy="1905000"/>
          </a:xfrm>
          <a:prstGeom prst="flowChartConnector">
            <a:avLst/>
          </a:prstGeom>
          <a:noFill/>
          <a:ln w="76200">
            <a:solidFill>
              <a:srgbClr val="1D7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13040B-4942-4DB0-950A-5D59E2C4EAE2}"/>
              </a:ext>
            </a:extLst>
          </p:cNvPr>
          <p:cNvSpPr txBox="1"/>
          <p:nvPr/>
        </p:nvSpPr>
        <p:spPr>
          <a:xfrm>
            <a:off x="1904998" y="8085741"/>
            <a:ext cx="162306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Những đồ vật có hình cầu là: quả bóng tennis, quả bóng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chuyền, cuộn len</a:t>
            </a:r>
            <a:endParaRPr lang="en-US" sz="3600" dirty="0">
              <a:solidFill>
                <a:srgbClr val="DC3C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B668C58B-8734-41CA-A61C-018A7C4E9A71}"/>
              </a:ext>
            </a:extLst>
          </p:cNvPr>
          <p:cNvSpPr/>
          <p:nvPr/>
        </p:nvSpPr>
        <p:spPr>
          <a:xfrm>
            <a:off x="8686799" y="2933700"/>
            <a:ext cx="546101" cy="1524000"/>
          </a:xfrm>
          <a:prstGeom prst="flowChartConnector">
            <a:avLst/>
          </a:prstGeom>
          <a:noFill/>
          <a:ln w="76200">
            <a:solidFill>
              <a:srgbClr val="DC3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BF66C313-478C-4863-B944-C28F7B26C92C}"/>
              </a:ext>
            </a:extLst>
          </p:cNvPr>
          <p:cNvSpPr/>
          <p:nvPr/>
        </p:nvSpPr>
        <p:spPr>
          <a:xfrm>
            <a:off x="4940300" y="4811247"/>
            <a:ext cx="1689100" cy="1524000"/>
          </a:xfrm>
          <a:prstGeom prst="flowChartConnector">
            <a:avLst/>
          </a:prstGeom>
          <a:noFill/>
          <a:ln w="76200">
            <a:solidFill>
              <a:srgbClr val="DC3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BF66C313-478C-4863-B944-C28F7B26C92C}"/>
              </a:ext>
            </a:extLst>
          </p:cNvPr>
          <p:cNvSpPr/>
          <p:nvPr/>
        </p:nvSpPr>
        <p:spPr>
          <a:xfrm>
            <a:off x="2578100" y="4259372"/>
            <a:ext cx="1689100" cy="1524000"/>
          </a:xfrm>
          <a:prstGeom prst="flowChartConnector">
            <a:avLst/>
          </a:prstGeom>
          <a:noFill/>
          <a:ln w="76200">
            <a:solidFill>
              <a:srgbClr val="DC3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612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6" grpId="0" animBg="1"/>
      <p:bldP spid="7" grpId="0" animBg="1"/>
      <p:bldP spid="8" grpId="0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711" y="2424164"/>
            <a:ext cx="8992076" cy="709041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6519" y="4890892"/>
            <a:ext cx="6261735" cy="4428173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018" y="637893"/>
            <a:ext cx="9760268" cy="209169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7314208" y="4147436"/>
            <a:ext cx="9351080" cy="230832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00">
              <a:defRPr/>
            </a:pPr>
            <a:r>
              <a:rPr lang="en-US" altLang="zh-CN" sz="72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algn="ctr" defTabSz="1371600">
              <a:defRPr/>
            </a:pPr>
            <a:r>
              <a:rPr lang="en-US" altLang="zh-CN" sz="72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1116791" y="733010"/>
            <a:ext cx="3213360" cy="21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08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8288000" cy="9690939"/>
          </a:xfrm>
          <a:prstGeom prst="round1Rect">
            <a:avLst>
              <a:gd name="adj" fmla="val 383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567068" y="423453"/>
            <a:ext cx="17153865" cy="9092097"/>
          </a:xfrm>
          <a:prstGeom prst="roundRect">
            <a:avLst>
              <a:gd name="adj" fmla="val 9715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/>
            <a:endParaRPr lang="en-US" sz="27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1828169" y="166423"/>
            <a:ext cx="15219492" cy="1379879"/>
            <a:chOff x="1657693" y="130494"/>
            <a:chExt cx="10055175" cy="83139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0" y="130494"/>
              <a:ext cx="9795848" cy="831395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371600"/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kể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tên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vật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dạng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trụ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khối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cầu</a:t>
              </a:r>
              <a:r>
                <a:rPr lang="en-US" sz="4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57693" y="209068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>
                  <a:solidFill>
                    <a:prstClr val="white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42EEC06-2658-4AE7-BAEC-0F8E7442D4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285" b="98351" l="87708" r="98554">
                        <a14:foregroundMark x1="90672" y1="36582" x2="92842" y2="51724"/>
                        <a14:foregroundMark x1="94432" y1="35232" x2="94215" y2="55772"/>
                        <a14:foregroundMark x1="92842" y1="35082" x2="96891" y2="41229"/>
                        <a14:foregroundMark x1="94071" y1="33583" x2="97542" y2="39730"/>
                        <a14:foregroundMark x1="95155" y1="33283" x2="93275" y2="40780"/>
                        <a14:foregroundMark x1="90817" y1="35082" x2="95879" y2="34783"/>
                        <a14:foregroundMark x1="95879" y1="34783" x2="95879" y2="34783"/>
                        <a14:foregroundMark x1="91179" y1="32384" x2="98409" y2="33883"/>
                        <a14:foregroundMark x1="90672" y1="54273" x2="91396" y2="91154"/>
                        <a14:foregroundMark x1="92986" y1="82159" x2="93565" y2="93703"/>
                        <a14:foregroundMark x1="95662" y1="76612" x2="95951" y2="93853"/>
                        <a14:foregroundMark x1="96457" y1="83808" x2="96891" y2="91754"/>
                        <a14:foregroundMark x1="96819" y1="81859" x2="95517" y2="94753"/>
                        <a14:foregroundMark x1="93999" y1="85307" x2="93782" y2="94153"/>
                        <a14:foregroundMark x1="92625" y1="84108" x2="92119" y2="94153"/>
                        <a14:foregroundMark x1="88720" y1="82609" x2="88937" y2="90855"/>
                        <a14:foregroundMark x1="90456" y1="82909" x2="90456" y2="96402"/>
                        <a14:foregroundMark x1="90456" y1="96402" x2="90456" y2="96402"/>
                        <a14:foregroundMark x1="92986" y1="30285" x2="92986" y2="30285"/>
                        <a14:foregroundMark x1="92119" y1="30735" x2="92119" y2="30735"/>
                        <a14:foregroundMark x1="90672" y1="31184" x2="90672" y2="31184"/>
                        <a14:foregroundMark x1="89443" y1="31634" x2="89443" y2="31634"/>
                        <a14:foregroundMark x1="91540" y1="98351" x2="91540" y2="98351"/>
                        <a14:foregroundMark x1="87925" y1="60270" x2="87925" y2="60270"/>
                      </a14:backgroundRemoval>
                    </a14:imgEffect>
                  </a14:imgLayer>
                </a14:imgProps>
              </a:ext>
            </a:extLst>
          </a:blip>
          <a:srcRect l="86357" t="27085"/>
          <a:stretch/>
        </p:blipFill>
        <p:spPr>
          <a:xfrm>
            <a:off x="14930762" y="2363801"/>
            <a:ext cx="2156873" cy="55593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21E31C-F4FA-45CD-B3F7-185AF1BA1F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981" b="75712" l="71656" r="82936">
                        <a14:foregroundMark x1="79610" y1="43628" x2="79610" y2="65367"/>
                        <a14:foregroundMark x1="71800" y1="44828" x2="71800" y2="44828"/>
                        <a14:foregroundMark x1="78814" y1="39280" x2="78814" y2="39280"/>
                        <a14:foregroundMark x1="78742" y1="39130" x2="78742" y2="39130"/>
                        <a14:foregroundMark x1="78091" y1="47676" x2="78091" y2="47676"/>
                        <a14:foregroundMark x1="75416" y1="75262" x2="75416" y2="75262"/>
                        <a14:foregroundMark x1="76211" y1="75712" x2="76211" y2="75712"/>
                      </a14:backgroundRemoval>
                    </a14:imgEffect>
                  </a14:imgLayer>
                </a14:imgProps>
              </a:ext>
            </a:extLst>
          </a:blip>
          <a:srcRect l="70658" t="34581" r="15699" b="20446"/>
          <a:stretch/>
        </p:blipFill>
        <p:spPr>
          <a:xfrm>
            <a:off x="11694709" y="3216731"/>
            <a:ext cx="2156873" cy="3429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291307B-7840-44B2-A1E7-B015883E86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840" b="48876" l="50470" r="61388">
                        <a14:foregroundMark x1="56688" y1="24438" x2="56399" y2="38531"/>
                        <a14:foregroundMark x1="54519" y1="28336" x2="54519" y2="40480"/>
                        <a14:foregroundMark x1="54158" y1="28486" x2="54736" y2="38831"/>
                        <a14:foregroundMark x1="53073" y1="26837" x2="53073" y2="36882"/>
                        <a14:foregroundMark x1="52495" y1="28636" x2="52711" y2="38831"/>
                        <a14:foregroundMark x1="57773" y1="27586" x2="57990" y2="38981"/>
                        <a14:foregroundMark x1="57773" y1="29835" x2="57628" y2="39130"/>
                        <a14:foregroundMark x1="54230" y1="21889" x2="54230" y2="21889"/>
                        <a14:foregroundMark x1="55170" y1="20840" x2="55170" y2="20840"/>
                        <a14:foregroundMark x1="50542" y1="33433" x2="50542" y2="33433"/>
                        <a14:foregroundMark x1="59942" y1="36582" x2="59942" y2="36582"/>
                      </a14:backgroundRemoval>
                    </a14:imgEffect>
                  </a14:imgLayer>
                </a14:imgProps>
              </a:ext>
            </a:extLst>
          </a:blip>
          <a:srcRect l="49175" t="17561" r="37182" b="47531"/>
          <a:stretch/>
        </p:blipFill>
        <p:spPr>
          <a:xfrm>
            <a:off x="8926537" y="1911370"/>
            <a:ext cx="2156873" cy="26615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8FA463C-9042-4E69-AA9F-3785DB17A2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616" b="96402" l="34852" r="42733">
                        <a14:foregroundMark x1="36659" y1="69415" x2="38973" y2="68516"/>
                        <a14:foregroundMark x1="39769" y1="84558" x2="39769" y2="84558"/>
                        <a14:foregroundMark x1="38829" y1="71964" x2="38756" y2="84408"/>
                        <a14:foregroundMark x1="38829" y1="68966" x2="38467" y2="82009"/>
                        <a14:foregroundMark x1="39262" y1="69865" x2="39552" y2="69865"/>
                        <a14:foregroundMark x1="39986" y1="70615" x2="39986" y2="70615"/>
                        <a14:foregroundMark x1="39769" y1="67916" x2="39335" y2="67616"/>
                        <a14:foregroundMark x1="38829" y1="67616" x2="38829" y2="67616"/>
                        <a14:foregroundMark x1="38106" y1="85607" x2="38106" y2="85607"/>
                        <a14:foregroundMark x1="40781" y1="94453" x2="40781" y2="94453"/>
                      </a14:backgroundRemoval>
                    </a14:imgEffect>
                  </a14:imgLayer>
                </a14:imgProps>
              </a:ext>
            </a:extLst>
          </a:blip>
          <a:srcRect l="33889" t="65318" r="56196" b="-226"/>
          <a:stretch/>
        </p:blipFill>
        <p:spPr>
          <a:xfrm>
            <a:off x="5643422" y="5661206"/>
            <a:ext cx="1567542" cy="26615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4E4FB18-1903-4BA0-A30E-48A4811E215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069" b="94903" l="49313" r="64353">
                        <a14:foregroundMark x1="57411" y1="66117" x2="59508" y2="92654"/>
                        <a14:foregroundMark x1="59291" y1="71064" x2="60738" y2="85157"/>
                        <a14:foregroundMark x1="60448" y1="71064" x2="61533" y2="81559"/>
                        <a14:foregroundMark x1="62690" y1="74063" x2="64425" y2="81859"/>
                        <a14:foregroundMark x1="52495" y1="67616" x2="58568" y2="67466"/>
                        <a14:foregroundMark x1="52784" y1="66417" x2="51048" y2="82009"/>
                        <a14:foregroundMark x1="51048" y1="82009" x2="51048" y2="82009"/>
                        <a14:foregroundMark x1="51988" y1="72414" x2="51338" y2="84858"/>
                        <a14:foregroundMark x1="51338" y1="77961" x2="51844" y2="88156"/>
                        <a14:foregroundMark x1="53796" y1="80060" x2="55604" y2="92504"/>
                        <a14:foregroundMark x1="49385" y1="79610" x2="49385" y2="79610"/>
                        <a14:foregroundMark x1="56616" y1="62069" x2="56616" y2="62069"/>
                        <a14:foregroundMark x1="55965" y1="82009" x2="56399" y2="90105"/>
                      </a14:backgroundRemoval>
                    </a14:imgEffect>
                  </a14:imgLayer>
                </a14:imgProps>
              </a:ext>
            </a:extLst>
          </a:blip>
          <a:srcRect l="48242" t="60166" r="34614" b="857"/>
          <a:stretch/>
        </p:blipFill>
        <p:spPr>
          <a:xfrm>
            <a:off x="8350870" y="5503415"/>
            <a:ext cx="2710541" cy="297180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D33E30F-F3EC-4DCE-A3FE-DF16AC5B3C0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538" b="55622" l="31381" r="45481">
                        <a14:foregroundMark x1="31598" y1="42879" x2="31598" y2="42879"/>
                        <a14:foregroundMark x1="31453" y1="40330" x2="31453" y2="40330"/>
                        <a14:foregroundMark x1="37672" y1="55622" x2="37672" y2="55622"/>
                      </a14:backgroundRemoval>
                    </a14:imgEffect>
                  </a14:imgLayer>
                </a14:imgProps>
              </a:ext>
            </a:extLst>
          </a:blip>
          <a:srcRect l="30065" t="20018" r="52791" b="41005"/>
          <a:stretch/>
        </p:blipFill>
        <p:spPr>
          <a:xfrm>
            <a:off x="5019193" y="1537814"/>
            <a:ext cx="2710541" cy="29718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A703ED4-FA50-4B58-8092-07C78BF979C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379" b="82309" l="8749" r="25380">
                        <a14:foregroundMark x1="12364" y1="44228" x2="18221" y2="44078"/>
                        <a14:foregroundMark x1="18221" y1="44078" x2="21041" y2="44078"/>
                        <a14:foregroundMark x1="12581" y1="41679" x2="19595" y2="43628"/>
                        <a14:foregroundMark x1="8966" y1="51574" x2="8821" y2="65667"/>
                        <a14:foregroundMark x1="9761" y1="80360" x2="23717" y2="80360"/>
                        <a14:foregroundMark x1="9472" y1="82309" x2="9472" y2="82309"/>
                      </a14:backgroundRemoval>
                    </a14:imgEffect>
                  </a14:imgLayer>
                </a14:imgProps>
              </a:ext>
            </a:extLst>
          </a:blip>
          <a:srcRect l="7034" t="40363" r="72559" b="15092"/>
          <a:stretch/>
        </p:blipFill>
        <p:spPr>
          <a:xfrm>
            <a:off x="1332564" y="3445327"/>
            <a:ext cx="3226398" cy="339634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1F81D95-949C-42AF-AE3F-ABB01B1D7C78}"/>
              </a:ext>
            </a:extLst>
          </p:cNvPr>
          <p:cNvSpPr/>
          <p:nvPr/>
        </p:nvSpPr>
        <p:spPr>
          <a:xfrm>
            <a:off x="4980845" y="8372072"/>
            <a:ext cx="2513769" cy="918201"/>
          </a:xfrm>
          <a:prstGeom prst="round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trụ</a:t>
            </a:r>
            <a:endParaRPr lang="en-US" sz="4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36FCAE2-3E6E-4F27-8175-FB8AC9113BFA}"/>
              </a:ext>
            </a:extLst>
          </p:cNvPr>
          <p:cNvSpPr/>
          <p:nvPr/>
        </p:nvSpPr>
        <p:spPr>
          <a:xfrm>
            <a:off x="4757132" y="4460563"/>
            <a:ext cx="2972600" cy="943613"/>
          </a:xfrm>
          <a:prstGeom prst="round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endParaRPr lang="en-US" sz="4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15C40AB-A09E-45DB-9FA7-4F513AB82223}"/>
              </a:ext>
            </a:extLst>
          </p:cNvPr>
          <p:cNvSpPr/>
          <p:nvPr/>
        </p:nvSpPr>
        <p:spPr>
          <a:xfrm>
            <a:off x="8517429" y="4447913"/>
            <a:ext cx="2513769" cy="918201"/>
          </a:xfrm>
          <a:prstGeom prst="round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trụ</a:t>
            </a:r>
            <a:endParaRPr lang="en-US" sz="4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B631DC8-0B1C-4F41-884E-74D781B1E39B}"/>
              </a:ext>
            </a:extLst>
          </p:cNvPr>
          <p:cNvSpPr/>
          <p:nvPr/>
        </p:nvSpPr>
        <p:spPr>
          <a:xfrm>
            <a:off x="8390032" y="8359367"/>
            <a:ext cx="3078068" cy="943613"/>
          </a:xfrm>
          <a:prstGeom prst="round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endParaRPr lang="en-US" sz="4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BB3D722-0558-4997-AE17-524DA71988FD}"/>
              </a:ext>
            </a:extLst>
          </p:cNvPr>
          <p:cNvSpPr/>
          <p:nvPr/>
        </p:nvSpPr>
        <p:spPr>
          <a:xfrm>
            <a:off x="14737346" y="8055929"/>
            <a:ext cx="2513769" cy="918201"/>
          </a:xfrm>
          <a:prstGeom prst="round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trụ</a:t>
            </a:r>
            <a:endParaRPr lang="en-US" sz="4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27EC112-DB33-4806-9EB7-BBA3E8E54DAC}"/>
              </a:ext>
            </a:extLst>
          </p:cNvPr>
          <p:cNvSpPr/>
          <p:nvPr/>
        </p:nvSpPr>
        <p:spPr>
          <a:xfrm>
            <a:off x="1134393" y="6841670"/>
            <a:ext cx="3324576" cy="1362906"/>
          </a:xfrm>
          <a:prstGeom prst="roundRect">
            <a:avLst>
              <a:gd name="adj" fmla="val 35836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 defTabSz="1371600"/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endParaRPr lang="en-US" sz="3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FA1C13B-80E7-45BC-8A23-B1720A0DE4CF}"/>
              </a:ext>
            </a:extLst>
          </p:cNvPr>
          <p:cNvSpPr/>
          <p:nvPr/>
        </p:nvSpPr>
        <p:spPr>
          <a:xfrm>
            <a:off x="11628478" y="6560286"/>
            <a:ext cx="2710541" cy="1362906"/>
          </a:xfrm>
          <a:prstGeom prst="roundRect">
            <a:avLst>
              <a:gd name="adj" fmla="val 35836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endParaRPr lang="en-US" sz="3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140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515</Words>
  <Application>Microsoft Office PowerPoint</Application>
  <PresentationFormat>Custom</PresentationFormat>
  <Paragraphs>95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微软雅黑</vt:lpstr>
      <vt:lpstr>UTM Avo</vt:lpstr>
      <vt:lpstr>等线</vt:lpstr>
      <vt:lpstr>Cambria Math</vt:lpstr>
      <vt:lpstr>Arial</vt:lpstr>
      <vt:lpstr>Times New Roman</vt:lpstr>
      <vt:lpstr>Calibri Light</vt:lpstr>
      <vt:lpstr>微软雅黑</vt:lpstr>
      <vt:lpstr>Calibri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7</cp:revision>
  <dcterms:created xsi:type="dcterms:W3CDTF">2006-08-16T00:00:00Z</dcterms:created>
  <dcterms:modified xsi:type="dcterms:W3CDTF">2022-02-20T08:53:32Z</dcterms:modified>
  <dc:identifier>DAEtzGUeWuI</dc:identifier>
</cp:coreProperties>
</file>