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1" r:id="rId3"/>
    <p:sldMasterId id="2147483724" r:id="rId4"/>
    <p:sldMasterId id="2147483750" r:id="rId5"/>
    <p:sldMasterId id="2147483763" r:id="rId6"/>
  </p:sldMasterIdLst>
  <p:notesMasterIdLst>
    <p:notesMasterId r:id="rId16"/>
  </p:notesMasterIdLst>
  <p:sldIdLst>
    <p:sldId id="257" r:id="rId7"/>
    <p:sldId id="262" r:id="rId8"/>
    <p:sldId id="267" r:id="rId9"/>
    <p:sldId id="276" r:id="rId10"/>
    <p:sldId id="278" r:id="rId11"/>
    <p:sldId id="279" r:id="rId12"/>
    <p:sldId id="280" r:id="rId13"/>
    <p:sldId id="263" r:id="rId14"/>
    <p:sldId id="277" r:id="rId15"/>
  </p:sldIdLst>
  <p:sldSz cx="9144000" cy="5143500" type="screen16x9"/>
  <p:notesSz cx="6858000" cy="9144000"/>
  <p:defaultTextStyle>
    <a:defPPr>
      <a:defRPr lang="en-US"/>
    </a:defPPr>
    <a:lvl1pPr marL="0" algn="l" defTabSz="914072" rtl="0" eaLnBrk="1" latinLnBrk="0" hangingPunct="1">
      <a:defRPr sz="1800" kern="1200">
        <a:solidFill>
          <a:schemeClr val="tx1"/>
        </a:solidFill>
        <a:latin typeface="+mn-lt"/>
        <a:ea typeface="+mn-ea"/>
        <a:cs typeface="+mn-cs"/>
      </a:defRPr>
    </a:lvl1pPr>
    <a:lvl2pPr marL="457035" algn="l" defTabSz="914072" rtl="0" eaLnBrk="1" latinLnBrk="0" hangingPunct="1">
      <a:defRPr sz="1800" kern="1200">
        <a:solidFill>
          <a:schemeClr val="tx1"/>
        </a:solidFill>
        <a:latin typeface="+mn-lt"/>
        <a:ea typeface="+mn-ea"/>
        <a:cs typeface="+mn-cs"/>
      </a:defRPr>
    </a:lvl2pPr>
    <a:lvl3pPr marL="914072" algn="l" defTabSz="914072" rtl="0" eaLnBrk="1" latinLnBrk="0" hangingPunct="1">
      <a:defRPr sz="1800" kern="1200">
        <a:solidFill>
          <a:schemeClr val="tx1"/>
        </a:solidFill>
        <a:latin typeface="+mn-lt"/>
        <a:ea typeface="+mn-ea"/>
        <a:cs typeface="+mn-cs"/>
      </a:defRPr>
    </a:lvl3pPr>
    <a:lvl4pPr marL="1371110" algn="l" defTabSz="914072" rtl="0" eaLnBrk="1" latinLnBrk="0" hangingPunct="1">
      <a:defRPr sz="1800" kern="1200">
        <a:solidFill>
          <a:schemeClr val="tx1"/>
        </a:solidFill>
        <a:latin typeface="+mn-lt"/>
        <a:ea typeface="+mn-ea"/>
        <a:cs typeface="+mn-cs"/>
      </a:defRPr>
    </a:lvl4pPr>
    <a:lvl5pPr marL="1828148" algn="l" defTabSz="914072" rtl="0" eaLnBrk="1" latinLnBrk="0" hangingPunct="1">
      <a:defRPr sz="1800" kern="1200">
        <a:solidFill>
          <a:schemeClr val="tx1"/>
        </a:solidFill>
        <a:latin typeface="+mn-lt"/>
        <a:ea typeface="+mn-ea"/>
        <a:cs typeface="+mn-cs"/>
      </a:defRPr>
    </a:lvl5pPr>
    <a:lvl6pPr marL="2285186" algn="l" defTabSz="914072" rtl="0" eaLnBrk="1" latinLnBrk="0" hangingPunct="1">
      <a:defRPr sz="1800" kern="1200">
        <a:solidFill>
          <a:schemeClr val="tx1"/>
        </a:solidFill>
        <a:latin typeface="+mn-lt"/>
        <a:ea typeface="+mn-ea"/>
        <a:cs typeface="+mn-cs"/>
      </a:defRPr>
    </a:lvl6pPr>
    <a:lvl7pPr marL="2742221" algn="l" defTabSz="914072" rtl="0" eaLnBrk="1" latinLnBrk="0" hangingPunct="1">
      <a:defRPr sz="1800" kern="1200">
        <a:solidFill>
          <a:schemeClr val="tx1"/>
        </a:solidFill>
        <a:latin typeface="+mn-lt"/>
        <a:ea typeface="+mn-ea"/>
        <a:cs typeface="+mn-cs"/>
      </a:defRPr>
    </a:lvl7pPr>
    <a:lvl8pPr marL="3199256" algn="l" defTabSz="914072" rtl="0" eaLnBrk="1" latinLnBrk="0" hangingPunct="1">
      <a:defRPr sz="1800" kern="1200">
        <a:solidFill>
          <a:schemeClr val="tx1"/>
        </a:solidFill>
        <a:latin typeface="+mn-lt"/>
        <a:ea typeface="+mn-ea"/>
        <a:cs typeface="+mn-cs"/>
      </a:defRPr>
    </a:lvl8pPr>
    <a:lvl9pPr marL="3656291" algn="l" defTabSz="91407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3300"/>
    <a:srgbClr val="FF6600"/>
    <a:srgbClr val="006600"/>
    <a:srgbClr val="33CCCC"/>
    <a:srgbClr val="660066"/>
    <a:srgbClr val="0000FF"/>
    <a:srgbClr val="FEDAF4"/>
    <a:srgbClr val="FCAE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0F4B2-CFBC-44DA-9799-B05CC85E488E}" type="datetimeFigureOut">
              <a:rPr lang="en-US" smtClean="0"/>
              <a:t>03/02/2023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5336F-9F01-4B76-B647-C0474B95815F}" type="slidenum">
              <a:rPr lang="en-US" smtClean="0"/>
              <a:t>‹#›</a:t>
            </a:fld>
            <a:endParaRPr lang="en-US"/>
          </a:p>
        </p:txBody>
      </p:sp>
    </p:spTree>
    <p:extLst>
      <p:ext uri="{BB962C8B-B14F-4D97-AF65-F5344CB8AC3E}">
        <p14:creationId xmlns:p14="http://schemas.microsoft.com/office/powerpoint/2010/main" val="3963562669"/>
      </p:ext>
    </p:extLst>
  </p:cSld>
  <p:clrMap bg1="lt1" tx1="dk1" bg2="lt2" tx2="dk2" accent1="accent1" accent2="accent2" accent3="accent3" accent4="accent4" accent5="accent5" accent6="accent6" hlink="hlink" folHlink="folHlink"/>
  <p:notesStyle>
    <a:lvl1pPr marL="0" algn="l" defTabSz="914072" rtl="0" eaLnBrk="1" latinLnBrk="0" hangingPunct="1">
      <a:defRPr sz="1200" kern="1200">
        <a:solidFill>
          <a:schemeClr val="tx1"/>
        </a:solidFill>
        <a:latin typeface="+mn-lt"/>
        <a:ea typeface="+mn-ea"/>
        <a:cs typeface="+mn-cs"/>
      </a:defRPr>
    </a:lvl1pPr>
    <a:lvl2pPr marL="457035" algn="l" defTabSz="914072" rtl="0" eaLnBrk="1" latinLnBrk="0" hangingPunct="1">
      <a:defRPr sz="1200" kern="1200">
        <a:solidFill>
          <a:schemeClr val="tx1"/>
        </a:solidFill>
        <a:latin typeface="+mn-lt"/>
        <a:ea typeface="+mn-ea"/>
        <a:cs typeface="+mn-cs"/>
      </a:defRPr>
    </a:lvl2pPr>
    <a:lvl3pPr marL="914072" algn="l" defTabSz="914072" rtl="0" eaLnBrk="1" latinLnBrk="0" hangingPunct="1">
      <a:defRPr sz="1200" kern="1200">
        <a:solidFill>
          <a:schemeClr val="tx1"/>
        </a:solidFill>
        <a:latin typeface="+mn-lt"/>
        <a:ea typeface="+mn-ea"/>
        <a:cs typeface="+mn-cs"/>
      </a:defRPr>
    </a:lvl3pPr>
    <a:lvl4pPr marL="1371110" algn="l" defTabSz="914072" rtl="0" eaLnBrk="1" latinLnBrk="0" hangingPunct="1">
      <a:defRPr sz="1200" kern="1200">
        <a:solidFill>
          <a:schemeClr val="tx1"/>
        </a:solidFill>
        <a:latin typeface="+mn-lt"/>
        <a:ea typeface="+mn-ea"/>
        <a:cs typeface="+mn-cs"/>
      </a:defRPr>
    </a:lvl4pPr>
    <a:lvl5pPr marL="1828148" algn="l" defTabSz="914072" rtl="0" eaLnBrk="1" latinLnBrk="0" hangingPunct="1">
      <a:defRPr sz="1200" kern="1200">
        <a:solidFill>
          <a:schemeClr val="tx1"/>
        </a:solidFill>
        <a:latin typeface="+mn-lt"/>
        <a:ea typeface="+mn-ea"/>
        <a:cs typeface="+mn-cs"/>
      </a:defRPr>
    </a:lvl5pPr>
    <a:lvl6pPr marL="2285186" algn="l" defTabSz="914072" rtl="0" eaLnBrk="1" latinLnBrk="0" hangingPunct="1">
      <a:defRPr sz="1200" kern="1200">
        <a:solidFill>
          <a:schemeClr val="tx1"/>
        </a:solidFill>
        <a:latin typeface="+mn-lt"/>
        <a:ea typeface="+mn-ea"/>
        <a:cs typeface="+mn-cs"/>
      </a:defRPr>
    </a:lvl6pPr>
    <a:lvl7pPr marL="2742221" algn="l" defTabSz="914072" rtl="0" eaLnBrk="1" latinLnBrk="0" hangingPunct="1">
      <a:defRPr sz="1200" kern="1200">
        <a:solidFill>
          <a:schemeClr val="tx1"/>
        </a:solidFill>
        <a:latin typeface="+mn-lt"/>
        <a:ea typeface="+mn-ea"/>
        <a:cs typeface="+mn-cs"/>
      </a:defRPr>
    </a:lvl7pPr>
    <a:lvl8pPr marL="3199256" algn="l" defTabSz="914072" rtl="0" eaLnBrk="1" latinLnBrk="0" hangingPunct="1">
      <a:defRPr sz="1200" kern="1200">
        <a:solidFill>
          <a:schemeClr val="tx1"/>
        </a:solidFill>
        <a:latin typeface="+mn-lt"/>
        <a:ea typeface="+mn-ea"/>
        <a:cs typeface="+mn-cs"/>
      </a:defRPr>
    </a:lvl8pPr>
    <a:lvl9pPr marL="3656291" algn="l" defTabSz="9140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26625"/>
          <p:cNvSpPr>
            <a:spLocks noGrp="1" noRot="1" noChangeAspect="1" noChangeArrowheads="1" noTextEdit="1"/>
          </p:cNvSpPr>
          <p:nvPr>
            <p:ph type="sldImg"/>
          </p:nvPr>
        </p:nvSpPr>
        <p:spPr>
          <a:xfrm>
            <a:off x="381000" y="685800"/>
            <a:ext cx="6096000" cy="3429000"/>
          </a:xfrm>
          <a:ln/>
        </p:spPr>
      </p:sp>
      <p:sp>
        <p:nvSpPr>
          <p:cNvPr id="45059" name="文本占位符 2662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altLang="en-US" dirty="0" smtClean="0"/>
          </a:p>
        </p:txBody>
      </p:sp>
      <p:sp>
        <p:nvSpPr>
          <p:cNvPr id="45060"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fld id="{74D164E4-3EE5-43BA-A455-69BDE7BE8953}" type="slidenum">
              <a:rPr lang="en-US" altLang="zh-CN" sz="1200">
                <a:solidFill>
                  <a:srgbClr val="000000"/>
                </a:solidFill>
              </a:rPr>
              <a:pPr/>
              <a:t>1</a:t>
            </a:fld>
            <a:endParaRPr lang="zh-CN"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23553"/>
          <p:cNvSpPr>
            <a:spLocks noGrp="1" noRot="1" noChangeAspect="1" noChangeArrowheads="1" noTextEdit="1"/>
          </p:cNvSpPr>
          <p:nvPr>
            <p:ph type="sldImg"/>
          </p:nvPr>
        </p:nvSpPr>
        <p:spPr>
          <a:xfrm>
            <a:off x="381000" y="685800"/>
            <a:ext cx="6096000" cy="3429000"/>
          </a:xfrm>
          <a:ln/>
        </p:spPr>
      </p:sp>
      <p:sp>
        <p:nvSpPr>
          <p:cNvPr id="65539" name="文本占位符 2355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dirty="0" smtClean="0"/>
          </a:p>
          <a:p>
            <a:endParaRPr lang="en-US" altLang="en-US" dirty="0" smtClean="0"/>
          </a:p>
        </p:txBody>
      </p:sp>
      <p:sp>
        <p:nvSpPr>
          <p:cNvPr id="65540"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fld id="{51B170DE-6E2C-432C-BE0D-B8E48020D9CD}" type="slidenum">
              <a:rPr lang="en-US" altLang="zh-CN" sz="1200">
                <a:solidFill>
                  <a:srgbClr val="000000"/>
                </a:solidFill>
              </a:rPr>
              <a:pPr/>
              <a:t>2</a:t>
            </a:fld>
            <a:endParaRPr lang="zh-CN"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775336F-9F01-4B76-B647-C0474B95815F}" type="slidenum">
              <a:rPr lang="en-US" smtClean="0"/>
              <a:t>3</a:t>
            </a:fld>
            <a:endParaRPr lang="en-US"/>
          </a:p>
        </p:txBody>
      </p:sp>
    </p:spTree>
    <p:extLst>
      <p:ext uri="{BB962C8B-B14F-4D97-AF65-F5344CB8AC3E}">
        <p14:creationId xmlns:p14="http://schemas.microsoft.com/office/powerpoint/2010/main" val="4037486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775336F-9F01-4B76-B647-C0474B95815F}" type="slidenum">
              <a:rPr lang="en-US" smtClean="0"/>
              <a:t>4</a:t>
            </a:fld>
            <a:endParaRPr lang="en-US"/>
          </a:p>
        </p:txBody>
      </p:sp>
    </p:spTree>
    <p:extLst>
      <p:ext uri="{BB962C8B-B14F-4D97-AF65-F5344CB8AC3E}">
        <p14:creationId xmlns:p14="http://schemas.microsoft.com/office/powerpoint/2010/main" val="163193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28673"/>
          <p:cNvSpPr>
            <a:spLocks noGrp="1" noRot="1" noChangeAspect="1" noChangeArrowheads="1" noTextEdit="1"/>
          </p:cNvSpPr>
          <p:nvPr>
            <p:ph type="sldImg"/>
          </p:nvPr>
        </p:nvSpPr>
        <p:spPr>
          <a:xfrm>
            <a:off x="381000" y="685800"/>
            <a:ext cx="6096000" cy="3429000"/>
          </a:xfrm>
          <a:ln/>
        </p:spPr>
      </p:sp>
      <p:sp>
        <p:nvSpPr>
          <p:cNvPr id="67587" name="文本占位符 2867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dirty="0" smtClean="0"/>
          </a:p>
          <a:p>
            <a:endParaRPr lang="en-US" altLang="en-US" dirty="0" smtClean="0"/>
          </a:p>
        </p:txBody>
      </p:sp>
      <p:sp>
        <p:nvSpPr>
          <p:cNvPr id="67588" name="灯片编号占位符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fld id="{BE3E5E47-F919-484B-BF7B-0F4FB6FE23A5}" type="slidenum">
              <a:rPr lang="en-US" altLang="zh-CN" sz="1200">
                <a:solidFill>
                  <a:srgbClr val="000000"/>
                </a:solidFill>
              </a:rPr>
              <a:pPr/>
              <a:t>8</a:t>
            </a:fld>
            <a:endParaRPr lang="zh-CN" alt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xfrm>
            <a:off x="381000" y="685800"/>
            <a:ext cx="6096000" cy="3429000"/>
          </a:xfrm>
          <a:ln/>
        </p:spPr>
      </p:sp>
      <p:sp>
        <p:nvSpPr>
          <p:cNvPr id="17411" name="文本占位符 17410"/>
          <p:cNvSpPr>
            <a:spLocks noGrp="1"/>
          </p:cNvSpPr>
          <p:nvPr>
            <p:ph type="body" idx="1"/>
          </p:nvPr>
        </p:nvSpPr>
        <p:spP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Bài</a:t>
            </a:r>
            <a:r>
              <a:rPr lang="en-US" dirty="0" smtClean="0"/>
              <a:t> </a:t>
            </a:r>
            <a:r>
              <a:rPr lang="en-US" dirty="0" err="1" smtClean="0"/>
              <a:t>giảng</a:t>
            </a:r>
            <a:r>
              <a:rPr lang="en-US" dirty="0" smtClean="0"/>
              <a:t> </a:t>
            </a:r>
            <a:r>
              <a:rPr lang="en-US" dirty="0" err="1" smtClean="0"/>
              <a:t>được</a:t>
            </a:r>
            <a:r>
              <a:rPr lang="en-US" dirty="0" smtClean="0"/>
              <a:t> </a:t>
            </a:r>
            <a:r>
              <a:rPr lang="en-US" dirty="0" err="1" smtClean="0"/>
              <a:t>thiết</a:t>
            </a:r>
            <a:r>
              <a:rPr lang="en-US" dirty="0" smtClean="0"/>
              <a:t> </a:t>
            </a:r>
            <a:r>
              <a:rPr lang="en-US" dirty="0" err="1" smtClean="0"/>
              <a:t>kế</a:t>
            </a:r>
            <a:r>
              <a:rPr lang="en-US" dirty="0" smtClean="0"/>
              <a:t> </a:t>
            </a:r>
            <a:r>
              <a:rPr lang="en-US" dirty="0" err="1" smtClean="0"/>
              <a:t>bởi</a:t>
            </a:r>
            <a:r>
              <a:rPr lang="en-US" dirty="0" smtClean="0"/>
              <a:t>: </a:t>
            </a:r>
            <a:r>
              <a:rPr lang="en-US" dirty="0" err="1" smtClean="0"/>
              <a:t>Vũ</a:t>
            </a:r>
            <a:r>
              <a:rPr lang="en-US" baseline="0" dirty="0" smtClean="0"/>
              <a:t> </a:t>
            </a:r>
            <a:r>
              <a:rPr lang="en-US" baseline="0" dirty="0" err="1" smtClean="0"/>
              <a:t>Hồng</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LH: https://www.facebook.com/vuhong1972/</a:t>
            </a:r>
            <a:endParaRPr lang="en-US" dirty="0" smtClean="0"/>
          </a:p>
          <a:p>
            <a:endParaRPr lang="en-US" dirty="0" smtClean="0"/>
          </a:p>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9</a:t>
            </a:fld>
            <a:endParaRPr lang="zh-CN" altLang="en-US" dirty="0">
              <a:solidFill>
                <a:prstClr val="black"/>
              </a:solidFill>
            </a:endParaRPr>
          </a:p>
        </p:txBody>
      </p:sp>
    </p:spTree>
    <p:extLst>
      <p:ext uri="{BB962C8B-B14F-4D97-AF65-F5344CB8AC3E}">
        <p14:creationId xmlns:p14="http://schemas.microsoft.com/office/powerpoint/2010/main" val="49371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3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2" indent="0" algn="ctr">
              <a:buNone/>
              <a:defRPr>
                <a:solidFill>
                  <a:schemeClr val="tx1">
                    <a:tint val="75000"/>
                  </a:schemeClr>
                </a:solidFill>
              </a:defRPr>
            </a:lvl3pPr>
            <a:lvl4pPr marL="1371110" indent="0" algn="ctr">
              <a:buNone/>
              <a:defRPr>
                <a:solidFill>
                  <a:schemeClr val="tx1">
                    <a:tint val="75000"/>
                  </a:schemeClr>
                </a:solidFill>
              </a:defRPr>
            </a:lvl4pPr>
            <a:lvl5pPr marL="1828148" indent="0" algn="ctr">
              <a:buNone/>
              <a:defRPr>
                <a:solidFill>
                  <a:schemeClr val="tx1">
                    <a:tint val="75000"/>
                  </a:schemeClr>
                </a:solidFill>
              </a:defRPr>
            </a:lvl5pPr>
            <a:lvl6pPr marL="2285186" indent="0" algn="ctr">
              <a:buNone/>
              <a:defRPr>
                <a:solidFill>
                  <a:schemeClr val="tx1">
                    <a:tint val="75000"/>
                  </a:schemeClr>
                </a:solidFill>
              </a:defRPr>
            </a:lvl6pPr>
            <a:lvl7pPr marL="2742221" indent="0" algn="ctr">
              <a:buNone/>
              <a:defRPr>
                <a:solidFill>
                  <a:schemeClr val="tx1">
                    <a:tint val="75000"/>
                  </a:schemeClr>
                </a:solidFill>
              </a:defRPr>
            </a:lvl7pPr>
            <a:lvl8pPr marL="3199256"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t>03/02/2023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214940851"/>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t>03/02/2023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422025012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t>03/02/2023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716934262"/>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55660" tIns="27829" rIns="55660" bIns="27829"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55660" tIns="27829" rIns="55660" bIns="27829"/>
          <a:lstStyle>
            <a:lvl1pPr marL="0" indent="0" algn="ctr">
              <a:buNone/>
              <a:defRPr sz="2000"/>
            </a:lvl1pPr>
            <a:lvl2pPr marL="383055" indent="0" algn="ctr">
              <a:buNone/>
              <a:defRPr sz="1700"/>
            </a:lvl2pPr>
            <a:lvl3pPr marL="766112" indent="0" algn="ctr">
              <a:buNone/>
              <a:defRPr sz="1500"/>
            </a:lvl3pPr>
            <a:lvl4pPr marL="1149177" indent="0" algn="ctr">
              <a:buNone/>
              <a:defRPr sz="1300"/>
            </a:lvl4pPr>
            <a:lvl5pPr marL="1531847" indent="0" algn="ctr">
              <a:buNone/>
              <a:defRPr sz="1300"/>
            </a:lvl5pPr>
            <a:lvl6pPr marL="1914908" indent="0" algn="ctr">
              <a:buNone/>
              <a:defRPr sz="1300"/>
            </a:lvl6pPr>
            <a:lvl7pPr marL="2297964" indent="0" algn="ctr">
              <a:buNone/>
              <a:defRPr sz="1300"/>
            </a:lvl7pPr>
            <a:lvl8pPr marL="2681022" indent="0" algn="ctr">
              <a:buNone/>
              <a:defRPr sz="1300"/>
            </a:lvl8pPr>
            <a:lvl9pPr marL="3064075" indent="0" algn="ctr">
              <a:buNone/>
              <a:defRPr sz="1300"/>
            </a:lvl9pPr>
          </a:lstStyle>
          <a:p>
            <a:r>
              <a:rPr lang="zh-CN" altLang="en-US"/>
              <a:t>单击此处编辑母版副标题样式</a:t>
            </a:r>
          </a:p>
        </p:txBody>
      </p:sp>
    </p:spTree>
    <p:extLst>
      <p:ext uri="{BB962C8B-B14F-4D97-AF65-F5344CB8AC3E}">
        <p14:creationId xmlns:p14="http://schemas.microsoft.com/office/powerpoint/2010/main" val="1892773322"/>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
        <p:nvSpPr>
          <p:cNvPr id="3" name="内容占位符 2"/>
          <p:cNvSpPr>
            <a:spLocks noGrp="1"/>
          </p:cNvSpPr>
          <p:nvPr>
            <p:ph idx="1"/>
          </p:nvPr>
        </p:nvSpPr>
        <p:spPr>
          <a:xfrm>
            <a:off x="249170" y="868609"/>
            <a:ext cx="4485050" cy="2456885"/>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1003357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28" y="1282370"/>
            <a:ext cx="7886849" cy="2139625"/>
          </a:xfrm>
          <a:prstGeom prst="rect">
            <a:avLst/>
          </a:prstGeom>
        </p:spPr>
        <p:txBody>
          <a:bodyPr lIns="55660" tIns="27829" rIns="55660" bIns="27829"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928" y="3442226"/>
            <a:ext cx="7886849" cy="1125178"/>
          </a:xfrm>
          <a:prstGeom prst="rect">
            <a:avLst/>
          </a:prstGeom>
        </p:spPr>
        <p:txBody>
          <a:bodyPr lIns="55660" tIns="27829" rIns="55660" bIns="27829"/>
          <a:lstStyle>
            <a:lvl1pPr marL="0" indent="0">
              <a:buNone/>
              <a:defRPr sz="2000">
                <a:solidFill>
                  <a:schemeClr val="tx1">
                    <a:tint val="75000"/>
                  </a:schemeClr>
                </a:solidFill>
              </a:defRPr>
            </a:lvl1pPr>
            <a:lvl2pPr marL="383055" indent="0">
              <a:buNone/>
              <a:defRPr sz="1700">
                <a:solidFill>
                  <a:schemeClr val="tx1">
                    <a:tint val="75000"/>
                  </a:schemeClr>
                </a:solidFill>
              </a:defRPr>
            </a:lvl2pPr>
            <a:lvl3pPr marL="766112" indent="0">
              <a:buNone/>
              <a:defRPr sz="1500">
                <a:solidFill>
                  <a:schemeClr val="tx1">
                    <a:tint val="75000"/>
                  </a:schemeClr>
                </a:solidFill>
              </a:defRPr>
            </a:lvl3pPr>
            <a:lvl4pPr marL="1149177" indent="0">
              <a:buNone/>
              <a:defRPr sz="1300">
                <a:solidFill>
                  <a:schemeClr val="tx1">
                    <a:tint val="75000"/>
                  </a:schemeClr>
                </a:solidFill>
              </a:defRPr>
            </a:lvl4pPr>
            <a:lvl5pPr marL="1531847" indent="0">
              <a:buNone/>
              <a:defRPr sz="1300">
                <a:solidFill>
                  <a:schemeClr val="tx1">
                    <a:tint val="75000"/>
                  </a:schemeClr>
                </a:solidFill>
              </a:defRPr>
            </a:lvl5pPr>
            <a:lvl6pPr marL="1914908" indent="0">
              <a:buNone/>
              <a:defRPr sz="1300">
                <a:solidFill>
                  <a:schemeClr val="tx1">
                    <a:tint val="75000"/>
                  </a:schemeClr>
                </a:solidFill>
              </a:defRPr>
            </a:lvl6pPr>
            <a:lvl7pPr marL="2297964" indent="0">
              <a:buNone/>
              <a:defRPr sz="1300">
                <a:solidFill>
                  <a:schemeClr val="tx1">
                    <a:tint val="75000"/>
                  </a:schemeClr>
                </a:solidFill>
              </a:defRPr>
            </a:lvl7pPr>
            <a:lvl8pPr marL="2681022" indent="0">
              <a:buNone/>
              <a:defRPr sz="1300">
                <a:solidFill>
                  <a:schemeClr val="tx1">
                    <a:tint val="75000"/>
                  </a:schemeClr>
                </a:solidFill>
              </a:defRPr>
            </a:lvl8pPr>
            <a:lvl9pPr marL="3064075" indent="0">
              <a:buNone/>
              <a:defRPr sz="13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980583036"/>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2" y="1369265"/>
            <a:ext cx="3886273" cy="3263613"/>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65586325"/>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82" y="273856"/>
            <a:ext cx="7886849" cy="994205"/>
          </a:xfrm>
          <a:prstGeom prst="rect">
            <a:avLst/>
          </a:prstGeom>
        </p:spPr>
        <p:txBody>
          <a:bodyPr lIns="55660" tIns="27829" rIns="55660" bIns="27829"/>
          <a:lstStyle/>
          <a:p>
            <a:r>
              <a:rPr lang="zh-CN" altLang="en-US"/>
              <a:t>单击此处编辑母版标题样式</a:t>
            </a:r>
          </a:p>
        </p:txBody>
      </p:sp>
      <p:sp>
        <p:nvSpPr>
          <p:cNvPr id="3" name="文本占位符 2"/>
          <p:cNvSpPr>
            <a:spLocks noGrp="1"/>
          </p:cNvSpPr>
          <p:nvPr>
            <p:ph type="body" idx="1"/>
          </p:nvPr>
        </p:nvSpPr>
        <p:spPr>
          <a:xfrm>
            <a:off x="890127" y="1333884"/>
            <a:ext cx="3655249" cy="617955"/>
          </a:xfrm>
          <a:prstGeom prst="rect">
            <a:avLst/>
          </a:prstGeom>
        </p:spPr>
        <p:txBody>
          <a:bodyPr lIns="55660" tIns="27829" rIns="55660" bIns="27829" anchor="ctr" anchorCtr="0"/>
          <a:lstStyle>
            <a:lvl1pPr marL="0" indent="0">
              <a:buNone/>
              <a:defRPr sz="2300"/>
            </a:lvl1pPr>
            <a:lvl2pPr marL="383055" indent="0">
              <a:buNone/>
              <a:defRPr sz="2000"/>
            </a:lvl2pPr>
            <a:lvl3pPr marL="766112" indent="0">
              <a:buNone/>
              <a:defRPr sz="1700"/>
            </a:lvl3pPr>
            <a:lvl4pPr marL="1149177" indent="0">
              <a:buNone/>
              <a:defRPr sz="1500"/>
            </a:lvl4pPr>
            <a:lvl5pPr marL="1531847" indent="0">
              <a:buNone/>
              <a:defRPr sz="1500"/>
            </a:lvl5pPr>
            <a:lvl6pPr marL="1914908" indent="0">
              <a:buNone/>
              <a:defRPr sz="1500"/>
            </a:lvl6pPr>
            <a:lvl7pPr marL="2297964" indent="0">
              <a:buNone/>
              <a:defRPr sz="1500"/>
            </a:lvl7pPr>
            <a:lvl8pPr marL="2681022" indent="0">
              <a:buNone/>
              <a:defRPr sz="1500"/>
            </a:lvl8pPr>
            <a:lvl9pPr marL="3064075" indent="0">
              <a:buNone/>
              <a:defRPr sz="1500"/>
            </a:lvl9pPr>
          </a:lstStyle>
          <a:p>
            <a:pPr lvl="0"/>
            <a:r>
              <a:rPr lang="zh-CN" altLang="en-US"/>
              <a:t>单击此处编辑母版文本样式</a:t>
            </a:r>
          </a:p>
        </p:txBody>
      </p:sp>
      <p:sp>
        <p:nvSpPr>
          <p:cNvPr id="4" name="内容占位符 3"/>
          <p:cNvSpPr>
            <a:spLocks noGrp="1"/>
          </p:cNvSpPr>
          <p:nvPr>
            <p:ph sz="half" idx="2"/>
          </p:nvPr>
        </p:nvSpPr>
        <p:spPr>
          <a:xfrm>
            <a:off x="890127" y="1999101"/>
            <a:ext cx="3655249" cy="2643302"/>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821" y="1333884"/>
            <a:ext cx="3673251" cy="617955"/>
          </a:xfrm>
          <a:prstGeom prst="rect">
            <a:avLst/>
          </a:prstGeom>
        </p:spPr>
        <p:txBody>
          <a:bodyPr lIns="55660" tIns="27829" rIns="55660" bIns="27829" anchor="ctr" anchorCtr="0"/>
          <a:lstStyle>
            <a:lvl1pPr marL="0" indent="0">
              <a:buNone/>
              <a:defRPr sz="2300"/>
            </a:lvl1pPr>
            <a:lvl2pPr marL="383055" indent="0">
              <a:buNone/>
              <a:defRPr sz="2000"/>
            </a:lvl2pPr>
            <a:lvl3pPr marL="766112" indent="0">
              <a:buNone/>
              <a:defRPr sz="1700"/>
            </a:lvl3pPr>
            <a:lvl4pPr marL="1149177" indent="0">
              <a:buNone/>
              <a:defRPr sz="1500"/>
            </a:lvl4pPr>
            <a:lvl5pPr marL="1531847" indent="0">
              <a:buNone/>
              <a:defRPr sz="1500"/>
            </a:lvl5pPr>
            <a:lvl6pPr marL="1914908" indent="0">
              <a:buNone/>
              <a:defRPr sz="1500"/>
            </a:lvl6pPr>
            <a:lvl7pPr marL="2297964" indent="0">
              <a:buNone/>
              <a:defRPr sz="1500"/>
            </a:lvl7pPr>
            <a:lvl8pPr marL="2681022" indent="0">
              <a:buNone/>
              <a:defRPr sz="1500"/>
            </a:lvl8pPr>
            <a:lvl9pPr marL="3064075" indent="0">
              <a:buNone/>
              <a:defRPr sz="1500"/>
            </a:lvl9pPr>
          </a:lstStyle>
          <a:p>
            <a:pPr lvl="0"/>
            <a:r>
              <a:rPr lang="zh-CN" altLang="en-US"/>
              <a:t>单击此处编辑母版文本样式</a:t>
            </a:r>
          </a:p>
        </p:txBody>
      </p:sp>
      <p:sp>
        <p:nvSpPr>
          <p:cNvPr id="6" name="内容占位符 5"/>
          <p:cNvSpPr>
            <a:spLocks noGrp="1"/>
          </p:cNvSpPr>
          <p:nvPr>
            <p:ph sz="quarter" idx="4"/>
          </p:nvPr>
        </p:nvSpPr>
        <p:spPr>
          <a:xfrm>
            <a:off x="4692821" y="1999101"/>
            <a:ext cx="3673251" cy="2643302"/>
          </a:xfrm>
          <a:prstGeom prst="rect">
            <a:avLst/>
          </a:prstGeo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72819626"/>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Tree>
    <p:extLst>
      <p:ext uri="{BB962C8B-B14F-4D97-AF65-F5344CB8AC3E}">
        <p14:creationId xmlns:p14="http://schemas.microsoft.com/office/powerpoint/2010/main" val="3597824166"/>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212076"/>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2949233" cy="1200190"/>
          </a:xfrm>
          <a:prstGeom prst="rect">
            <a:avLst/>
          </a:prstGeom>
        </p:spPr>
        <p:txBody>
          <a:bodyPr lIns="55660" tIns="27829" rIns="55660" bIns="27829"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55660" tIns="27829" rIns="55660" bIns="27829"/>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1543105"/>
            <a:ext cx="2949233" cy="2858787"/>
          </a:xfrm>
          <a:prstGeom prst="rect">
            <a:avLst/>
          </a:prstGeom>
        </p:spPr>
        <p:txBody>
          <a:bodyPr lIns="55660" tIns="27829" rIns="55660" bIns="27829"/>
          <a:lstStyle>
            <a:lvl1pPr marL="0" indent="0">
              <a:buNone/>
              <a:defRPr sz="1300"/>
            </a:lvl1pPr>
            <a:lvl2pPr marL="383055" indent="0">
              <a:buNone/>
              <a:defRPr sz="1200"/>
            </a:lvl2pPr>
            <a:lvl3pPr marL="766112" indent="0">
              <a:buNone/>
              <a:defRPr sz="1000"/>
            </a:lvl3pPr>
            <a:lvl4pPr marL="1149177" indent="0">
              <a:buNone/>
              <a:defRPr sz="800"/>
            </a:lvl4pPr>
            <a:lvl5pPr marL="1531847" indent="0">
              <a:buNone/>
              <a:defRPr sz="800"/>
            </a:lvl5pPr>
            <a:lvl6pPr marL="1914908" indent="0">
              <a:buNone/>
              <a:defRPr sz="800"/>
            </a:lvl6pPr>
            <a:lvl7pPr marL="2297964" indent="0">
              <a:buNone/>
              <a:defRPr sz="800"/>
            </a:lvl7pPr>
            <a:lvl8pPr marL="2681022" indent="0">
              <a:buNone/>
              <a:defRPr sz="800"/>
            </a:lvl8pPr>
            <a:lvl9pPr marL="3064075" indent="0">
              <a:buNone/>
              <a:defRPr sz="800"/>
            </a:lvl9pPr>
          </a:lstStyle>
          <a:p>
            <a:pPr lvl="0"/>
            <a:r>
              <a:rPr lang="zh-CN" altLang="en-US"/>
              <a:t>单击此处编辑母版文本样式</a:t>
            </a:r>
          </a:p>
        </p:txBody>
      </p:sp>
    </p:spTree>
    <p:extLst>
      <p:ext uri="{BB962C8B-B14F-4D97-AF65-F5344CB8AC3E}">
        <p14:creationId xmlns:p14="http://schemas.microsoft.com/office/powerpoint/2010/main" val="79035509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BF65B-4746-40C1-B906-C5A84C1A5207}" type="datetimeFigureOut">
              <a:rPr lang="en-US" smtClean="0"/>
              <a:t>03/02/2023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3890643215"/>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82" y="342912"/>
            <a:ext cx="3124071" cy="1200190"/>
          </a:xfrm>
          <a:prstGeom prst="rect">
            <a:avLst/>
          </a:prstGeom>
        </p:spPr>
        <p:txBody>
          <a:bodyPr lIns="55660" tIns="27829" rIns="55660" bIns="27829"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465" y="342916"/>
            <a:ext cx="4629238" cy="4053023"/>
          </a:xfrm>
          <a:prstGeom prst="rect">
            <a:avLst/>
          </a:prstGeom>
        </p:spPr>
        <p:txBody>
          <a:bodyPr lIns="55660" tIns="27829" rIns="55660" bIns="27829"/>
          <a:lstStyle>
            <a:lvl1pPr marL="0" indent="0">
              <a:buNone/>
              <a:defRPr sz="2700"/>
            </a:lvl1pPr>
            <a:lvl2pPr marL="383055" indent="0">
              <a:buNone/>
              <a:defRPr sz="2300"/>
            </a:lvl2pPr>
            <a:lvl3pPr marL="766112" indent="0">
              <a:buNone/>
              <a:defRPr sz="2000"/>
            </a:lvl3pPr>
            <a:lvl4pPr marL="1149177" indent="0">
              <a:buNone/>
              <a:defRPr sz="1700"/>
            </a:lvl4pPr>
            <a:lvl5pPr marL="1531847" indent="0">
              <a:buNone/>
              <a:defRPr sz="1700"/>
            </a:lvl5pPr>
            <a:lvl6pPr marL="1914908" indent="0">
              <a:buNone/>
              <a:defRPr sz="1700"/>
            </a:lvl6pPr>
            <a:lvl7pPr marL="2297964" indent="0">
              <a:buNone/>
              <a:defRPr sz="1700"/>
            </a:lvl7pPr>
            <a:lvl8pPr marL="2681022" indent="0">
              <a:buNone/>
              <a:defRPr sz="1700"/>
            </a:lvl8pPr>
            <a:lvl9pPr marL="3064075" indent="0">
              <a:buNone/>
              <a:defRPr sz="1700"/>
            </a:lvl9pPr>
          </a:lstStyle>
          <a:p>
            <a:pPr lvl="0"/>
            <a:endParaRPr lang="zh-CN" altLang="en-US" noProof="0"/>
          </a:p>
        </p:txBody>
      </p:sp>
      <p:sp>
        <p:nvSpPr>
          <p:cNvPr id="4" name="文本占位符 3"/>
          <p:cNvSpPr>
            <a:spLocks noGrp="1"/>
          </p:cNvSpPr>
          <p:nvPr>
            <p:ph type="body" sz="half" idx="2"/>
          </p:nvPr>
        </p:nvSpPr>
        <p:spPr>
          <a:xfrm>
            <a:off x="629882" y="1543105"/>
            <a:ext cx="3124071" cy="2858787"/>
          </a:xfrm>
          <a:prstGeom prst="rect">
            <a:avLst/>
          </a:prstGeom>
        </p:spPr>
        <p:txBody>
          <a:bodyPr lIns="55660" tIns="27829" rIns="55660" bIns="27829"/>
          <a:lstStyle>
            <a:lvl1pPr marL="0" indent="0">
              <a:buNone/>
              <a:defRPr sz="1700"/>
            </a:lvl1pPr>
            <a:lvl2pPr marL="383055" indent="0">
              <a:buNone/>
              <a:defRPr sz="1500"/>
            </a:lvl2pPr>
            <a:lvl3pPr marL="766112" indent="0">
              <a:buNone/>
              <a:defRPr sz="1300"/>
            </a:lvl3pPr>
            <a:lvl4pPr marL="1149177" indent="0">
              <a:buNone/>
              <a:defRPr sz="1200"/>
            </a:lvl4pPr>
            <a:lvl5pPr marL="1531847" indent="0">
              <a:buNone/>
              <a:defRPr sz="1200"/>
            </a:lvl5pPr>
            <a:lvl6pPr marL="1914908" indent="0">
              <a:buNone/>
              <a:defRPr sz="1200"/>
            </a:lvl6pPr>
            <a:lvl7pPr marL="2297964" indent="0">
              <a:buNone/>
              <a:defRPr sz="1200"/>
            </a:lvl7pPr>
            <a:lvl8pPr marL="2681022" indent="0">
              <a:buNone/>
              <a:defRPr sz="1200"/>
            </a:lvl8pPr>
            <a:lvl9pPr marL="3064075"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72227803"/>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60" tIns="27829" rIns="55660" bIns="27829"/>
          <a:lstStyle/>
          <a:p>
            <a:r>
              <a:rPr lang="zh-CN" altLang="en-US"/>
              <a:t>单击此处编辑母版标题样式</a:t>
            </a:r>
          </a:p>
        </p:txBody>
      </p:sp>
      <p:sp>
        <p:nvSpPr>
          <p:cNvPr id="3" name="竖排文字占位符 2"/>
          <p:cNvSpPr>
            <a:spLocks noGrp="1"/>
          </p:cNvSpPr>
          <p:nvPr>
            <p:ph type="body" orient="vert" idx="1"/>
          </p:nvPr>
        </p:nvSpPr>
        <p:spPr>
          <a:xfrm>
            <a:off x="249170" y="868609"/>
            <a:ext cx="4485050" cy="2456885"/>
          </a:xfrm>
          <a:prstGeom prst="rect">
            <a:avLst/>
          </a:prstGeom>
        </p:spPr>
        <p:txBody>
          <a:bodyPr vert="eaVert"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13820800"/>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4"/>
            <a:ext cx="1971712" cy="4359024"/>
          </a:xfrm>
          <a:prstGeom prst="rect">
            <a:avLst/>
          </a:prstGeom>
        </p:spPr>
        <p:txBody>
          <a:bodyPr vert="eaVert" lIns="55660" tIns="27829" rIns="55660" bIns="27829"/>
          <a:lstStyle/>
          <a:p>
            <a:r>
              <a:rPr lang="zh-CN" altLang="en-US"/>
              <a:t>单击此处编辑母版标题样式</a:t>
            </a:r>
          </a:p>
        </p:txBody>
      </p:sp>
      <p:sp>
        <p:nvSpPr>
          <p:cNvPr id="3" name="竖排文字占位符 2"/>
          <p:cNvSpPr>
            <a:spLocks noGrp="1"/>
          </p:cNvSpPr>
          <p:nvPr>
            <p:ph type="body" orient="vert" idx="1"/>
          </p:nvPr>
        </p:nvSpPr>
        <p:spPr>
          <a:xfrm>
            <a:off x="628663" y="273854"/>
            <a:ext cx="5800835" cy="4359024"/>
          </a:xfrm>
          <a:prstGeom prst="rect">
            <a:avLst/>
          </a:prstGeom>
        </p:spPr>
        <p:txBody>
          <a:bodyPr vert="eaVert"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30413493"/>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660" tIns="27829" rIns="55660" bIns="27829"/>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2" y="1369281"/>
            <a:ext cx="3886273" cy="1574059"/>
          </a:xfr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2" y="3057641"/>
            <a:ext cx="3886273" cy="1575250"/>
          </a:xfrm>
        </p:spPr>
        <p:txBody>
          <a:bodyPr lIns="55660" tIns="27829" rIns="55660" bIns="27829"/>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83525007"/>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55711" tIns="27855" rIns="55711" bIns="27855"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55711" tIns="27855" rIns="55711" bIns="27855"/>
          <a:lstStyle>
            <a:lvl1pPr marL="0" indent="0" algn="ctr">
              <a:buNone/>
              <a:defRPr sz="2000"/>
            </a:lvl1pPr>
            <a:lvl2pPr marL="383412" indent="0" algn="ctr">
              <a:buNone/>
              <a:defRPr sz="1700"/>
            </a:lvl2pPr>
            <a:lvl3pPr marL="766823" indent="0" algn="ctr">
              <a:buNone/>
              <a:defRPr sz="1500"/>
            </a:lvl3pPr>
            <a:lvl4pPr marL="1150241" indent="0" algn="ctr">
              <a:buNone/>
              <a:defRPr sz="1300"/>
            </a:lvl4pPr>
            <a:lvl5pPr marL="1533260" indent="0" algn="ctr">
              <a:buNone/>
              <a:defRPr sz="1300"/>
            </a:lvl5pPr>
            <a:lvl6pPr marL="1916676" indent="0" algn="ctr">
              <a:buNone/>
              <a:defRPr sz="1300"/>
            </a:lvl6pPr>
            <a:lvl7pPr marL="2300083" indent="0" algn="ctr">
              <a:buNone/>
              <a:defRPr sz="1300"/>
            </a:lvl7pPr>
            <a:lvl8pPr marL="2683500" indent="0" algn="ctr">
              <a:buNone/>
              <a:defRPr sz="1300"/>
            </a:lvl8pPr>
            <a:lvl9pPr marL="3066908" indent="0" algn="ctr">
              <a:buNone/>
              <a:defRPr sz="1300"/>
            </a:lvl9pPr>
          </a:lstStyle>
          <a:p>
            <a:r>
              <a:rPr lang="zh-CN" altLang="en-US"/>
              <a:t>单击此处编辑母版副标题样式</a:t>
            </a:r>
          </a:p>
        </p:txBody>
      </p:sp>
    </p:spTree>
    <p:extLst>
      <p:ext uri="{BB962C8B-B14F-4D97-AF65-F5344CB8AC3E}">
        <p14:creationId xmlns:p14="http://schemas.microsoft.com/office/powerpoint/2010/main" val="1033687382"/>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711" tIns="27855" rIns="55711" bIns="27855"/>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lIns="55711" tIns="27855" rIns="55711" bIns="2785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6492067"/>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11" y="1282358"/>
            <a:ext cx="7886849" cy="2139625"/>
          </a:xfrm>
          <a:prstGeom prst="rect">
            <a:avLst/>
          </a:prstGeom>
        </p:spPr>
        <p:txBody>
          <a:bodyPr lIns="55711" tIns="27855" rIns="55711" bIns="27855"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911" y="3442213"/>
            <a:ext cx="7886849" cy="1125178"/>
          </a:xfrm>
          <a:prstGeom prst="rect">
            <a:avLst/>
          </a:prstGeom>
        </p:spPr>
        <p:txBody>
          <a:bodyPr lIns="55711" tIns="27855" rIns="55711" bIns="27855"/>
          <a:lstStyle>
            <a:lvl1pPr marL="0" indent="0">
              <a:buNone/>
              <a:defRPr sz="2000">
                <a:solidFill>
                  <a:schemeClr val="tx1">
                    <a:tint val="75000"/>
                  </a:schemeClr>
                </a:solidFill>
              </a:defRPr>
            </a:lvl1pPr>
            <a:lvl2pPr marL="383412" indent="0">
              <a:buNone/>
              <a:defRPr sz="1700">
                <a:solidFill>
                  <a:schemeClr val="tx1">
                    <a:tint val="75000"/>
                  </a:schemeClr>
                </a:solidFill>
              </a:defRPr>
            </a:lvl2pPr>
            <a:lvl3pPr marL="766823" indent="0">
              <a:buNone/>
              <a:defRPr sz="1500">
                <a:solidFill>
                  <a:schemeClr val="tx1">
                    <a:tint val="75000"/>
                  </a:schemeClr>
                </a:solidFill>
              </a:defRPr>
            </a:lvl3pPr>
            <a:lvl4pPr marL="1150241" indent="0">
              <a:buNone/>
              <a:defRPr sz="1300">
                <a:solidFill>
                  <a:schemeClr val="tx1">
                    <a:tint val="75000"/>
                  </a:schemeClr>
                </a:solidFill>
              </a:defRPr>
            </a:lvl4pPr>
            <a:lvl5pPr marL="1533260" indent="0">
              <a:buNone/>
              <a:defRPr sz="1300">
                <a:solidFill>
                  <a:schemeClr val="tx1">
                    <a:tint val="75000"/>
                  </a:schemeClr>
                </a:solidFill>
              </a:defRPr>
            </a:lvl5pPr>
            <a:lvl6pPr marL="1916676" indent="0">
              <a:buNone/>
              <a:defRPr sz="1300">
                <a:solidFill>
                  <a:schemeClr val="tx1">
                    <a:tint val="75000"/>
                  </a:schemeClr>
                </a:solidFill>
              </a:defRPr>
            </a:lvl6pPr>
            <a:lvl7pPr marL="2300083" indent="0">
              <a:buNone/>
              <a:defRPr sz="1300">
                <a:solidFill>
                  <a:schemeClr val="tx1">
                    <a:tint val="75000"/>
                  </a:schemeClr>
                </a:solidFill>
              </a:defRPr>
            </a:lvl7pPr>
            <a:lvl8pPr marL="2683500" indent="0">
              <a:buNone/>
              <a:defRPr sz="1300">
                <a:solidFill>
                  <a:schemeClr val="tx1">
                    <a:tint val="75000"/>
                  </a:schemeClr>
                </a:solidFill>
              </a:defRPr>
            </a:lvl8pPr>
            <a:lvl9pPr marL="3066908" indent="0">
              <a:buNone/>
              <a:defRPr sz="13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839683254"/>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711" tIns="27855" rIns="55711" bIns="27855"/>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a:prstGeom prst="rect">
            <a:avLst/>
          </a:prstGeom>
        </p:spPr>
        <p:txBody>
          <a:bodyPr lIns="55711" tIns="27855" rIns="55711" bIns="2785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1" y="1369265"/>
            <a:ext cx="3886273" cy="3263613"/>
          </a:xfrm>
          <a:prstGeom prst="rect">
            <a:avLst/>
          </a:prstGeom>
        </p:spPr>
        <p:txBody>
          <a:bodyPr lIns="55711" tIns="27855" rIns="55711" bIns="2785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20310653"/>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65" y="273856"/>
            <a:ext cx="7886849" cy="994205"/>
          </a:xfrm>
          <a:prstGeom prst="rect">
            <a:avLst/>
          </a:prstGeom>
        </p:spPr>
        <p:txBody>
          <a:bodyPr lIns="55711" tIns="27855" rIns="55711" bIns="27855"/>
          <a:lstStyle/>
          <a:p>
            <a:r>
              <a:rPr lang="zh-CN" altLang="en-US"/>
              <a:t>单击此处编辑母版标题样式</a:t>
            </a:r>
          </a:p>
        </p:txBody>
      </p:sp>
      <p:sp>
        <p:nvSpPr>
          <p:cNvPr id="3" name="文本占位符 2"/>
          <p:cNvSpPr>
            <a:spLocks noGrp="1"/>
          </p:cNvSpPr>
          <p:nvPr>
            <p:ph type="body" idx="1"/>
          </p:nvPr>
        </p:nvSpPr>
        <p:spPr>
          <a:xfrm>
            <a:off x="890110" y="1333884"/>
            <a:ext cx="3655249" cy="617955"/>
          </a:xfrm>
          <a:prstGeom prst="rect">
            <a:avLst/>
          </a:prstGeom>
        </p:spPr>
        <p:txBody>
          <a:bodyPr lIns="55711" tIns="27855" rIns="55711" bIns="27855" anchor="ctr" anchorCtr="0"/>
          <a:lstStyle>
            <a:lvl1pPr marL="0" indent="0">
              <a:buNone/>
              <a:defRPr sz="2300"/>
            </a:lvl1pPr>
            <a:lvl2pPr marL="383412" indent="0">
              <a:buNone/>
              <a:defRPr sz="2000"/>
            </a:lvl2pPr>
            <a:lvl3pPr marL="766823" indent="0">
              <a:buNone/>
              <a:defRPr sz="1700"/>
            </a:lvl3pPr>
            <a:lvl4pPr marL="1150241" indent="0">
              <a:buNone/>
              <a:defRPr sz="1500"/>
            </a:lvl4pPr>
            <a:lvl5pPr marL="1533260" indent="0">
              <a:buNone/>
              <a:defRPr sz="1500"/>
            </a:lvl5pPr>
            <a:lvl6pPr marL="1916676" indent="0">
              <a:buNone/>
              <a:defRPr sz="1500"/>
            </a:lvl6pPr>
            <a:lvl7pPr marL="2300083" indent="0">
              <a:buNone/>
              <a:defRPr sz="1500"/>
            </a:lvl7pPr>
            <a:lvl8pPr marL="2683500" indent="0">
              <a:buNone/>
              <a:defRPr sz="1500"/>
            </a:lvl8pPr>
            <a:lvl9pPr marL="3066908" indent="0">
              <a:buNone/>
              <a:defRPr sz="1500"/>
            </a:lvl9pPr>
          </a:lstStyle>
          <a:p>
            <a:pPr lvl="0"/>
            <a:r>
              <a:rPr lang="zh-CN" altLang="en-US"/>
              <a:t>单击此处编辑母版文本样式</a:t>
            </a:r>
          </a:p>
        </p:txBody>
      </p:sp>
      <p:sp>
        <p:nvSpPr>
          <p:cNvPr id="4" name="内容占位符 3"/>
          <p:cNvSpPr>
            <a:spLocks noGrp="1"/>
          </p:cNvSpPr>
          <p:nvPr>
            <p:ph sz="half" idx="2"/>
          </p:nvPr>
        </p:nvSpPr>
        <p:spPr>
          <a:xfrm>
            <a:off x="890110" y="1999101"/>
            <a:ext cx="3655249" cy="2643302"/>
          </a:xfrm>
          <a:prstGeom prst="rect">
            <a:avLst/>
          </a:prstGeom>
        </p:spPr>
        <p:txBody>
          <a:bodyPr lIns="55711" tIns="27855" rIns="55711" bIns="2785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804" y="1333884"/>
            <a:ext cx="3673251" cy="617955"/>
          </a:xfrm>
          <a:prstGeom prst="rect">
            <a:avLst/>
          </a:prstGeom>
        </p:spPr>
        <p:txBody>
          <a:bodyPr lIns="55711" tIns="27855" rIns="55711" bIns="27855" anchor="ctr" anchorCtr="0"/>
          <a:lstStyle>
            <a:lvl1pPr marL="0" indent="0">
              <a:buNone/>
              <a:defRPr sz="2300"/>
            </a:lvl1pPr>
            <a:lvl2pPr marL="383412" indent="0">
              <a:buNone/>
              <a:defRPr sz="2000"/>
            </a:lvl2pPr>
            <a:lvl3pPr marL="766823" indent="0">
              <a:buNone/>
              <a:defRPr sz="1700"/>
            </a:lvl3pPr>
            <a:lvl4pPr marL="1150241" indent="0">
              <a:buNone/>
              <a:defRPr sz="1500"/>
            </a:lvl4pPr>
            <a:lvl5pPr marL="1533260" indent="0">
              <a:buNone/>
              <a:defRPr sz="1500"/>
            </a:lvl5pPr>
            <a:lvl6pPr marL="1916676" indent="0">
              <a:buNone/>
              <a:defRPr sz="1500"/>
            </a:lvl6pPr>
            <a:lvl7pPr marL="2300083" indent="0">
              <a:buNone/>
              <a:defRPr sz="1500"/>
            </a:lvl7pPr>
            <a:lvl8pPr marL="2683500" indent="0">
              <a:buNone/>
              <a:defRPr sz="1500"/>
            </a:lvl8pPr>
            <a:lvl9pPr marL="3066908" indent="0">
              <a:buNone/>
              <a:defRPr sz="1500"/>
            </a:lvl9pPr>
          </a:lstStyle>
          <a:p>
            <a:pPr lvl="0"/>
            <a:r>
              <a:rPr lang="zh-CN" altLang="en-US"/>
              <a:t>单击此处编辑母版文本样式</a:t>
            </a:r>
          </a:p>
        </p:txBody>
      </p:sp>
      <p:sp>
        <p:nvSpPr>
          <p:cNvPr id="6" name="内容占位符 5"/>
          <p:cNvSpPr>
            <a:spLocks noGrp="1"/>
          </p:cNvSpPr>
          <p:nvPr>
            <p:ph sz="quarter" idx="4"/>
          </p:nvPr>
        </p:nvSpPr>
        <p:spPr>
          <a:xfrm>
            <a:off x="4692804" y="1999101"/>
            <a:ext cx="3673251" cy="2643302"/>
          </a:xfrm>
          <a:prstGeom prst="rect">
            <a:avLst/>
          </a:prstGeom>
        </p:spPr>
        <p:txBody>
          <a:bodyPr lIns="55711" tIns="27855" rIns="55711" bIns="2785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46144061"/>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711" tIns="27855" rIns="55711" bIns="27855"/>
          <a:lstStyle/>
          <a:p>
            <a:r>
              <a:rPr lang="zh-CN" altLang="en-US"/>
              <a:t>单击此处编辑母版标题样式</a:t>
            </a:r>
          </a:p>
        </p:txBody>
      </p:sp>
    </p:spTree>
    <p:extLst>
      <p:ext uri="{BB962C8B-B14F-4D97-AF65-F5344CB8AC3E}">
        <p14:creationId xmlns:p14="http://schemas.microsoft.com/office/powerpoint/2010/main" val="252497595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2" indent="0">
              <a:buNone/>
              <a:defRPr sz="1600">
                <a:solidFill>
                  <a:schemeClr val="tx1">
                    <a:tint val="75000"/>
                  </a:schemeClr>
                </a:solidFill>
              </a:defRPr>
            </a:lvl3pPr>
            <a:lvl4pPr marL="1371110" indent="0">
              <a:buNone/>
              <a:defRPr sz="1400">
                <a:solidFill>
                  <a:schemeClr val="tx1">
                    <a:tint val="75000"/>
                  </a:schemeClr>
                </a:solidFill>
              </a:defRPr>
            </a:lvl4pPr>
            <a:lvl5pPr marL="1828148" indent="0">
              <a:buNone/>
              <a:defRPr sz="1400">
                <a:solidFill>
                  <a:schemeClr val="tx1">
                    <a:tint val="75000"/>
                  </a:schemeClr>
                </a:solidFill>
              </a:defRPr>
            </a:lvl5pPr>
            <a:lvl6pPr marL="2285186" indent="0">
              <a:buNone/>
              <a:defRPr sz="1400">
                <a:solidFill>
                  <a:schemeClr val="tx1">
                    <a:tint val="75000"/>
                  </a:schemeClr>
                </a:solidFill>
              </a:defRPr>
            </a:lvl6pPr>
            <a:lvl7pPr marL="2742221" indent="0">
              <a:buNone/>
              <a:defRPr sz="1400">
                <a:solidFill>
                  <a:schemeClr val="tx1">
                    <a:tint val="75000"/>
                  </a:schemeClr>
                </a:solidFill>
              </a:defRPr>
            </a:lvl7pPr>
            <a:lvl8pPr marL="3199256" indent="0">
              <a:buNone/>
              <a:defRPr sz="1400">
                <a:solidFill>
                  <a:schemeClr val="tx1">
                    <a:tint val="75000"/>
                  </a:schemeClr>
                </a:solidFill>
              </a:defRPr>
            </a:lvl8pPr>
            <a:lvl9pPr marL="365629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BF65B-4746-40C1-B906-C5A84C1A5207}" type="datetimeFigureOut">
              <a:rPr lang="en-US" smtClean="0"/>
              <a:t>03/02/2023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2365502620"/>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233698"/>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2949233" cy="1200190"/>
          </a:xfrm>
          <a:prstGeom prst="rect">
            <a:avLst/>
          </a:prstGeom>
        </p:spPr>
        <p:txBody>
          <a:bodyPr lIns="55711" tIns="27855" rIns="55711" bIns="27855"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55711" tIns="27855" rIns="55711" bIns="27855"/>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1543105"/>
            <a:ext cx="2949233" cy="2858787"/>
          </a:xfrm>
          <a:prstGeom prst="rect">
            <a:avLst/>
          </a:prstGeom>
        </p:spPr>
        <p:txBody>
          <a:bodyPr lIns="55711" tIns="27855" rIns="55711" bIns="27855"/>
          <a:lstStyle>
            <a:lvl1pPr marL="0" indent="0">
              <a:buNone/>
              <a:defRPr sz="1300"/>
            </a:lvl1pPr>
            <a:lvl2pPr marL="383412" indent="0">
              <a:buNone/>
              <a:defRPr sz="1200"/>
            </a:lvl2pPr>
            <a:lvl3pPr marL="766823" indent="0">
              <a:buNone/>
              <a:defRPr sz="1000"/>
            </a:lvl3pPr>
            <a:lvl4pPr marL="1150241" indent="0">
              <a:buNone/>
              <a:defRPr sz="800"/>
            </a:lvl4pPr>
            <a:lvl5pPr marL="1533260" indent="0">
              <a:buNone/>
              <a:defRPr sz="800"/>
            </a:lvl5pPr>
            <a:lvl6pPr marL="1916676" indent="0">
              <a:buNone/>
              <a:defRPr sz="800"/>
            </a:lvl6pPr>
            <a:lvl7pPr marL="2300083" indent="0">
              <a:buNone/>
              <a:defRPr sz="800"/>
            </a:lvl7pPr>
            <a:lvl8pPr marL="2683500" indent="0">
              <a:buNone/>
              <a:defRPr sz="800"/>
            </a:lvl8pPr>
            <a:lvl9pPr marL="3066908" indent="0">
              <a:buNone/>
              <a:defRPr sz="800"/>
            </a:lvl9pPr>
          </a:lstStyle>
          <a:p>
            <a:pPr lvl="0"/>
            <a:r>
              <a:rPr lang="zh-CN" altLang="en-US"/>
              <a:t>单击此处编辑母版文本样式</a:t>
            </a:r>
          </a:p>
        </p:txBody>
      </p:sp>
    </p:spTree>
    <p:extLst>
      <p:ext uri="{BB962C8B-B14F-4D97-AF65-F5344CB8AC3E}">
        <p14:creationId xmlns:p14="http://schemas.microsoft.com/office/powerpoint/2010/main" val="324428977"/>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65" y="342912"/>
            <a:ext cx="3124071" cy="1200190"/>
          </a:xfrm>
          <a:prstGeom prst="rect">
            <a:avLst/>
          </a:prstGeom>
        </p:spPr>
        <p:txBody>
          <a:bodyPr lIns="55711" tIns="27855" rIns="55711" bIns="27855"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465" y="342916"/>
            <a:ext cx="4629238" cy="4053023"/>
          </a:xfrm>
          <a:prstGeom prst="rect">
            <a:avLst/>
          </a:prstGeom>
        </p:spPr>
        <p:txBody>
          <a:bodyPr lIns="55711" tIns="27855" rIns="55711" bIns="27855"/>
          <a:lstStyle>
            <a:lvl1pPr marL="0" indent="0">
              <a:buNone/>
              <a:defRPr sz="2700"/>
            </a:lvl1pPr>
            <a:lvl2pPr marL="383412" indent="0">
              <a:buNone/>
              <a:defRPr sz="2300"/>
            </a:lvl2pPr>
            <a:lvl3pPr marL="766823" indent="0">
              <a:buNone/>
              <a:defRPr sz="2000"/>
            </a:lvl3pPr>
            <a:lvl4pPr marL="1150241" indent="0">
              <a:buNone/>
              <a:defRPr sz="1700"/>
            </a:lvl4pPr>
            <a:lvl5pPr marL="1533260" indent="0">
              <a:buNone/>
              <a:defRPr sz="1700"/>
            </a:lvl5pPr>
            <a:lvl6pPr marL="1916676" indent="0">
              <a:buNone/>
              <a:defRPr sz="1700"/>
            </a:lvl6pPr>
            <a:lvl7pPr marL="2300083" indent="0">
              <a:buNone/>
              <a:defRPr sz="1700"/>
            </a:lvl7pPr>
            <a:lvl8pPr marL="2683500" indent="0">
              <a:buNone/>
              <a:defRPr sz="1700"/>
            </a:lvl8pPr>
            <a:lvl9pPr marL="3066908" indent="0">
              <a:buNone/>
              <a:defRPr sz="1700"/>
            </a:lvl9pPr>
          </a:lstStyle>
          <a:p>
            <a:pPr lvl="0"/>
            <a:endParaRPr lang="zh-CN" altLang="en-US" noProof="0"/>
          </a:p>
        </p:txBody>
      </p:sp>
      <p:sp>
        <p:nvSpPr>
          <p:cNvPr id="4" name="文本占位符 3"/>
          <p:cNvSpPr>
            <a:spLocks noGrp="1"/>
          </p:cNvSpPr>
          <p:nvPr>
            <p:ph type="body" sz="half" idx="2"/>
          </p:nvPr>
        </p:nvSpPr>
        <p:spPr>
          <a:xfrm>
            <a:off x="629865" y="1543105"/>
            <a:ext cx="3124071" cy="2858787"/>
          </a:xfrm>
          <a:prstGeom prst="rect">
            <a:avLst/>
          </a:prstGeom>
        </p:spPr>
        <p:txBody>
          <a:bodyPr lIns="55711" tIns="27855" rIns="55711" bIns="27855"/>
          <a:lstStyle>
            <a:lvl1pPr marL="0" indent="0">
              <a:buNone/>
              <a:defRPr sz="1700"/>
            </a:lvl1pPr>
            <a:lvl2pPr marL="383412" indent="0">
              <a:buNone/>
              <a:defRPr sz="1500"/>
            </a:lvl2pPr>
            <a:lvl3pPr marL="766823" indent="0">
              <a:buNone/>
              <a:defRPr sz="1300"/>
            </a:lvl3pPr>
            <a:lvl4pPr marL="1150241" indent="0">
              <a:buNone/>
              <a:defRPr sz="1200"/>
            </a:lvl4pPr>
            <a:lvl5pPr marL="1533260" indent="0">
              <a:buNone/>
              <a:defRPr sz="1200"/>
            </a:lvl5pPr>
            <a:lvl6pPr marL="1916676" indent="0">
              <a:buNone/>
              <a:defRPr sz="1200"/>
            </a:lvl6pPr>
            <a:lvl7pPr marL="2300083" indent="0">
              <a:buNone/>
              <a:defRPr sz="1200"/>
            </a:lvl7pPr>
            <a:lvl8pPr marL="2683500" indent="0">
              <a:buNone/>
              <a:defRPr sz="1200"/>
            </a:lvl8pPr>
            <a:lvl9pPr marL="306690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4121075667"/>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711" tIns="27855" rIns="55711" bIns="27855"/>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55711" tIns="27855" rIns="55711" bIns="2785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95695296"/>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4"/>
            <a:ext cx="1971712" cy="4359024"/>
          </a:xfrm>
          <a:prstGeom prst="rect">
            <a:avLst/>
          </a:prstGeom>
        </p:spPr>
        <p:txBody>
          <a:bodyPr vert="eaVert" lIns="55711" tIns="27855" rIns="55711" bIns="27855"/>
          <a:lstStyle/>
          <a:p>
            <a:r>
              <a:rPr lang="zh-CN" altLang="en-US"/>
              <a:t>单击此处编辑母版标题样式</a:t>
            </a:r>
          </a:p>
        </p:txBody>
      </p:sp>
      <p:sp>
        <p:nvSpPr>
          <p:cNvPr id="3" name="竖排文字占位符 2"/>
          <p:cNvSpPr>
            <a:spLocks noGrp="1"/>
          </p:cNvSpPr>
          <p:nvPr>
            <p:ph type="body" orient="vert" idx="1"/>
          </p:nvPr>
        </p:nvSpPr>
        <p:spPr>
          <a:xfrm>
            <a:off x="628663" y="273854"/>
            <a:ext cx="5800835" cy="4359024"/>
          </a:xfrm>
          <a:prstGeom prst="rect">
            <a:avLst/>
          </a:prstGeom>
        </p:spPr>
        <p:txBody>
          <a:bodyPr vert="eaVert" lIns="55711" tIns="27855" rIns="55711" bIns="2785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11107683"/>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711" tIns="27855" rIns="55711" bIns="27855"/>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p:spPr>
        <p:txBody>
          <a:bodyPr lIns="55711" tIns="27855" rIns="55711" bIns="2785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1" y="1369268"/>
            <a:ext cx="3886273" cy="1574059"/>
          </a:xfrm>
        </p:spPr>
        <p:txBody>
          <a:bodyPr lIns="55711" tIns="27855" rIns="55711" bIns="2785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1" y="3057628"/>
            <a:ext cx="3886273" cy="1575250"/>
          </a:xfrm>
        </p:spPr>
        <p:txBody>
          <a:bodyPr lIns="55711" tIns="27855" rIns="55711" bIns="2785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10511638"/>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55657" tIns="27827" rIns="55657" bIns="27827" anchor="b"/>
          <a:lstStyle>
            <a:lvl1pPr algn="ctr">
              <a:defRPr sz="50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55657" tIns="27827" rIns="55657" bIns="27827"/>
          <a:lstStyle>
            <a:lvl1pPr marL="0" indent="0" algn="ctr">
              <a:buNone/>
              <a:defRPr sz="2000"/>
            </a:lvl1pPr>
            <a:lvl2pPr marL="383037" indent="0" algn="ctr">
              <a:buNone/>
              <a:defRPr sz="1700"/>
            </a:lvl2pPr>
            <a:lvl3pPr marL="766071" indent="0" algn="ctr">
              <a:buNone/>
              <a:defRPr sz="1500"/>
            </a:lvl3pPr>
            <a:lvl4pPr marL="1149116" indent="0" algn="ctr">
              <a:buNone/>
              <a:defRPr sz="1300"/>
            </a:lvl4pPr>
            <a:lvl5pPr marL="1531764" indent="0" algn="ctr">
              <a:buNone/>
              <a:defRPr sz="1300"/>
            </a:lvl5pPr>
            <a:lvl6pPr marL="1914805" indent="0" algn="ctr">
              <a:buNone/>
              <a:defRPr sz="1300"/>
            </a:lvl6pPr>
            <a:lvl7pPr marL="2297836" indent="0" algn="ctr">
              <a:buNone/>
              <a:defRPr sz="1300"/>
            </a:lvl7pPr>
            <a:lvl8pPr marL="2680877" indent="0" algn="ctr">
              <a:buNone/>
              <a:defRPr sz="1300"/>
            </a:lvl8pPr>
            <a:lvl9pPr marL="3063907" indent="0" algn="ctr">
              <a:buNone/>
              <a:defRPr sz="1300"/>
            </a:lvl9pPr>
          </a:lstStyle>
          <a:p>
            <a:r>
              <a:rPr lang="zh-CN" altLang="en-US"/>
              <a:t>单击此处编辑母版副标题样式</a:t>
            </a:r>
          </a:p>
        </p:txBody>
      </p:sp>
    </p:spTree>
    <p:extLst>
      <p:ext uri="{BB962C8B-B14F-4D97-AF65-F5344CB8AC3E}">
        <p14:creationId xmlns:p14="http://schemas.microsoft.com/office/powerpoint/2010/main" val="1934040899"/>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57" tIns="27827" rIns="55657" bIns="27827"/>
          <a:lstStyle/>
          <a:p>
            <a:r>
              <a:rPr lang="zh-CN" altLang="en-US"/>
              <a:t>单击此处编辑母版标题样式</a:t>
            </a:r>
          </a:p>
        </p:txBody>
      </p:sp>
      <p:sp>
        <p:nvSpPr>
          <p:cNvPr id="3" name="内容占位符 2"/>
          <p:cNvSpPr>
            <a:spLocks noGrp="1"/>
          </p:cNvSpPr>
          <p:nvPr>
            <p:ph idx="1"/>
          </p:nvPr>
        </p:nvSpPr>
        <p:spPr>
          <a:xfrm>
            <a:off x="249170" y="868609"/>
            <a:ext cx="4485050" cy="2456885"/>
          </a:xfrm>
          <a:prstGeom prst="rect">
            <a:avLst/>
          </a:prstGeo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41255676"/>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29" y="1282371"/>
            <a:ext cx="7886849" cy="2139625"/>
          </a:xfrm>
          <a:prstGeom prst="rect">
            <a:avLst/>
          </a:prstGeom>
        </p:spPr>
        <p:txBody>
          <a:bodyPr lIns="55657" tIns="27827" rIns="55657" bIns="27827" anchor="b"/>
          <a:lstStyle>
            <a:lvl1pPr>
              <a:defRPr sz="5000"/>
            </a:lvl1pPr>
          </a:lstStyle>
          <a:p>
            <a:r>
              <a:rPr lang="zh-CN" altLang="en-US"/>
              <a:t>单击此处编辑母版标题样式</a:t>
            </a:r>
          </a:p>
        </p:txBody>
      </p:sp>
      <p:sp>
        <p:nvSpPr>
          <p:cNvPr id="3" name="文本占位符 2"/>
          <p:cNvSpPr>
            <a:spLocks noGrp="1"/>
          </p:cNvSpPr>
          <p:nvPr>
            <p:ph type="body" idx="1"/>
          </p:nvPr>
        </p:nvSpPr>
        <p:spPr>
          <a:xfrm>
            <a:off x="623929" y="3442227"/>
            <a:ext cx="7886849" cy="1125178"/>
          </a:xfrm>
          <a:prstGeom prst="rect">
            <a:avLst/>
          </a:prstGeom>
        </p:spPr>
        <p:txBody>
          <a:bodyPr lIns="55657" tIns="27827" rIns="55657" bIns="27827"/>
          <a:lstStyle>
            <a:lvl1pPr marL="0" indent="0">
              <a:buNone/>
              <a:defRPr sz="2000">
                <a:solidFill>
                  <a:schemeClr val="tx1">
                    <a:tint val="75000"/>
                  </a:schemeClr>
                </a:solidFill>
              </a:defRPr>
            </a:lvl1pPr>
            <a:lvl2pPr marL="383037" indent="0">
              <a:buNone/>
              <a:defRPr sz="1700">
                <a:solidFill>
                  <a:schemeClr val="tx1">
                    <a:tint val="75000"/>
                  </a:schemeClr>
                </a:solidFill>
              </a:defRPr>
            </a:lvl2pPr>
            <a:lvl3pPr marL="766071" indent="0">
              <a:buNone/>
              <a:defRPr sz="1500">
                <a:solidFill>
                  <a:schemeClr val="tx1">
                    <a:tint val="75000"/>
                  </a:schemeClr>
                </a:solidFill>
              </a:defRPr>
            </a:lvl3pPr>
            <a:lvl4pPr marL="1149116" indent="0">
              <a:buNone/>
              <a:defRPr sz="1300">
                <a:solidFill>
                  <a:schemeClr val="tx1">
                    <a:tint val="75000"/>
                  </a:schemeClr>
                </a:solidFill>
              </a:defRPr>
            </a:lvl4pPr>
            <a:lvl5pPr marL="1531764" indent="0">
              <a:buNone/>
              <a:defRPr sz="1300">
                <a:solidFill>
                  <a:schemeClr val="tx1">
                    <a:tint val="75000"/>
                  </a:schemeClr>
                </a:solidFill>
              </a:defRPr>
            </a:lvl5pPr>
            <a:lvl6pPr marL="1914805" indent="0">
              <a:buNone/>
              <a:defRPr sz="1300">
                <a:solidFill>
                  <a:schemeClr val="tx1">
                    <a:tint val="75000"/>
                  </a:schemeClr>
                </a:solidFill>
              </a:defRPr>
            </a:lvl6pPr>
            <a:lvl7pPr marL="2297836" indent="0">
              <a:buNone/>
              <a:defRPr sz="1300">
                <a:solidFill>
                  <a:schemeClr val="tx1">
                    <a:tint val="75000"/>
                  </a:schemeClr>
                </a:solidFill>
              </a:defRPr>
            </a:lvl7pPr>
            <a:lvl8pPr marL="2680877" indent="0">
              <a:buNone/>
              <a:defRPr sz="1300">
                <a:solidFill>
                  <a:schemeClr val="tx1">
                    <a:tint val="75000"/>
                  </a:schemeClr>
                </a:solidFill>
              </a:defRPr>
            </a:lvl8pPr>
            <a:lvl9pPr marL="3063907" indent="0">
              <a:buNone/>
              <a:defRPr sz="13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215044031"/>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57" tIns="27827" rIns="55657" bIns="27827"/>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a:prstGeom prst="rect">
            <a:avLst/>
          </a:prstGeo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2" y="1369265"/>
            <a:ext cx="3886273" cy="3263613"/>
          </a:xfrm>
          <a:prstGeom prst="rect">
            <a:avLst/>
          </a:prstGeo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9320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BF65B-4746-40C1-B906-C5A84C1A5207}" type="datetimeFigureOut">
              <a:rPr lang="en-US" smtClean="0"/>
              <a:t>03/02/2023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4130700635"/>
      </p:ext>
    </p:extLst>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83" y="273856"/>
            <a:ext cx="7886849" cy="994205"/>
          </a:xfrm>
          <a:prstGeom prst="rect">
            <a:avLst/>
          </a:prstGeom>
        </p:spPr>
        <p:txBody>
          <a:bodyPr lIns="55657" tIns="27827" rIns="55657" bIns="27827"/>
          <a:lstStyle/>
          <a:p>
            <a:r>
              <a:rPr lang="zh-CN" altLang="en-US"/>
              <a:t>单击此处编辑母版标题样式</a:t>
            </a:r>
          </a:p>
        </p:txBody>
      </p:sp>
      <p:sp>
        <p:nvSpPr>
          <p:cNvPr id="3" name="文本占位符 2"/>
          <p:cNvSpPr>
            <a:spLocks noGrp="1"/>
          </p:cNvSpPr>
          <p:nvPr>
            <p:ph type="body" idx="1"/>
          </p:nvPr>
        </p:nvSpPr>
        <p:spPr>
          <a:xfrm>
            <a:off x="890128" y="1333884"/>
            <a:ext cx="3655249" cy="617955"/>
          </a:xfrm>
          <a:prstGeom prst="rect">
            <a:avLst/>
          </a:prstGeom>
        </p:spPr>
        <p:txBody>
          <a:bodyPr lIns="55657" tIns="27827" rIns="55657" bIns="27827" anchor="ctr" anchorCtr="0"/>
          <a:lstStyle>
            <a:lvl1pPr marL="0" indent="0">
              <a:buNone/>
              <a:defRPr sz="2300"/>
            </a:lvl1pPr>
            <a:lvl2pPr marL="383037" indent="0">
              <a:buNone/>
              <a:defRPr sz="2000"/>
            </a:lvl2pPr>
            <a:lvl3pPr marL="766071" indent="0">
              <a:buNone/>
              <a:defRPr sz="1700"/>
            </a:lvl3pPr>
            <a:lvl4pPr marL="1149116" indent="0">
              <a:buNone/>
              <a:defRPr sz="1500"/>
            </a:lvl4pPr>
            <a:lvl5pPr marL="1531764" indent="0">
              <a:buNone/>
              <a:defRPr sz="1500"/>
            </a:lvl5pPr>
            <a:lvl6pPr marL="1914805" indent="0">
              <a:buNone/>
              <a:defRPr sz="1500"/>
            </a:lvl6pPr>
            <a:lvl7pPr marL="2297836" indent="0">
              <a:buNone/>
              <a:defRPr sz="1500"/>
            </a:lvl7pPr>
            <a:lvl8pPr marL="2680877" indent="0">
              <a:buNone/>
              <a:defRPr sz="1500"/>
            </a:lvl8pPr>
            <a:lvl9pPr marL="3063907" indent="0">
              <a:buNone/>
              <a:defRPr sz="1500"/>
            </a:lvl9pPr>
          </a:lstStyle>
          <a:p>
            <a:pPr lvl="0"/>
            <a:r>
              <a:rPr lang="zh-CN" altLang="en-US"/>
              <a:t>单击此处编辑母版文本样式</a:t>
            </a:r>
          </a:p>
        </p:txBody>
      </p:sp>
      <p:sp>
        <p:nvSpPr>
          <p:cNvPr id="4" name="内容占位符 3"/>
          <p:cNvSpPr>
            <a:spLocks noGrp="1"/>
          </p:cNvSpPr>
          <p:nvPr>
            <p:ph sz="half" idx="2"/>
          </p:nvPr>
        </p:nvSpPr>
        <p:spPr>
          <a:xfrm>
            <a:off x="890128" y="1999101"/>
            <a:ext cx="3655249" cy="2643302"/>
          </a:xfrm>
          <a:prstGeom prst="rect">
            <a:avLst/>
          </a:prstGeo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822" y="1333884"/>
            <a:ext cx="3673251" cy="617955"/>
          </a:xfrm>
          <a:prstGeom prst="rect">
            <a:avLst/>
          </a:prstGeom>
        </p:spPr>
        <p:txBody>
          <a:bodyPr lIns="55657" tIns="27827" rIns="55657" bIns="27827" anchor="ctr" anchorCtr="0"/>
          <a:lstStyle>
            <a:lvl1pPr marL="0" indent="0">
              <a:buNone/>
              <a:defRPr sz="2300"/>
            </a:lvl1pPr>
            <a:lvl2pPr marL="383037" indent="0">
              <a:buNone/>
              <a:defRPr sz="2000"/>
            </a:lvl2pPr>
            <a:lvl3pPr marL="766071" indent="0">
              <a:buNone/>
              <a:defRPr sz="1700"/>
            </a:lvl3pPr>
            <a:lvl4pPr marL="1149116" indent="0">
              <a:buNone/>
              <a:defRPr sz="1500"/>
            </a:lvl4pPr>
            <a:lvl5pPr marL="1531764" indent="0">
              <a:buNone/>
              <a:defRPr sz="1500"/>
            </a:lvl5pPr>
            <a:lvl6pPr marL="1914805" indent="0">
              <a:buNone/>
              <a:defRPr sz="1500"/>
            </a:lvl6pPr>
            <a:lvl7pPr marL="2297836" indent="0">
              <a:buNone/>
              <a:defRPr sz="1500"/>
            </a:lvl7pPr>
            <a:lvl8pPr marL="2680877" indent="0">
              <a:buNone/>
              <a:defRPr sz="1500"/>
            </a:lvl8pPr>
            <a:lvl9pPr marL="3063907" indent="0">
              <a:buNone/>
              <a:defRPr sz="1500"/>
            </a:lvl9pPr>
          </a:lstStyle>
          <a:p>
            <a:pPr lvl="0"/>
            <a:r>
              <a:rPr lang="zh-CN" altLang="en-US"/>
              <a:t>单击此处编辑母版文本样式</a:t>
            </a:r>
          </a:p>
        </p:txBody>
      </p:sp>
      <p:sp>
        <p:nvSpPr>
          <p:cNvPr id="6" name="内容占位符 5"/>
          <p:cNvSpPr>
            <a:spLocks noGrp="1"/>
          </p:cNvSpPr>
          <p:nvPr>
            <p:ph sz="quarter" idx="4"/>
          </p:nvPr>
        </p:nvSpPr>
        <p:spPr>
          <a:xfrm>
            <a:off x="4692822" y="1999101"/>
            <a:ext cx="3673251" cy="2643302"/>
          </a:xfrm>
          <a:prstGeom prst="rect">
            <a:avLst/>
          </a:prstGeo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73673067"/>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57" tIns="27827" rIns="55657" bIns="27827"/>
          <a:lstStyle/>
          <a:p>
            <a:r>
              <a:rPr lang="zh-CN" altLang="en-US"/>
              <a:t>单击此处编辑母版标题样式</a:t>
            </a:r>
          </a:p>
        </p:txBody>
      </p:sp>
    </p:spTree>
    <p:extLst>
      <p:ext uri="{BB962C8B-B14F-4D97-AF65-F5344CB8AC3E}">
        <p14:creationId xmlns:p14="http://schemas.microsoft.com/office/powerpoint/2010/main" val="631555023"/>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31086"/>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12"/>
            <a:ext cx="2949233" cy="1200190"/>
          </a:xfrm>
          <a:prstGeom prst="rect">
            <a:avLst/>
          </a:prstGeom>
        </p:spPr>
        <p:txBody>
          <a:bodyPr lIns="55657" tIns="27827" rIns="55657" bIns="27827" anchor="b"/>
          <a:lstStyle>
            <a:lvl1pPr>
              <a:defRPr sz="27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55657" tIns="27827" rIns="55657" bIns="27827"/>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4" y="1543105"/>
            <a:ext cx="2949233" cy="2858787"/>
          </a:xfrm>
          <a:prstGeom prst="rect">
            <a:avLst/>
          </a:prstGeom>
        </p:spPr>
        <p:txBody>
          <a:bodyPr lIns="55657" tIns="27827" rIns="55657" bIns="27827"/>
          <a:lstStyle>
            <a:lvl1pPr marL="0" indent="0">
              <a:buNone/>
              <a:defRPr sz="1300"/>
            </a:lvl1pPr>
            <a:lvl2pPr marL="383037" indent="0">
              <a:buNone/>
              <a:defRPr sz="1200"/>
            </a:lvl2pPr>
            <a:lvl3pPr marL="766071" indent="0">
              <a:buNone/>
              <a:defRPr sz="1000"/>
            </a:lvl3pPr>
            <a:lvl4pPr marL="1149116" indent="0">
              <a:buNone/>
              <a:defRPr sz="800"/>
            </a:lvl4pPr>
            <a:lvl5pPr marL="1531764" indent="0">
              <a:buNone/>
              <a:defRPr sz="800"/>
            </a:lvl5pPr>
            <a:lvl6pPr marL="1914805" indent="0">
              <a:buNone/>
              <a:defRPr sz="800"/>
            </a:lvl6pPr>
            <a:lvl7pPr marL="2297836" indent="0">
              <a:buNone/>
              <a:defRPr sz="800"/>
            </a:lvl7pPr>
            <a:lvl8pPr marL="2680877" indent="0">
              <a:buNone/>
              <a:defRPr sz="800"/>
            </a:lvl8pPr>
            <a:lvl9pPr marL="3063907" indent="0">
              <a:buNone/>
              <a:defRPr sz="800"/>
            </a:lvl9pPr>
          </a:lstStyle>
          <a:p>
            <a:pPr lvl="0"/>
            <a:r>
              <a:rPr lang="zh-CN" altLang="en-US"/>
              <a:t>单击此处编辑母版文本样式</a:t>
            </a:r>
          </a:p>
        </p:txBody>
      </p:sp>
    </p:spTree>
    <p:extLst>
      <p:ext uri="{BB962C8B-B14F-4D97-AF65-F5344CB8AC3E}">
        <p14:creationId xmlns:p14="http://schemas.microsoft.com/office/powerpoint/2010/main" val="669813706"/>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83" y="342912"/>
            <a:ext cx="3124071" cy="1200190"/>
          </a:xfrm>
          <a:prstGeom prst="rect">
            <a:avLst/>
          </a:prstGeom>
        </p:spPr>
        <p:txBody>
          <a:bodyPr lIns="55657" tIns="27827" rIns="55657" bIns="27827" anchor="b"/>
          <a:lstStyle>
            <a:lvl1pPr>
              <a:defRPr sz="2700"/>
            </a:lvl1pPr>
          </a:lstStyle>
          <a:p>
            <a:r>
              <a:rPr lang="zh-CN" altLang="en-US"/>
              <a:t>单击此处编辑母版标题样式</a:t>
            </a:r>
          </a:p>
        </p:txBody>
      </p:sp>
      <p:sp>
        <p:nvSpPr>
          <p:cNvPr id="3" name="图片占位符 2"/>
          <p:cNvSpPr>
            <a:spLocks noGrp="1"/>
          </p:cNvSpPr>
          <p:nvPr>
            <p:ph type="pic" idx="1"/>
          </p:nvPr>
        </p:nvSpPr>
        <p:spPr>
          <a:xfrm>
            <a:off x="3887465" y="342916"/>
            <a:ext cx="4629238" cy="4053023"/>
          </a:xfrm>
          <a:prstGeom prst="rect">
            <a:avLst/>
          </a:prstGeom>
        </p:spPr>
        <p:txBody>
          <a:bodyPr lIns="55657" tIns="27827" rIns="55657" bIns="27827"/>
          <a:lstStyle>
            <a:lvl1pPr marL="0" indent="0">
              <a:buNone/>
              <a:defRPr sz="2700"/>
            </a:lvl1pPr>
            <a:lvl2pPr marL="383037" indent="0">
              <a:buNone/>
              <a:defRPr sz="2300"/>
            </a:lvl2pPr>
            <a:lvl3pPr marL="766071" indent="0">
              <a:buNone/>
              <a:defRPr sz="2000"/>
            </a:lvl3pPr>
            <a:lvl4pPr marL="1149116" indent="0">
              <a:buNone/>
              <a:defRPr sz="1700"/>
            </a:lvl4pPr>
            <a:lvl5pPr marL="1531764" indent="0">
              <a:buNone/>
              <a:defRPr sz="1700"/>
            </a:lvl5pPr>
            <a:lvl6pPr marL="1914805" indent="0">
              <a:buNone/>
              <a:defRPr sz="1700"/>
            </a:lvl6pPr>
            <a:lvl7pPr marL="2297836" indent="0">
              <a:buNone/>
              <a:defRPr sz="1700"/>
            </a:lvl7pPr>
            <a:lvl8pPr marL="2680877" indent="0">
              <a:buNone/>
              <a:defRPr sz="1700"/>
            </a:lvl8pPr>
            <a:lvl9pPr marL="3063907" indent="0">
              <a:buNone/>
              <a:defRPr sz="1700"/>
            </a:lvl9pPr>
          </a:lstStyle>
          <a:p>
            <a:pPr lvl="0"/>
            <a:endParaRPr lang="zh-CN" altLang="en-US" noProof="0"/>
          </a:p>
        </p:txBody>
      </p:sp>
      <p:sp>
        <p:nvSpPr>
          <p:cNvPr id="4" name="文本占位符 3"/>
          <p:cNvSpPr>
            <a:spLocks noGrp="1"/>
          </p:cNvSpPr>
          <p:nvPr>
            <p:ph type="body" sz="half" idx="2"/>
          </p:nvPr>
        </p:nvSpPr>
        <p:spPr>
          <a:xfrm>
            <a:off x="629883" y="1543105"/>
            <a:ext cx="3124071" cy="2858787"/>
          </a:xfrm>
          <a:prstGeom prst="rect">
            <a:avLst/>
          </a:prstGeom>
        </p:spPr>
        <p:txBody>
          <a:bodyPr lIns="55657" tIns="27827" rIns="55657" bIns="27827"/>
          <a:lstStyle>
            <a:lvl1pPr marL="0" indent="0">
              <a:buNone/>
              <a:defRPr sz="1700"/>
            </a:lvl1pPr>
            <a:lvl2pPr marL="383037" indent="0">
              <a:buNone/>
              <a:defRPr sz="1500"/>
            </a:lvl2pPr>
            <a:lvl3pPr marL="766071" indent="0">
              <a:buNone/>
              <a:defRPr sz="1300"/>
            </a:lvl3pPr>
            <a:lvl4pPr marL="1149116" indent="0">
              <a:buNone/>
              <a:defRPr sz="1200"/>
            </a:lvl4pPr>
            <a:lvl5pPr marL="1531764" indent="0">
              <a:buNone/>
              <a:defRPr sz="1200"/>
            </a:lvl5pPr>
            <a:lvl6pPr marL="1914805" indent="0">
              <a:buNone/>
              <a:defRPr sz="1200"/>
            </a:lvl6pPr>
            <a:lvl7pPr marL="2297836" indent="0">
              <a:buNone/>
              <a:defRPr sz="1200"/>
            </a:lvl7pPr>
            <a:lvl8pPr marL="2680877" indent="0">
              <a:buNone/>
              <a:defRPr sz="1200"/>
            </a:lvl8pPr>
            <a:lvl9pPr marL="3063907"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444491269"/>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6"/>
          </a:xfrm>
          <a:prstGeom prst="rect">
            <a:avLst/>
          </a:prstGeom>
        </p:spPr>
        <p:txBody>
          <a:bodyPr lIns="55657" tIns="27827" rIns="55657" bIns="27827"/>
          <a:lstStyle/>
          <a:p>
            <a:r>
              <a:rPr lang="zh-CN" altLang="en-US"/>
              <a:t>单击此处编辑母版标题样式</a:t>
            </a:r>
          </a:p>
        </p:txBody>
      </p:sp>
      <p:sp>
        <p:nvSpPr>
          <p:cNvPr id="3" name="竖排文字占位符 2"/>
          <p:cNvSpPr>
            <a:spLocks noGrp="1"/>
          </p:cNvSpPr>
          <p:nvPr>
            <p:ph type="body" orient="vert" idx="1"/>
          </p:nvPr>
        </p:nvSpPr>
        <p:spPr>
          <a:xfrm>
            <a:off x="249170" y="868609"/>
            <a:ext cx="4485050" cy="2456885"/>
          </a:xfrm>
          <a:prstGeom prst="rect">
            <a:avLst/>
          </a:prstGeom>
        </p:spPr>
        <p:txBody>
          <a:bodyPr vert="eaVert"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05203131"/>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4"/>
            <a:ext cx="1971712" cy="4359024"/>
          </a:xfrm>
          <a:prstGeom prst="rect">
            <a:avLst/>
          </a:prstGeom>
        </p:spPr>
        <p:txBody>
          <a:bodyPr vert="eaVert" lIns="55657" tIns="27827" rIns="55657" bIns="27827"/>
          <a:lstStyle/>
          <a:p>
            <a:r>
              <a:rPr lang="zh-CN" altLang="en-US"/>
              <a:t>单击此处编辑母版标题样式</a:t>
            </a:r>
          </a:p>
        </p:txBody>
      </p:sp>
      <p:sp>
        <p:nvSpPr>
          <p:cNvPr id="3" name="竖排文字占位符 2"/>
          <p:cNvSpPr>
            <a:spLocks noGrp="1"/>
          </p:cNvSpPr>
          <p:nvPr>
            <p:ph type="body" orient="vert" idx="1"/>
          </p:nvPr>
        </p:nvSpPr>
        <p:spPr>
          <a:xfrm>
            <a:off x="628663" y="273854"/>
            <a:ext cx="5800835" cy="4359024"/>
          </a:xfrm>
          <a:prstGeom prst="rect">
            <a:avLst/>
          </a:prstGeom>
        </p:spPr>
        <p:txBody>
          <a:bodyPr vert="eaVert"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59354664"/>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55657" tIns="27827" rIns="55657" bIns="27827"/>
          <a:lstStyle/>
          <a:p>
            <a:r>
              <a:rPr lang="zh-CN" altLang="en-US"/>
              <a:t>单击此处编辑母版标题样式</a:t>
            </a:r>
          </a:p>
        </p:txBody>
      </p:sp>
      <p:sp>
        <p:nvSpPr>
          <p:cNvPr id="3" name="内容占位符 2"/>
          <p:cNvSpPr>
            <a:spLocks noGrp="1"/>
          </p:cNvSpPr>
          <p:nvPr>
            <p:ph sz="half" idx="1"/>
          </p:nvPr>
        </p:nvSpPr>
        <p:spPr>
          <a:xfrm>
            <a:off x="628662" y="1369265"/>
            <a:ext cx="3886273" cy="3263613"/>
          </a:xfr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2" y="1369281"/>
            <a:ext cx="3886273" cy="1574059"/>
          </a:xfr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2" y="3057642"/>
            <a:ext cx="3886273" cy="1575250"/>
          </a:xfrm>
        </p:spPr>
        <p:txBody>
          <a:bodyPr lIns="55657" tIns="27827" rIns="55657" bIns="27827"/>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5242045"/>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0"/>
            <a:ext cx="6858130" cy="1790760"/>
          </a:xfrm>
          <a:prstGeom prst="rect">
            <a:avLst/>
          </a:prstGeom>
        </p:spPr>
        <p:txBody>
          <a:bodyPr lIns="49762" tIns="24881" rIns="49762" bIns="24881"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22" y="2701619"/>
            <a:ext cx="6858130" cy="1241863"/>
          </a:xfrm>
          <a:prstGeom prst="rect">
            <a:avLst/>
          </a:prstGeom>
        </p:spPr>
        <p:txBody>
          <a:bodyPr lIns="49762" tIns="24881" rIns="49762" bIns="24881"/>
          <a:lstStyle>
            <a:lvl1pPr marL="0" indent="0" algn="ctr">
              <a:buNone/>
              <a:defRPr sz="1800"/>
            </a:lvl1pPr>
            <a:lvl2pPr marL="342457" indent="0" algn="ctr">
              <a:buNone/>
              <a:defRPr sz="1500"/>
            </a:lvl2pPr>
            <a:lvl3pPr marL="684914" indent="0" algn="ctr">
              <a:buNone/>
              <a:defRPr sz="1300"/>
            </a:lvl3pPr>
            <a:lvl4pPr marL="1027371" indent="0" algn="ctr">
              <a:buNone/>
              <a:defRPr sz="1200"/>
            </a:lvl4pPr>
            <a:lvl5pPr marL="1369482" indent="0" algn="ctr">
              <a:buNone/>
              <a:defRPr sz="1200"/>
            </a:lvl5pPr>
            <a:lvl6pPr marL="1711939" indent="0" algn="ctr">
              <a:buNone/>
              <a:defRPr sz="1200"/>
            </a:lvl6pPr>
            <a:lvl7pPr marL="2054396" indent="0" algn="ctr">
              <a:buNone/>
              <a:defRPr sz="1200"/>
            </a:lvl7pPr>
            <a:lvl8pPr marL="2396853" indent="0" algn="ctr">
              <a:buNone/>
              <a:defRPr sz="1200"/>
            </a:lvl8pPr>
            <a:lvl9pPr marL="2739310" indent="0" algn="ctr">
              <a:buNone/>
              <a:defRPr sz="1200"/>
            </a:lvl9pPr>
          </a:lstStyle>
          <a:p>
            <a:r>
              <a:rPr lang="zh-CN" altLang="en-US"/>
              <a:t>单击此处编辑母版副标题样式</a:t>
            </a:r>
          </a:p>
        </p:txBody>
      </p:sp>
    </p:spTree>
    <p:extLst>
      <p:ext uri="{BB962C8B-B14F-4D97-AF65-F5344CB8AC3E}">
        <p14:creationId xmlns:p14="http://schemas.microsoft.com/office/powerpoint/2010/main" val="3680474605"/>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7330876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035" indent="0">
              <a:buNone/>
              <a:defRPr sz="2000" b="1"/>
            </a:lvl2pPr>
            <a:lvl3pPr marL="914072" indent="0">
              <a:buNone/>
              <a:defRPr sz="1800" b="1"/>
            </a:lvl3pPr>
            <a:lvl4pPr marL="1371110" indent="0">
              <a:buNone/>
              <a:defRPr sz="1600" b="1"/>
            </a:lvl4pPr>
            <a:lvl5pPr marL="1828148" indent="0">
              <a:buNone/>
              <a:defRPr sz="1600" b="1"/>
            </a:lvl5pPr>
            <a:lvl6pPr marL="2285186" indent="0">
              <a:buNone/>
              <a:defRPr sz="1600" b="1"/>
            </a:lvl6pPr>
            <a:lvl7pPr marL="2742221" indent="0">
              <a:buNone/>
              <a:defRPr sz="1600" b="1"/>
            </a:lvl7pPr>
            <a:lvl8pPr marL="3199256" indent="0">
              <a:buNone/>
              <a:defRPr sz="1600" b="1"/>
            </a:lvl8pPr>
            <a:lvl9pPr marL="365629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035" indent="0">
              <a:buNone/>
              <a:defRPr sz="2000" b="1"/>
            </a:lvl2pPr>
            <a:lvl3pPr marL="914072" indent="0">
              <a:buNone/>
              <a:defRPr sz="1800" b="1"/>
            </a:lvl3pPr>
            <a:lvl4pPr marL="1371110" indent="0">
              <a:buNone/>
              <a:defRPr sz="1600" b="1"/>
            </a:lvl4pPr>
            <a:lvl5pPr marL="1828148" indent="0">
              <a:buNone/>
              <a:defRPr sz="1600" b="1"/>
            </a:lvl5pPr>
            <a:lvl6pPr marL="2285186" indent="0">
              <a:buNone/>
              <a:defRPr sz="1600" b="1"/>
            </a:lvl6pPr>
            <a:lvl7pPr marL="2742221" indent="0">
              <a:buNone/>
              <a:defRPr sz="1600" b="1"/>
            </a:lvl7pPr>
            <a:lvl8pPr marL="3199256" indent="0">
              <a:buNone/>
              <a:defRPr sz="1600" b="1"/>
            </a:lvl8pPr>
            <a:lvl9pPr marL="365629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BF65B-4746-40C1-B906-C5A84C1A5207}" type="datetimeFigureOut">
              <a:rPr lang="en-US" smtClean="0"/>
              <a:t>03/02/2023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3278955964"/>
      </p:ext>
    </p:extLst>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282346"/>
            <a:ext cx="7886849" cy="2139624"/>
          </a:xfrm>
          <a:prstGeom prst="rect">
            <a:avLst/>
          </a:prstGeom>
        </p:spPr>
        <p:txBody>
          <a:bodyPr lIns="49762" tIns="24881" rIns="49762" bIns="24881"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99" y="3442213"/>
            <a:ext cx="7886849" cy="1125178"/>
          </a:xfrm>
          <a:prstGeom prst="rect">
            <a:avLst/>
          </a:prstGeom>
        </p:spPr>
        <p:txBody>
          <a:bodyPr lIns="49762" tIns="24881" rIns="49762" bIns="24881"/>
          <a:lstStyle>
            <a:lvl1pPr marL="0" indent="0">
              <a:buNone/>
              <a:defRPr sz="1800">
                <a:solidFill>
                  <a:schemeClr val="tx1">
                    <a:tint val="75000"/>
                  </a:schemeClr>
                </a:solidFill>
              </a:defRPr>
            </a:lvl1pPr>
            <a:lvl2pPr marL="342457" indent="0">
              <a:buNone/>
              <a:defRPr sz="1500">
                <a:solidFill>
                  <a:schemeClr val="tx1">
                    <a:tint val="75000"/>
                  </a:schemeClr>
                </a:solidFill>
              </a:defRPr>
            </a:lvl2pPr>
            <a:lvl3pPr marL="684914" indent="0">
              <a:buNone/>
              <a:defRPr sz="1300">
                <a:solidFill>
                  <a:schemeClr val="tx1">
                    <a:tint val="75000"/>
                  </a:schemeClr>
                </a:solidFill>
              </a:defRPr>
            </a:lvl3pPr>
            <a:lvl4pPr marL="1027371" indent="0">
              <a:buNone/>
              <a:defRPr sz="1200">
                <a:solidFill>
                  <a:schemeClr val="tx1">
                    <a:tint val="75000"/>
                  </a:schemeClr>
                </a:solidFill>
              </a:defRPr>
            </a:lvl4pPr>
            <a:lvl5pPr marL="1369482" indent="0">
              <a:buNone/>
              <a:defRPr sz="1200">
                <a:solidFill>
                  <a:schemeClr val="tx1">
                    <a:tint val="75000"/>
                  </a:schemeClr>
                </a:solidFill>
              </a:defRPr>
            </a:lvl5pPr>
            <a:lvl6pPr marL="1711939" indent="0">
              <a:buNone/>
              <a:defRPr sz="1200">
                <a:solidFill>
                  <a:schemeClr val="tx1">
                    <a:tint val="75000"/>
                  </a:schemeClr>
                </a:solidFill>
              </a:defRPr>
            </a:lvl6pPr>
            <a:lvl7pPr marL="2054396" indent="0">
              <a:buNone/>
              <a:defRPr sz="1200">
                <a:solidFill>
                  <a:schemeClr val="tx1">
                    <a:tint val="75000"/>
                  </a:schemeClr>
                </a:solidFill>
              </a:defRPr>
            </a:lvl7pPr>
            <a:lvl8pPr marL="2396853" indent="0">
              <a:buNone/>
              <a:defRPr sz="1200">
                <a:solidFill>
                  <a:schemeClr val="tx1">
                    <a:tint val="75000"/>
                  </a:schemeClr>
                </a:solidFill>
              </a:defRPr>
            </a:lvl8pPr>
            <a:lvl9pPr marL="2739310" indent="0">
              <a:buNone/>
              <a:defRPr sz="12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16149154"/>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369264"/>
            <a:ext cx="3886273" cy="3263613"/>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67946740"/>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273853"/>
            <a:ext cx="7886849" cy="994206"/>
          </a:xfrm>
          <a:prstGeom prst="rect">
            <a:avLst/>
          </a:prstGeom>
        </p:spPr>
        <p:txBody>
          <a:bodyPr lIns="49762" tIns="24881" rIns="49762" bIns="24881"/>
          <a:lstStyle/>
          <a:p>
            <a:r>
              <a:rPr lang="zh-CN" altLang="en-US"/>
              <a:t>单击此处编辑母版标题样式</a:t>
            </a:r>
          </a:p>
        </p:txBody>
      </p:sp>
      <p:sp>
        <p:nvSpPr>
          <p:cNvPr id="3" name="文本占位符 2"/>
          <p:cNvSpPr>
            <a:spLocks noGrp="1"/>
          </p:cNvSpPr>
          <p:nvPr>
            <p:ph type="body" idx="1"/>
          </p:nvPr>
        </p:nvSpPr>
        <p:spPr>
          <a:xfrm>
            <a:off x="890098" y="1333873"/>
            <a:ext cx="3655249" cy="617955"/>
          </a:xfrm>
          <a:prstGeom prst="rect">
            <a:avLst/>
          </a:prstGeom>
        </p:spPr>
        <p:txBody>
          <a:bodyPr lIns="49762" tIns="24881" rIns="49762" bIns="24881" anchor="ctr" anchorCtr="0"/>
          <a:lstStyle>
            <a:lvl1pPr marL="0" indent="0">
              <a:buNone/>
              <a:defRPr sz="2100"/>
            </a:lvl1pPr>
            <a:lvl2pPr marL="342457" indent="0">
              <a:buNone/>
              <a:defRPr sz="1800"/>
            </a:lvl2pPr>
            <a:lvl3pPr marL="684914" indent="0">
              <a:buNone/>
              <a:defRPr sz="1500"/>
            </a:lvl3pPr>
            <a:lvl4pPr marL="1027371" indent="0">
              <a:buNone/>
              <a:defRPr sz="1300"/>
            </a:lvl4pPr>
            <a:lvl5pPr marL="1369482" indent="0">
              <a:buNone/>
              <a:defRPr sz="1300"/>
            </a:lvl5pPr>
            <a:lvl6pPr marL="1711939" indent="0">
              <a:buNone/>
              <a:defRPr sz="1300"/>
            </a:lvl6pPr>
            <a:lvl7pPr marL="2054396" indent="0">
              <a:buNone/>
              <a:defRPr sz="1300"/>
            </a:lvl7pPr>
            <a:lvl8pPr marL="2396853" indent="0">
              <a:buNone/>
              <a:defRPr sz="1300"/>
            </a:lvl8pPr>
            <a:lvl9pPr marL="2739310" indent="0">
              <a:buNone/>
              <a:defRPr sz="1300"/>
            </a:lvl9pPr>
          </a:lstStyle>
          <a:p>
            <a:pPr lvl="0"/>
            <a:r>
              <a:rPr lang="zh-CN" altLang="en-US"/>
              <a:t>单击此处编辑母版文本样式</a:t>
            </a:r>
          </a:p>
        </p:txBody>
      </p:sp>
      <p:sp>
        <p:nvSpPr>
          <p:cNvPr id="4" name="内容占位符 3"/>
          <p:cNvSpPr>
            <a:spLocks noGrp="1"/>
          </p:cNvSpPr>
          <p:nvPr>
            <p:ph sz="half" idx="2"/>
          </p:nvPr>
        </p:nvSpPr>
        <p:spPr>
          <a:xfrm>
            <a:off x="890098" y="1999101"/>
            <a:ext cx="3655249" cy="2643301"/>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333873"/>
            <a:ext cx="3673251" cy="617955"/>
          </a:xfrm>
          <a:prstGeom prst="rect">
            <a:avLst/>
          </a:prstGeom>
        </p:spPr>
        <p:txBody>
          <a:bodyPr lIns="49762" tIns="24881" rIns="49762" bIns="24881" anchor="ctr" anchorCtr="0"/>
          <a:lstStyle>
            <a:lvl1pPr marL="0" indent="0">
              <a:buNone/>
              <a:defRPr sz="2100"/>
            </a:lvl1pPr>
            <a:lvl2pPr marL="342457" indent="0">
              <a:buNone/>
              <a:defRPr sz="1800"/>
            </a:lvl2pPr>
            <a:lvl3pPr marL="684914" indent="0">
              <a:buNone/>
              <a:defRPr sz="1500"/>
            </a:lvl3pPr>
            <a:lvl4pPr marL="1027371" indent="0">
              <a:buNone/>
              <a:defRPr sz="1300"/>
            </a:lvl4pPr>
            <a:lvl5pPr marL="1369482" indent="0">
              <a:buNone/>
              <a:defRPr sz="1300"/>
            </a:lvl5pPr>
            <a:lvl6pPr marL="1711939" indent="0">
              <a:buNone/>
              <a:defRPr sz="1300"/>
            </a:lvl6pPr>
            <a:lvl7pPr marL="2054396" indent="0">
              <a:buNone/>
              <a:defRPr sz="1300"/>
            </a:lvl7pPr>
            <a:lvl8pPr marL="2396853" indent="0">
              <a:buNone/>
              <a:defRPr sz="1300"/>
            </a:lvl8pPr>
            <a:lvl9pPr marL="2739310" indent="0">
              <a:buNone/>
              <a:defRPr sz="1300"/>
            </a:lvl9pPr>
          </a:lstStyle>
          <a:p>
            <a:pPr lvl="0"/>
            <a:r>
              <a:rPr lang="zh-CN" altLang="en-US"/>
              <a:t>单击此处编辑母版文本样式</a:t>
            </a:r>
          </a:p>
        </p:txBody>
      </p:sp>
      <p:sp>
        <p:nvSpPr>
          <p:cNvPr id="6" name="内容占位符 5"/>
          <p:cNvSpPr>
            <a:spLocks noGrp="1"/>
          </p:cNvSpPr>
          <p:nvPr>
            <p:ph sz="quarter" idx="4"/>
          </p:nvPr>
        </p:nvSpPr>
        <p:spPr>
          <a:xfrm>
            <a:off x="4692792" y="1999101"/>
            <a:ext cx="3673251" cy="2643301"/>
          </a:xfrm>
          <a:prstGeom prst="rect">
            <a:avLst/>
          </a:prstGeo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76742136"/>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Tree>
    <p:extLst>
      <p:ext uri="{BB962C8B-B14F-4D97-AF65-F5344CB8AC3E}">
        <p14:creationId xmlns:p14="http://schemas.microsoft.com/office/powerpoint/2010/main" val="1200413328"/>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418012"/>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62" tIns="24881" rIns="49762" bIns="24881"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465" y="740594"/>
            <a:ext cx="4629238" cy="3655341"/>
          </a:xfrm>
          <a:prstGeom prst="rect">
            <a:avLst/>
          </a:prstGeom>
        </p:spPr>
        <p:txBody>
          <a:bodyPr lIns="49762" tIns="24881" rIns="49762" bIns="2488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1543102"/>
            <a:ext cx="2949233" cy="2858787"/>
          </a:xfrm>
          <a:prstGeom prst="rect">
            <a:avLst/>
          </a:prstGeom>
        </p:spPr>
        <p:txBody>
          <a:bodyPr lIns="49762" tIns="24881" rIns="49762" bIns="24881"/>
          <a:lstStyle>
            <a:lvl1pPr marL="0" indent="0">
              <a:buNone/>
              <a:defRPr sz="1200"/>
            </a:lvl1pPr>
            <a:lvl2pPr marL="342457" indent="0">
              <a:buNone/>
              <a:defRPr sz="1000"/>
            </a:lvl2pPr>
            <a:lvl3pPr marL="684914" indent="0">
              <a:buNone/>
              <a:defRPr sz="900"/>
            </a:lvl3pPr>
            <a:lvl4pPr marL="1027371" indent="0">
              <a:buNone/>
              <a:defRPr sz="700"/>
            </a:lvl4pPr>
            <a:lvl5pPr marL="1369482" indent="0">
              <a:buNone/>
              <a:defRPr sz="700"/>
            </a:lvl5pPr>
            <a:lvl6pPr marL="1711939" indent="0">
              <a:buNone/>
              <a:defRPr sz="700"/>
            </a:lvl6pPr>
            <a:lvl7pPr marL="2054396" indent="0">
              <a:buNone/>
              <a:defRPr sz="700"/>
            </a:lvl7pPr>
            <a:lvl8pPr marL="2396853" indent="0">
              <a:buNone/>
              <a:defRPr sz="700"/>
            </a:lvl8pPr>
            <a:lvl9pPr marL="2739310" indent="0">
              <a:buNone/>
              <a:defRPr sz="700"/>
            </a:lvl9pPr>
          </a:lstStyle>
          <a:p>
            <a:pPr lvl="0"/>
            <a:r>
              <a:rPr lang="zh-CN" altLang="en-US"/>
              <a:t>单击此处编辑母版文本样式</a:t>
            </a:r>
          </a:p>
        </p:txBody>
      </p:sp>
    </p:spTree>
    <p:extLst>
      <p:ext uri="{BB962C8B-B14F-4D97-AF65-F5344CB8AC3E}">
        <p14:creationId xmlns:p14="http://schemas.microsoft.com/office/powerpoint/2010/main" val="1351264014"/>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3124071" cy="1200190"/>
          </a:xfrm>
          <a:prstGeom prst="rect">
            <a:avLst/>
          </a:prstGeom>
        </p:spPr>
        <p:txBody>
          <a:bodyPr lIns="49762" tIns="24881" rIns="49762" bIns="24881"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465" y="342912"/>
            <a:ext cx="4629238" cy="4053023"/>
          </a:xfrm>
          <a:prstGeom prst="rect">
            <a:avLst/>
          </a:prstGeom>
        </p:spPr>
        <p:txBody>
          <a:bodyPr lIns="49762" tIns="24881" rIns="49762" bIns="24881"/>
          <a:lstStyle>
            <a:lvl1pPr marL="0" indent="0">
              <a:buNone/>
              <a:defRPr sz="2400"/>
            </a:lvl1pPr>
            <a:lvl2pPr marL="342457" indent="0">
              <a:buNone/>
              <a:defRPr sz="2100"/>
            </a:lvl2pPr>
            <a:lvl3pPr marL="684914" indent="0">
              <a:buNone/>
              <a:defRPr sz="1800"/>
            </a:lvl3pPr>
            <a:lvl4pPr marL="1027371" indent="0">
              <a:buNone/>
              <a:defRPr sz="1500"/>
            </a:lvl4pPr>
            <a:lvl5pPr marL="1369482" indent="0">
              <a:buNone/>
              <a:defRPr sz="1500"/>
            </a:lvl5pPr>
            <a:lvl6pPr marL="1711939" indent="0">
              <a:buNone/>
              <a:defRPr sz="1500"/>
            </a:lvl6pPr>
            <a:lvl7pPr marL="2054396" indent="0">
              <a:buNone/>
              <a:defRPr sz="1500"/>
            </a:lvl7pPr>
            <a:lvl8pPr marL="2396853" indent="0">
              <a:buNone/>
              <a:defRPr sz="1500"/>
            </a:lvl8pPr>
            <a:lvl9pPr marL="2739310" indent="0">
              <a:buNone/>
              <a:defRPr sz="1500"/>
            </a:lvl9pPr>
          </a:lstStyle>
          <a:p>
            <a:endParaRPr lang="zh-CN" altLang="en-US"/>
          </a:p>
        </p:txBody>
      </p:sp>
      <p:sp>
        <p:nvSpPr>
          <p:cNvPr id="4" name="文本占位符 3"/>
          <p:cNvSpPr>
            <a:spLocks noGrp="1"/>
          </p:cNvSpPr>
          <p:nvPr>
            <p:ph type="body" sz="half" idx="2"/>
          </p:nvPr>
        </p:nvSpPr>
        <p:spPr>
          <a:xfrm>
            <a:off x="629853" y="1543102"/>
            <a:ext cx="3124071" cy="2858787"/>
          </a:xfrm>
          <a:prstGeom prst="rect">
            <a:avLst/>
          </a:prstGeom>
        </p:spPr>
        <p:txBody>
          <a:bodyPr lIns="49762" tIns="24881" rIns="49762" bIns="24881"/>
          <a:lstStyle>
            <a:lvl1pPr marL="0" indent="0">
              <a:buNone/>
              <a:defRPr sz="1500"/>
            </a:lvl1pPr>
            <a:lvl2pPr marL="342457" indent="0">
              <a:buNone/>
              <a:defRPr sz="1300"/>
            </a:lvl2pPr>
            <a:lvl3pPr marL="684914" indent="0">
              <a:buNone/>
              <a:defRPr sz="1200"/>
            </a:lvl3pPr>
            <a:lvl4pPr marL="1027371" indent="0">
              <a:buNone/>
              <a:defRPr sz="1000"/>
            </a:lvl4pPr>
            <a:lvl5pPr marL="1369482" indent="0">
              <a:buNone/>
              <a:defRPr sz="1000"/>
            </a:lvl5pPr>
            <a:lvl6pPr marL="1711939" indent="0">
              <a:buNone/>
              <a:defRPr sz="1000"/>
            </a:lvl6pPr>
            <a:lvl7pPr marL="2054396" indent="0">
              <a:buNone/>
              <a:defRPr sz="1000"/>
            </a:lvl7pPr>
            <a:lvl8pPr marL="2396853" indent="0">
              <a:buNone/>
              <a:defRPr sz="1000"/>
            </a:lvl8pPr>
            <a:lvl9pPr marL="2739310"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2412099227"/>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lIns="49762" tIns="24881" rIns="49762" bIns="24881"/>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85147061"/>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62" tIns="24881" rIns="49762" bIns="24881"/>
          <a:lstStyle/>
          <a:p>
            <a:r>
              <a:rPr lang="zh-CN" altLang="en-US"/>
              <a:t>单击此处编辑母版标题样式</a:t>
            </a:r>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31353493"/>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62" tIns="24881" rIns="49762" bIns="24881"/>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369264"/>
            <a:ext cx="3886273" cy="1574059"/>
          </a:xfr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3057627"/>
            <a:ext cx="3886273" cy="1575250"/>
          </a:xfrm>
        </p:spPr>
        <p:txBody>
          <a:bodyPr lIns="49762" tIns="24881" rIns="49762" bIns="2488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6430906"/>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BF65B-4746-40C1-B906-C5A84C1A5207}" type="datetimeFigureOut">
              <a:rPr lang="en-US" smtClean="0"/>
              <a:t>03/02/2023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2914810191"/>
      </p:ext>
    </p:extLst>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0"/>
            <a:ext cx="6858000" cy="1241822"/>
          </a:xfrm>
        </p:spPr>
        <p:txBody>
          <a:bodyPr lIns="68580" tIns="34290" rIns="68580" bIns="34290"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80" tIns="34290" rIns="68580" bIns="34290">
            <a:normAutofit/>
          </a:bodyPr>
          <a:lstStyle>
            <a:lvl1pPr marL="0" indent="0" algn="ctr">
              <a:buNone/>
              <a:defRPr sz="14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3"/>
            <a:ext cx="2057400" cy="273844"/>
          </a:xfrm>
        </p:spPr>
        <p:txBody>
          <a:bodyPr lIns="68580" tIns="34290" rIns="68580" bIns="34290"/>
          <a:lstStyle/>
          <a:p>
            <a:pPr defTabSz="685800"/>
            <a:fld id="{D997B5FA-0921-464F-AAE1-844C04324D75}" type="datetimeFigureOut">
              <a:rPr lang="zh-CN" altLang="en-US" sz="1400" smtClean="0">
                <a:solidFill>
                  <a:srgbClr val="000000"/>
                </a:solidFill>
              </a:rPr>
              <a:pPr defTabSz="685800"/>
              <a:t>2023/2/3</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6" name="灯片编号占位符 5"/>
          <p:cNvSpPr>
            <a:spLocks noGrp="1"/>
          </p:cNvSpPr>
          <p:nvPr>
            <p:ph type="sldNum" sz="quarter" idx="12"/>
          </p:nvPr>
        </p:nvSpPr>
        <p:spPr>
          <a:xfrm>
            <a:off x="6457950" y="4767263"/>
            <a:ext cx="2057400" cy="273844"/>
          </a:xfrm>
        </p:spPr>
        <p:txBody>
          <a:bodyPr lIns="68580" tIns="34290" rIns="68580" bIns="34290"/>
          <a:lstStyle/>
          <a:p>
            <a:pPr defTabSz="685800"/>
            <a:fld id="{565CE74E-AB26-4998-AD42-012C4C1AD076}"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756204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80" tIns="34290" rIns="68580" bIns="34290"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80" tIns="34290" rIns="68580" bIns="34290"/>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smtClean="0">
                <a:solidFill>
                  <a:srgbClr val="000000"/>
                </a:solidFill>
              </a:rPr>
              <a:pPr defTabSz="685800"/>
              <a:t>2023/2/3</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2083901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lIns="68580" tIns="34290" rIns="68580" bIns="34290"/>
          <a:lstStyle/>
          <a:p>
            <a:pPr defTabSz="685800"/>
            <a:fld id="{20DD7636-5BE1-44BC-BB5F-15739D9E18E1}" type="datetimeFigureOut">
              <a:rPr lang="zh-CN" altLang="en-US" sz="1400" smtClean="0">
                <a:solidFill>
                  <a:srgbClr val="000000"/>
                </a:solidFill>
              </a:rPr>
              <a:pPr defTabSz="685800"/>
              <a:t>2023/2/3</a:t>
            </a:fld>
            <a:endParaRPr lang="zh-CN" altLang="en-US" sz="1400">
              <a:solidFill>
                <a:srgbClr val="000000"/>
              </a:solidFill>
            </a:endParaRPr>
          </a:p>
        </p:txBody>
      </p:sp>
      <p:sp>
        <p:nvSpPr>
          <p:cNvPr id="3" name="页脚占位符 2"/>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4" name="灯片编号占位符 3"/>
          <p:cNvSpPr>
            <a:spLocks noGrp="1"/>
          </p:cNvSpPr>
          <p:nvPr>
            <p:ph type="sldNum" sz="quarter" idx="12"/>
          </p:nvPr>
        </p:nvSpPr>
        <p:spPr>
          <a:xfrm>
            <a:off x="6457950" y="4767263"/>
            <a:ext cx="2057400" cy="273844"/>
          </a:xfrm>
        </p:spPr>
        <p:txBody>
          <a:bodyPr lIns="68580" tIns="34290" rIns="68580" bIns="34290"/>
          <a:lstStyle/>
          <a:p>
            <a:pPr defTabSz="685800"/>
            <a:fld id="{E87C0E1D-24C4-406F-9615-DBDA8D2D1F93}" type="slidenum">
              <a:rPr lang="zh-CN" altLang="en-US" sz="1400" smtClean="0">
                <a:solidFill>
                  <a:srgbClr val="000000"/>
                </a:solidFill>
              </a:rPr>
              <a:pPr defTabSz="685800"/>
              <a:t>‹#›</a:t>
            </a:fld>
            <a:endParaRPr lang="zh-CN" altLang="en-US" sz="1400">
              <a:solidFill>
                <a:srgbClr val="000000"/>
              </a:solidFill>
            </a:endParaRPr>
          </a:p>
        </p:txBody>
      </p:sp>
      <p:sp>
        <p:nvSpPr>
          <p:cNvPr id="5" name="标题 4"/>
          <p:cNvSpPr>
            <a:spLocks noGrp="1"/>
          </p:cNvSpPr>
          <p:nvPr>
            <p:ph type="title" hasCustomPrompt="1"/>
          </p:nvPr>
        </p:nvSpPr>
        <p:spPr>
          <a:xfrm>
            <a:off x="628650" y="1640583"/>
            <a:ext cx="7886700" cy="1862336"/>
          </a:xfrm>
        </p:spPr>
        <p:txBody>
          <a:bodyPr lIns="68580" tIns="34290" rIns="68580" bIns="34290">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342769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80" tIns="34290" rIns="68580" bIns="34290"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smtClean="0">
                <a:solidFill>
                  <a:srgbClr val="000000"/>
                </a:solidFill>
              </a:rPr>
              <a:pPr defTabSz="685800"/>
              <a:t>2023/2/3</a:t>
            </a:fld>
            <a:endParaRPr lang="zh-CN" altLang="en-US" sz="1400">
              <a:solidFill>
                <a:srgbClr val="000000"/>
              </a:solidFill>
            </a:endParaRPr>
          </a:p>
        </p:txBody>
      </p:sp>
      <p:sp>
        <p:nvSpPr>
          <p:cNvPr id="6" name="页脚占位符 5"/>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7" name="灯片编号占位符 6"/>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3985766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80" tIns="34290" rIns="68580" bIns="34290"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07"/>
            <a:ext cx="3868340" cy="2680541"/>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308721"/>
            <a:ext cx="3887391" cy="617934"/>
          </a:xfr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0" y="1961707"/>
            <a:ext cx="3887391" cy="2680541"/>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smtClean="0">
                <a:solidFill>
                  <a:srgbClr val="000000"/>
                </a:solidFill>
              </a:rPr>
              <a:pPr defTabSz="685800"/>
              <a:t>2023/2/3</a:t>
            </a:fld>
            <a:endParaRPr lang="zh-CN" altLang="en-US" sz="1400">
              <a:solidFill>
                <a:srgbClr val="000000"/>
              </a:solidFill>
            </a:endParaRPr>
          </a:p>
        </p:txBody>
      </p:sp>
      <p:sp>
        <p:nvSpPr>
          <p:cNvPr id="8" name="页脚占位符 7"/>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9" name="灯片编号占位符 8"/>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2139101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0"/>
            <a:ext cx="4286250" cy="1036838"/>
          </a:xfrm>
        </p:spPr>
        <p:txBody>
          <a:bodyPr lIns="68580" tIns="34290" rIns="68580" bIns="34290"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3"/>
            <a:ext cx="2057400" cy="273844"/>
          </a:xfrm>
        </p:spPr>
        <p:txBody>
          <a:bodyPr lIns="68580" tIns="34290" rIns="68580" bIns="34290"/>
          <a:lstStyle/>
          <a:p>
            <a:pPr defTabSz="685800"/>
            <a:fld id="{20DD7636-5BE1-44BC-BB5F-15739D9E18E1}" type="datetimeFigureOut">
              <a:rPr lang="zh-CN" altLang="en-US" sz="1400" smtClean="0">
                <a:solidFill>
                  <a:srgbClr val="000000"/>
                </a:solidFill>
              </a:rPr>
              <a:pPr defTabSz="685800"/>
              <a:t>2023/2/3</a:t>
            </a:fld>
            <a:endParaRPr lang="zh-CN" altLang="en-US" sz="1400">
              <a:solidFill>
                <a:srgbClr val="000000"/>
              </a:solidFill>
            </a:endParaRPr>
          </a:p>
        </p:txBody>
      </p:sp>
      <p:sp>
        <p:nvSpPr>
          <p:cNvPr id="4" name="页脚占位符 3"/>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5" name="灯片编号占位符 4"/>
          <p:cNvSpPr>
            <a:spLocks noGrp="1"/>
          </p:cNvSpPr>
          <p:nvPr>
            <p:ph type="sldNum" sz="quarter" idx="12"/>
          </p:nvPr>
        </p:nvSpPr>
        <p:spPr>
          <a:xfrm>
            <a:off x="6457950" y="4767263"/>
            <a:ext cx="2057400" cy="273844"/>
          </a:xfrm>
        </p:spPr>
        <p:txBody>
          <a:bodyPr lIns="68580" tIns="34290" rIns="68580" bIns="34290"/>
          <a:lstStyle/>
          <a:p>
            <a:pPr defTabSz="685800"/>
            <a:fld id="{E87C0E1D-24C4-406F-9615-DBDA8D2D1F93}" type="slidenum">
              <a:rPr lang="zh-CN" altLang="en-US" sz="1400" smtClean="0">
                <a:solidFill>
                  <a:srgbClr val="000000"/>
                </a:solidFill>
              </a:rPr>
              <a:pPr defTabSz="685800"/>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01"/>
            <a:ext cx="4286250" cy="889453"/>
          </a:xfrm>
        </p:spPr>
        <p:txBody>
          <a:bodyPr lIns="68580" tIns="34290" rIns="68580" bIns="34290">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203504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smtClean="0">
                <a:solidFill>
                  <a:srgbClr val="000000"/>
                </a:solidFill>
              </a:rPr>
              <a:pPr defTabSz="685800"/>
              <a:t>2023/2/3</a:t>
            </a:fld>
            <a:endParaRPr lang="zh-CN" altLang="en-US" sz="1400">
              <a:solidFill>
                <a:srgbClr val="000000"/>
              </a:solidFill>
            </a:endParaRPr>
          </a:p>
        </p:txBody>
      </p:sp>
      <p:sp>
        <p:nvSpPr>
          <p:cNvPr id="3" name="页脚占位符 2"/>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4" name="灯片编号占位符 3"/>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139020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535255"/>
            <a:ext cx="3511241" cy="1071121"/>
          </a:xfrm>
        </p:spPr>
        <p:txBody>
          <a:bodyPr lIns="68580" tIns="34290" rIns="68580" bIns="34290"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80" tIns="34290" rIns="68580" bIns="3429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628650" y="1735405"/>
            <a:ext cx="3511241" cy="2858691"/>
          </a:xfrm>
        </p:spPr>
        <p:txBody>
          <a:bodyPr lIns="68580" tIns="34290" rIns="68580" bIns="34290">
            <a:normAutofit/>
          </a:bodyPr>
          <a:lstStyle>
            <a:lvl1pPr marL="0" indent="0">
              <a:buNone/>
              <a:defRPr sz="14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3"/>
            <a:ext cx="2057400" cy="273844"/>
          </a:xfrm>
        </p:spPr>
        <p:txBody>
          <a:bodyPr lIns="68580" tIns="34290" rIns="68580" bIns="34290"/>
          <a:lstStyle/>
          <a:p>
            <a:pPr defTabSz="685800"/>
            <a:fld id="{9EFD9D74-47D9-4702-A33C-335B63B48DBF}" type="datetimeFigureOut">
              <a:rPr lang="zh-CN" altLang="en-US" sz="1400" smtClean="0">
                <a:solidFill>
                  <a:srgbClr val="000000"/>
                </a:solidFill>
              </a:rPr>
              <a:pPr defTabSz="685800"/>
              <a:t>2023/2/3</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3"/>
            <a:ext cx="2057400" cy="273844"/>
          </a:xfrm>
        </p:spPr>
        <p:txBody>
          <a:bodyPr lIns="68580" tIns="34290" rIns="68580" bIns="34290"/>
          <a:lstStyle/>
          <a:p>
            <a:pPr defTabSz="685800"/>
            <a:fld id="{FABC47A4-756D-490B-A52F-7D9E2C9FC05F}"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306191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273844"/>
            <a:ext cx="681676" cy="4358879"/>
          </a:xfrm>
        </p:spPr>
        <p:txBody>
          <a:bodyPr vert="eaVert" lIns="68580" tIns="34290" rIns="68580" bIns="34290">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0" y="273844"/>
            <a:ext cx="7084832" cy="4358879"/>
          </a:xfrm>
        </p:spPr>
        <p:txBody>
          <a:bodyPr vert="eaVert"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smtClean="0">
                <a:solidFill>
                  <a:srgbClr val="000000"/>
                </a:solidFill>
              </a:rPr>
              <a:pPr defTabSz="685800"/>
              <a:t>2023/2/3</a:t>
            </a:fld>
            <a:endParaRPr lang="zh-CN" altLang="en-US" sz="1400">
              <a:solidFill>
                <a:srgbClr val="000000"/>
              </a:solidFill>
            </a:endParaRPr>
          </a:p>
        </p:txBody>
      </p:sp>
      <p:sp>
        <p:nvSpPr>
          <p:cNvPr id="5" name="页脚占位符 4"/>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6" name="灯片编号占位符 5"/>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smtClean="0">
                <a:solidFill>
                  <a:srgbClr val="000000"/>
                </a:solidFill>
              </a:rPr>
              <a:pPr defTabSz="685800"/>
              <a:t>‹#›</a:t>
            </a:fld>
            <a:endParaRPr lang="zh-CN" altLang="en-US" sz="1400">
              <a:solidFill>
                <a:srgbClr val="000000"/>
              </a:solidFill>
            </a:endParaRPr>
          </a:p>
        </p:txBody>
      </p:sp>
    </p:spTree>
    <p:extLst>
      <p:ext uri="{BB962C8B-B14F-4D97-AF65-F5344CB8AC3E}">
        <p14:creationId xmlns:p14="http://schemas.microsoft.com/office/powerpoint/2010/main" val="1277885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lIns="68580" tIns="34290" rIns="68580" bIns="34290"/>
          <a:lstStyle/>
          <a:p>
            <a:pPr defTabSz="685800"/>
            <a:fld id="{760FBDFE-C587-4B4C-A407-44438C67B59E}" type="datetimeFigureOut">
              <a:rPr lang="zh-CN" altLang="en-US" sz="1400" smtClean="0">
                <a:solidFill>
                  <a:srgbClr val="000000"/>
                </a:solidFill>
              </a:rPr>
              <a:pPr defTabSz="685800"/>
              <a:t>2023/2/3</a:t>
            </a:fld>
            <a:endParaRPr lang="zh-CN" altLang="en-US" sz="1400">
              <a:solidFill>
                <a:srgbClr val="000000"/>
              </a:solidFill>
            </a:endParaRPr>
          </a:p>
        </p:txBody>
      </p:sp>
      <p:sp>
        <p:nvSpPr>
          <p:cNvPr id="4" name="页脚占位符 3"/>
          <p:cNvSpPr>
            <a:spLocks noGrp="1"/>
          </p:cNvSpPr>
          <p:nvPr>
            <p:ph type="ftr" sz="quarter" idx="11"/>
          </p:nvPr>
        </p:nvSpPr>
        <p:spPr>
          <a:xfrm>
            <a:off x="3028950" y="4767263"/>
            <a:ext cx="3086100" cy="273844"/>
          </a:xfrm>
        </p:spPr>
        <p:txBody>
          <a:bodyPr lIns="68580" tIns="34290" rIns="68580" bIns="34290"/>
          <a:lstStyle/>
          <a:p>
            <a:pPr defTabSz="685800"/>
            <a:endParaRPr lang="zh-CN" altLang="en-US" sz="1400">
              <a:solidFill>
                <a:srgbClr val="000000"/>
              </a:solidFill>
            </a:endParaRPr>
          </a:p>
        </p:txBody>
      </p:sp>
      <p:sp>
        <p:nvSpPr>
          <p:cNvPr id="5" name="灯片编号占位符 4"/>
          <p:cNvSpPr>
            <a:spLocks noGrp="1"/>
          </p:cNvSpPr>
          <p:nvPr>
            <p:ph type="sldNum" sz="quarter" idx="12"/>
          </p:nvPr>
        </p:nvSpPr>
        <p:spPr>
          <a:xfrm>
            <a:off x="6457950" y="4767263"/>
            <a:ext cx="2057400" cy="273844"/>
          </a:xfrm>
        </p:spPr>
        <p:txBody>
          <a:bodyPr lIns="68580" tIns="34290" rIns="68580" bIns="34290"/>
          <a:lstStyle/>
          <a:p>
            <a:pPr defTabSz="685800"/>
            <a:fld id="{49AE70B2-8BF9-45C0-BB95-33D1B9D3A854}" type="slidenum">
              <a:rPr lang="zh-CN" altLang="en-US" sz="1400" smtClean="0">
                <a:solidFill>
                  <a:srgbClr val="000000"/>
                </a:solidFill>
              </a:rPr>
              <a:pPr defTabSz="685800"/>
              <a:t>‹#›</a:t>
            </a:fld>
            <a:endParaRPr lang="zh-CN" altLang="en-US" sz="1400">
              <a:solidFill>
                <a:srgbClr val="000000"/>
              </a:solidFill>
            </a:endParaRPr>
          </a:p>
        </p:txBody>
      </p:sp>
      <p:sp>
        <p:nvSpPr>
          <p:cNvPr id="7" name="内容占位符 6"/>
          <p:cNvSpPr>
            <a:spLocks noGrp="1"/>
          </p:cNvSpPr>
          <p:nvPr>
            <p:ph sz="quarter" idx="13"/>
          </p:nvPr>
        </p:nvSpPr>
        <p:spPr>
          <a:xfrm>
            <a:off x="628650" y="413658"/>
            <a:ext cx="7886700" cy="4169228"/>
          </a:xfrm>
        </p:spPr>
        <p:txBody>
          <a:bodyPr lIns="68580" tIns="34290" rIns="68580" bIns="3429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907341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BF65B-4746-40C1-B906-C5A84C1A5207}" type="datetimeFigureOut">
              <a:rPr lang="en-US" smtClean="0"/>
              <a:t>03/02/2023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689864531"/>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076326"/>
            <a:ext cx="3008313" cy="3518297"/>
          </a:xfrm>
        </p:spPr>
        <p:txBody>
          <a:bodyPr/>
          <a:lstStyle>
            <a:lvl1pPr marL="0" indent="0">
              <a:buNone/>
              <a:defRPr sz="1400"/>
            </a:lvl1pPr>
            <a:lvl2pPr marL="457035" indent="0">
              <a:buNone/>
              <a:defRPr sz="1200"/>
            </a:lvl2pPr>
            <a:lvl3pPr marL="914072" indent="0">
              <a:buNone/>
              <a:defRPr sz="1000"/>
            </a:lvl3pPr>
            <a:lvl4pPr marL="1371110" indent="0">
              <a:buNone/>
              <a:defRPr sz="900"/>
            </a:lvl4pPr>
            <a:lvl5pPr marL="1828148" indent="0">
              <a:buNone/>
              <a:defRPr sz="900"/>
            </a:lvl5pPr>
            <a:lvl6pPr marL="2285186" indent="0">
              <a:buNone/>
              <a:defRPr sz="900"/>
            </a:lvl6pPr>
            <a:lvl7pPr marL="2742221" indent="0">
              <a:buNone/>
              <a:defRPr sz="900"/>
            </a:lvl7pPr>
            <a:lvl8pPr marL="3199256" indent="0">
              <a:buNone/>
              <a:defRPr sz="900"/>
            </a:lvl8pPr>
            <a:lvl9pPr marL="36562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t>03/02/2023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3710756085"/>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35" indent="0">
              <a:buNone/>
              <a:defRPr sz="2800"/>
            </a:lvl2pPr>
            <a:lvl3pPr marL="914072" indent="0">
              <a:buNone/>
              <a:defRPr sz="2400"/>
            </a:lvl3pPr>
            <a:lvl4pPr marL="1371110" indent="0">
              <a:buNone/>
              <a:defRPr sz="2000"/>
            </a:lvl4pPr>
            <a:lvl5pPr marL="1828148" indent="0">
              <a:buNone/>
              <a:defRPr sz="2000"/>
            </a:lvl5pPr>
            <a:lvl6pPr marL="2285186" indent="0">
              <a:buNone/>
              <a:defRPr sz="2000"/>
            </a:lvl6pPr>
            <a:lvl7pPr marL="2742221" indent="0">
              <a:buNone/>
              <a:defRPr sz="2000"/>
            </a:lvl7pPr>
            <a:lvl8pPr marL="3199256" indent="0">
              <a:buNone/>
              <a:defRPr sz="2000"/>
            </a:lvl8pPr>
            <a:lvl9pPr marL="3656291" indent="0">
              <a:buNone/>
              <a:defRPr sz="2000"/>
            </a:lvl9pPr>
          </a:lstStyle>
          <a:p>
            <a:endParaRPr lang="en-US"/>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035" indent="0">
              <a:buNone/>
              <a:defRPr sz="1200"/>
            </a:lvl2pPr>
            <a:lvl3pPr marL="914072" indent="0">
              <a:buNone/>
              <a:defRPr sz="1000"/>
            </a:lvl3pPr>
            <a:lvl4pPr marL="1371110" indent="0">
              <a:buNone/>
              <a:defRPr sz="900"/>
            </a:lvl4pPr>
            <a:lvl5pPr marL="1828148" indent="0">
              <a:buNone/>
              <a:defRPr sz="900"/>
            </a:lvl5pPr>
            <a:lvl6pPr marL="2285186" indent="0">
              <a:buNone/>
              <a:defRPr sz="900"/>
            </a:lvl6pPr>
            <a:lvl7pPr marL="2742221" indent="0">
              <a:buNone/>
              <a:defRPr sz="900"/>
            </a:lvl7pPr>
            <a:lvl8pPr marL="3199256" indent="0">
              <a:buNone/>
              <a:defRPr sz="900"/>
            </a:lvl8pPr>
            <a:lvl9pPr marL="36562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BF65B-4746-40C1-B906-C5A84C1A5207}" type="datetimeFigureOut">
              <a:rPr lang="en-US" smtClean="0"/>
              <a:t>03/02/2023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899E5-0EEC-49FE-AB3C-89FE6C3855AC}" type="slidenum">
              <a:rPr lang="en-US" smtClean="0"/>
              <a:t>‹#›</a:t>
            </a:fld>
            <a:endParaRPr lang="en-US"/>
          </a:p>
        </p:txBody>
      </p:sp>
    </p:spTree>
    <p:extLst>
      <p:ext uri="{BB962C8B-B14F-4D97-AF65-F5344CB8AC3E}">
        <p14:creationId xmlns:p14="http://schemas.microsoft.com/office/powerpoint/2010/main" val="372288765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ags" Target="../tags/tag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heme" Target="../theme/theme6.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07" tIns="45705" rIns="91407" bIns="457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200151"/>
            <a:ext cx="8229600" cy="3394472"/>
          </a:xfrm>
          <a:prstGeom prst="rect">
            <a:avLst/>
          </a:prstGeom>
        </p:spPr>
        <p:txBody>
          <a:bodyPr vert="horz" lIns="91407" tIns="45705" rIns="91407" bIns="45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07" tIns="45705" rIns="91407" bIns="45705" rtlCol="0" anchor="ctr"/>
          <a:lstStyle>
            <a:lvl1pPr algn="l">
              <a:defRPr sz="1200">
                <a:solidFill>
                  <a:schemeClr val="tx1">
                    <a:tint val="75000"/>
                  </a:schemeClr>
                </a:solidFill>
              </a:defRPr>
            </a:lvl1pPr>
          </a:lstStyle>
          <a:p>
            <a:fld id="{54DBF65B-4746-40C1-B906-C5A84C1A5207}" type="datetimeFigureOut">
              <a:rPr lang="en-US" smtClean="0"/>
              <a:t>03/02/2023</a:t>
            </a:fld>
            <a:endParaRPr lang="en-US"/>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07" tIns="45705" rIns="91407" bIns="4570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07" tIns="45705" rIns="91407" bIns="45705" rtlCol="0" anchor="ctr"/>
          <a:lstStyle>
            <a:lvl1pPr algn="r">
              <a:defRPr sz="1200">
                <a:solidFill>
                  <a:schemeClr val="tx1">
                    <a:tint val="75000"/>
                  </a:schemeClr>
                </a:solidFill>
              </a:defRPr>
            </a:lvl1pPr>
          </a:lstStyle>
          <a:p>
            <a:fld id="{BDB899E5-0EEC-49FE-AB3C-89FE6C3855AC}" type="slidenum">
              <a:rPr lang="en-US" smtClean="0"/>
              <a:t>‹#›</a:t>
            </a:fld>
            <a:endParaRPr lang="en-US"/>
          </a:p>
        </p:txBody>
      </p:sp>
    </p:spTree>
    <p:extLst>
      <p:ext uri="{BB962C8B-B14F-4D97-AF65-F5344CB8AC3E}">
        <p14:creationId xmlns:p14="http://schemas.microsoft.com/office/powerpoint/2010/main" val="1357898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defTabSz="914072" rtl="0" eaLnBrk="1" latinLnBrk="0" hangingPunct="1">
        <a:spcBef>
          <a:spcPct val="0"/>
        </a:spcBef>
        <a:buNone/>
        <a:defRPr sz="4400" kern="1200">
          <a:solidFill>
            <a:schemeClr val="tx1"/>
          </a:solidFill>
          <a:latin typeface="+mj-lt"/>
          <a:ea typeface="+mj-ea"/>
          <a:cs typeface="+mj-cs"/>
        </a:defRPr>
      </a:lvl1pPr>
    </p:titleStyle>
    <p:bodyStyle>
      <a:lvl1pPr marL="342779" indent="-342779" algn="l" defTabSz="91407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86" indent="-285649" algn="l" defTabSz="91407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93" indent="-228520" algn="l" defTabSz="91407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28"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63"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00"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737"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79"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812" indent="-228520" algn="l" defTabSz="91407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72" rtl="0" eaLnBrk="1" latinLnBrk="0" hangingPunct="1">
        <a:defRPr sz="1800" kern="1200">
          <a:solidFill>
            <a:schemeClr val="tx1"/>
          </a:solidFill>
          <a:latin typeface="+mn-lt"/>
          <a:ea typeface="+mn-ea"/>
          <a:cs typeface="+mn-cs"/>
        </a:defRPr>
      </a:lvl1pPr>
      <a:lvl2pPr marL="457035" algn="l" defTabSz="914072" rtl="0" eaLnBrk="1" latinLnBrk="0" hangingPunct="1">
        <a:defRPr sz="1800" kern="1200">
          <a:solidFill>
            <a:schemeClr val="tx1"/>
          </a:solidFill>
          <a:latin typeface="+mn-lt"/>
          <a:ea typeface="+mn-ea"/>
          <a:cs typeface="+mn-cs"/>
        </a:defRPr>
      </a:lvl2pPr>
      <a:lvl3pPr marL="914072" algn="l" defTabSz="914072" rtl="0" eaLnBrk="1" latinLnBrk="0" hangingPunct="1">
        <a:defRPr sz="1800" kern="1200">
          <a:solidFill>
            <a:schemeClr val="tx1"/>
          </a:solidFill>
          <a:latin typeface="+mn-lt"/>
          <a:ea typeface="+mn-ea"/>
          <a:cs typeface="+mn-cs"/>
        </a:defRPr>
      </a:lvl3pPr>
      <a:lvl4pPr marL="1371110" algn="l" defTabSz="914072" rtl="0" eaLnBrk="1" latinLnBrk="0" hangingPunct="1">
        <a:defRPr sz="1800" kern="1200">
          <a:solidFill>
            <a:schemeClr val="tx1"/>
          </a:solidFill>
          <a:latin typeface="+mn-lt"/>
          <a:ea typeface="+mn-ea"/>
          <a:cs typeface="+mn-cs"/>
        </a:defRPr>
      </a:lvl4pPr>
      <a:lvl5pPr marL="1828148" algn="l" defTabSz="914072" rtl="0" eaLnBrk="1" latinLnBrk="0" hangingPunct="1">
        <a:defRPr sz="1800" kern="1200">
          <a:solidFill>
            <a:schemeClr val="tx1"/>
          </a:solidFill>
          <a:latin typeface="+mn-lt"/>
          <a:ea typeface="+mn-ea"/>
          <a:cs typeface="+mn-cs"/>
        </a:defRPr>
      </a:lvl5pPr>
      <a:lvl6pPr marL="2285186" algn="l" defTabSz="914072" rtl="0" eaLnBrk="1" latinLnBrk="0" hangingPunct="1">
        <a:defRPr sz="1800" kern="1200">
          <a:solidFill>
            <a:schemeClr val="tx1"/>
          </a:solidFill>
          <a:latin typeface="+mn-lt"/>
          <a:ea typeface="+mn-ea"/>
          <a:cs typeface="+mn-cs"/>
        </a:defRPr>
      </a:lvl6pPr>
      <a:lvl7pPr marL="2742221" algn="l" defTabSz="914072" rtl="0" eaLnBrk="1" latinLnBrk="0" hangingPunct="1">
        <a:defRPr sz="1800" kern="1200">
          <a:solidFill>
            <a:schemeClr val="tx1"/>
          </a:solidFill>
          <a:latin typeface="+mn-lt"/>
          <a:ea typeface="+mn-ea"/>
          <a:cs typeface="+mn-cs"/>
        </a:defRPr>
      </a:lvl7pPr>
      <a:lvl8pPr marL="3199256" algn="l" defTabSz="914072" rtl="0" eaLnBrk="1" latinLnBrk="0" hangingPunct="1">
        <a:defRPr sz="1800" kern="1200">
          <a:solidFill>
            <a:schemeClr val="tx1"/>
          </a:solidFill>
          <a:latin typeface="+mn-lt"/>
          <a:ea typeface="+mn-ea"/>
          <a:cs typeface="+mn-cs"/>
        </a:defRPr>
      </a:lvl8pPr>
      <a:lvl9pPr marL="3656291" algn="l" defTabSz="9140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图片 1033" descr="PPT素材-0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91" y="1599"/>
            <a:ext cx="91408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616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random/>
  </p:transition>
  <p:hf sldNum="0" hdr="0"/>
  <p:txStyles>
    <p:titleStyle>
      <a:lvl1pPr algn="ctr" defTabSz="912485" rtl="0" eaLnBrk="0" fontAlgn="base" hangingPunct="0">
        <a:spcBef>
          <a:spcPct val="0"/>
        </a:spcBef>
        <a:spcAft>
          <a:spcPct val="0"/>
        </a:spcAft>
        <a:buClr>
          <a:srgbClr val="000000"/>
        </a:buClr>
        <a:defRPr sz="4400" kern="1200">
          <a:solidFill>
            <a:schemeClr val="tx2"/>
          </a:solidFill>
          <a:latin typeface="+mj-lt"/>
          <a:ea typeface="SimSun" pitchFamily="2" charset="-122"/>
          <a:cs typeface="+mj-cs"/>
        </a:defRPr>
      </a:lvl1pPr>
      <a:lvl2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2pPr>
      <a:lvl3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3pPr>
      <a:lvl4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4pPr>
      <a:lvl5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5pPr>
      <a:lvl6pPr marL="457035"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6pPr>
      <a:lvl7pPr marL="914072"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7pPr>
      <a:lvl8pPr marL="1371110"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8pPr>
      <a:lvl9pPr marL="1828148"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9pPr>
    </p:titleStyle>
    <p:bodyStyle>
      <a:lvl1pPr marL="341192" indent="-341192" algn="l" defTabSz="912485" rtl="0" eaLnBrk="0" fontAlgn="base" hangingPunct="0">
        <a:spcBef>
          <a:spcPct val="20000"/>
        </a:spcBef>
        <a:spcAft>
          <a:spcPct val="0"/>
        </a:spcAft>
        <a:buChar char="•"/>
        <a:defRPr sz="3200" kern="1200">
          <a:solidFill>
            <a:schemeClr val="tx1"/>
          </a:solidFill>
          <a:latin typeface="+mn-lt"/>
          <a:ea typeface="SimSun" pitchFamily="2" charset="-122"/>
          <a:cs typeface="+mn-cs"/>
        </a:defRPr>
      </a:lvl1pPr>
      <a:lvl2pPr marL="741099" lvl="1" indent="-285649" algn="l" defTabSz="912485" rtl="0" eaLnBrk="0" fontAlgn="base" hangingPunct="0">
        <a:spcBef>
          <a:spcPct val="20000"/>
        </a:spcBef>
        <a:spcAft>
          <a:spcPct val="0"/>
        </a:spcAft>
        <a:buChar char="–"/>
        <a:defRPr sz="2800" kern="1200">
          <a:solidFill>
            <a:schemeClr val="tx1"/>
          </a:solidFill>
          <a:latin typeface="+mn-lt"/>
          <a:ea typeface="SimSun" pitchFamily="2" charset="-122"/>
          <a:cs typeface="+mn-cs"/>
        </a:defRPr>
      </a:lvl2pPr>
      <a:lvl3pPr marL="1141006" lvl="2" indent="-226934" algn="l" defTabSz="912485" rtl="0" eaLnBrk="0" fontAlgn="base" hangingPunct="0">
        <a:spcBef>
          <a:spcPct val="20000"/>
        </a:spcBef>
        <a:spcAft>
          <a:spcPct val="0"/>
        </a:spcAft>
        <a:buChar char="•"/>
        <a:defRPr sz="2400" kern="1200">
          <a:solidFill>
            <a:schemeClr val="tx1"/>
          </a:solidFill>
          <a:latin typeface="+mn-lt"/>
          <a:ea typeface="SimSun" pitchFamily="2" charset="-122"/>
          <a:cs typeface="+mn-cs"/>
        </a:defRPr>
      </a:lvl3pPr>
      <a:lvl4pPr marL="1598041" lvl="3" indent="-228520"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4pPr>
      <a:lvl5pPr marL="2053489" lvl="4" indent="-226934"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5pPr>
      <a:lvl6pPr marL="1530688" lvl="5"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1808992" lvl="6"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2087295" lvl="7"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2365615" lvl="8" indent="-139148" algn="l" defTabSz="91338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556618" eaLnBrk="1" fontAlgn="base" latinLnBrk="0" hangingPunct="1">
        <a:lnSpc>
          <a:spcPct val="100000"/>
        </a:lnSpc>
        <a:spcBef>
          <a:spcPct val="0"/>
        </a:spcBef>
        <a:spcAft>
          <a:spcPct val="0"/>
        </a:spcAft>
        <a:buNone/>
        <a:defRPr sz="1100" b="0" i="0" u="none" kern="1200" baseline="0">
          <a:solidFill>
            <a:schemeClr val="tx1"/>
          </a:solidFill>
          <a:latin typeface="+mn-lt"/>
          <a:ea typeface="+mn-ea"/>
          <a:cs typeface="+mn-cs"/>
        </a:defRPr>
      </a:lvl1pPr>
      <a:lvl2pPr marL="278309" lvl="1"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556618" lvl="2"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834923" lvl="3"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113228" lvl="4"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1391540" lvl="5"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1669842" lvl="6"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1948147" lvl="7"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2226456" lvl="8" indent="0" algn="l" defTabSz="55661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122" name="图片 1033" descr="PPT素材-0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91" y="1599"/>
            <a:ext cx="91408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205901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ransition>
    <p:random/>
  </p:transition>
  <p:hf sldNum="0" hdr="0"/>
  <p:txStyles>
    <p:titleStyle>
      <a:lvl1pPr algn="ctr" rtl="0" eaLnBrk="0" fontAlgn="base" hangingPunct="0">
        <a:spcBef>
          <a:spcPct val="0"/>
        </a:spcBef>
        <a:spcAft>
          <a:spcPct val="0"/>
        </a:spcAft>
        <a:buClr>
          <a:srgbClr val="000000"/>
        </a:buClr>
        <a:defRPr sz="4400" kern="1200">
          <a:solidFill>
            <a:schemeClr val="tx2"/>
          </a:solidFill>
          <a:latin typeface="+mj-lt"/>
          <a:ea typeface="SimSun" pitchFamily="2" charset="-122"/>
          <a:cs typeface="+mj-cs"/>
        </a:defRPr>
      </a:lvl1pPr>
      <a:lvl2pPr algn="ctr"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2pPr>
      <a:lvl3pPr algn="ctr"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3pPr>
      <a:lvl4pPr algn="ctr"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4pPr>
      <a:lvl5pPr algn="ctr"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5pPr>
      <a:lvl6pPr marL="457035" algn="ctr" rtl="0" fontAlgn="base">
        <a:spcBef>
          <a:spcPct val="0"/>
        </a:spcBef>
        <a:spcAft>
          <a:spcPct val="0"/>
        </a:spcAft>
        <a:buClr>
          <a:srgbClr val="000000"/>
        </a:buClr>
        <a:defRPr sz="4400">
          <a:solidFill>
            <a:schemeClr val="tx2"/>
          </a:solidFill>
          <a:latin typeface="Arial" pitchFamily="34" charset="0"/>
          <a:ea typeface="SimSun" pitchFamily="2" charset="-122"/>
        </a:defRPr>
      </a:lvl6pPr>
      <a:lvl7pPr marL="914072" algn="ctr" rtl="0" fontAlgn="base">
        <a:spcBef>
          <a:spcPct val="0"/>
        </a:spcBef>
        <a:spcAft>
          <a:spcPct val="0"/>
        </a:spcAft>
        <a:buClr>
          <a:srgbClr val="000000"/>
        </a:buClr>
        <a:defRPr sz="4400">
          <a:solidFill>
            <a:schemeClr val="tx2"/>
          </a:solidFill>
          <a:latin typeface="Arial" pitchFamily="34" charset="0"/>
          <a:ea typeface="SimSun" pitchFamily="2" charset="-122"/>
        </a:defRPr>
      </a:lvl7pPr>
      <a:lvl8pPr marL="1371110" algn="ctr" rtl="0" fontAlgn="base">
        <a:spcBef>
          <a:spcPct val="0"/>
        </a:spcBef>
        <a:spcAft>
          <a:spcPct val="0"/>
        </a:spcAft>
        <a:buClr>
          <a:srgbClr val="000000"/>
        </a:buClr>
        <a:defRPr sz="4400">
          <a:solidFill>
            <a:schemeClr val="tx2"/>
          </a:solidFill>
          <a:latin typeface="Arial" pitchFamily="34" charset="0"/>
          <a:ea typeface="SimSun" pitchFamily="2" charset="-122"/>
        </a:defRPr>
      </a:lvl8pPr>
      <a:lvl9pPr marL="1828148" algn="ctr" rtl="0" fontAlgn="base">
        <a:spcBef>
          <a:spcPct val="0"/>
        </a:spcBef>
        <a:spcAft>
          <a:spcPct val="0"/>
        </a:spcAft>
        <a:buClr>
          <a:srgbClr val="000000"/>
        </a:buClr>
        <a:defRPr sz="4400">
          <a:solidFill>
            <a:schemeClr val="tx2"/>
          </a:solidFill>
          <a:latin typeface="Arial" pitchFamily="34" charset="0"/>
          <a:ea typeface="SimSun" pitchFamily="2" charset="-122"/>
        </a:defRPr>
      </a:lvl9pPr>
    </p:titleStyle>
    <p:bodyStyle>
      <a:lvl1pPr marL="341192" indent="-341192" algn="l" rtl="0" eaLnBrk="0" fontAlgn="base" hangingPunct="0">
        <a:spcBef>
          <a:spcPct val="20000"/>
        </a:spcBef>
        <a:spcAft>
          <a:spcPct val="0"/>
        </a:spcAft>
        <a:buChar char="•"/>
        <a:defRPr sz="3200" kern="1200">
          <a:solidFill>
            <a:schemeClr val="tx1"/>
          </a:solidFill>
          <a:latin typeface="+mn-lt"/>
          <a:ea typeface="SimSun" pitchFamily="2" charset="-122"/>
          <a:cs typeface="+mn-cs"/>
        </a:defRPr>
      </a:lvl1pPr>
      <a:lvl2pPr marL="742686" lvl="1" indent="-285649" algn="l" rtl="0" eaLnBrk="0" fontAlgn="base" hangingPunct="0">
        <a:spcBef>
          <a:spcPct val="20000"/>
        </a:spcBef>
        <a:spcAft>
          <a:spcPct val="0"/>
        </a:spcAft>
        <a:buChar char="–"/>
        <a:defRPr sz="2800" kern="1200">
          <a:solidFill>
            <a:schemeClr val="tx1"/>
          </a:solidFill>
          <a:latin typeface="+mn-lt"/>
          <a:ea typeface="SimSun" pitchFamily="2" charset="-122"/>
          <a:cs typeface="+mn-cs"/>
        </a:defRPr>
      </a:lvl2pPr>
      <a:lvl3pPr marL="1141006" lvl="2" indent="-226934" algn="l" rtl="0" eaLnBrk="0" fontAlgn="base" hangingPunct="0">
        <a:spcBef>
          <a:spcPct val="20000"/>
        </a:spcBef>
        <a:spcAft>
          <a:spcPct val="0"/>
        </a:spcAft>
        <a:buChar char="•"/>
        <a:defRPr sz="2400" kern="1200">
          <a:solidFill>
            <a:schemeClr val="tx1"/>
          </a:solidFill>
          <a:latin typeface="+mn-lt"/>
          <a:ea typeface="SimSun" pitchFamily="2" charset="-122"/>
          <a:cs typeface="+mn-cs"/>
        </a:defRPr>
      </a:lvl3pPr>
      <a:lvl4pPr marL="1599628" lvl="3" indent="-228520" algn="l" rtl="0" eaLnBrk="0" fontAlgn="base" hangingPunct="0">
        <a:spcBef>
          <a:spcPct val="20000"/>
        </a:spcBef>
        <a:spcAft>
          <a:spcPct val="0"/>
        </a:spcAft>
        <a:buChar char="–"/>
        <a:defRPr sz="2000" kern="1200">
          <a:solidFill>
            <a:schemeClr val="tx1"/>
          </a:solidFill>
          <a:latin typeface="+mn-lt"/>
          <a:ea typeface="SimSun" pitchFamily="2" charset="-122"/>
          <a:cs typeface="+mn-cs"/>
        </a:defRPr>
      </a:lvl4pPr>
      <a:lvl5pPr marL="2055076" lvl="4" indent="-226934" algn="l" rtl="0" eaLnBrk="0" fontAlgn="base" hangingPunct="0">
        <a:spcBef>
          <a:spcPct val="20000"/>
        </a:spcBef>
        <a:spcAft>
          <a:spcPct val="0"/>
        </a:spcAft>
        <a:buChar char="»"/>
        <a:defRPr sz="2000" kern="1200">
          <a:solidFill>
            <a:schemeClr val="tx1"/>
          </a:solidFill>
          <a:latin typeface="+mn-lt"/>
          <a:ea typeface="SimSun" pitchFamily="2" charset="-122"/>
          <a:cs typeface="+mn-cs"/>
        </a:defRPr>
      </a:lvl5pPr>
      <a:lvl6pPr marL="1532099" lvl="5" indent="-139281" algn="l" defTabSz="914229"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1810663" lvl="6" indent="-139281" algn="l" defTabSz="914229"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2089228" lvl="7" indent="-139281" algn="l" defTabSz="914229"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2367792" lvl="8" indent="-139281" algn="l" defTabSz="914229"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557129" eaLnBrk="1" fontAlgn="base" latinLnBrk="0" hangingPunct="1">
        <a:lnSpc>
          <a:spcPct val="100000"/>
        </a:lnSpc>
        <a:spcBef>
          <a:spcPct val="0"/>
        </a:spcBef>
        <a:spcAft>
          <a:spcPct val="0"/>
        </a:spcAft>
        <a:buNone/>
        <a:defRPr sz="1100" b="0" i="0" u="none" kern="1200" baseline="0">
          <a:solidFill>
            <a:schemeClr val="tx1"/>
          </a:solidFill>
          <a:latin typeface="+mn-lt"/>
          <a:ea typeface="+mn-ea"/>
          <a:cs typeface="+mn-cs"/>
        </a:defRPr>
      </a:lvl1pPr>
      <a:lvl2pPr marL="278564" lvl="1" indent="0" algn="l" defTabSz="557129"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557129" lvl="2" indent="0" algn="l" defTabSz="557129"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835693" lvl="3" indent="0" algn="l" defTabSz="557129"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114258" lvl="4" indent="0" algn="l" defTabSz="557129"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1392821" lvl="5" indent="0" algn="l" defTabSz="557129"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1671384" lvl="6" indent="0" algn="l" defTabSz="557129"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1949948" lvl="7" indent="0" algn="l" defTabSz="557129"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2228509" lvl="8" indent="0" algn="l" defTabSz="557129"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146" name="图片 1033" descr="PPT素材-0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91" y="1599"/>
            <a:ext cx="91408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46102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ransition>
    <p:random/>
  </p:transition>
  <p:hf sldNum="0" hdr="0"/>
  <p:txStyles>
    <p:titleStyle>
      <a:lvl1pPr algn="ctr" defTabSz="912485" rtl="0" eaLnBrk="0" fontAlgn="base" hangingPunct="0">
        <a:spcBef>
          <a:spcPct val="0"/>
        </a:spcBef>
        <a:spcAft>
          <a:spcPct val="0"/>
        </a:spcAft>
        <a:buClr>
          <a:srgbClr val="000000"/>
        </a:buClr>
        <a:defRPr sz="4400" kern="1200">
          <a:solidFill>
            <a:schemeClr val="tx2"/>
          </a:solidFill>
          <a:latin typeface="+mj-lt"/>
          <a:ea typeface="SimSun" pitchFamily="2" charset="-122"/>
          <a:cs typeface="+mj-cs"/>
        </a:defRPr>
      </a:lvl1pPr>
      <a:lvl2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2pPr>
      <a:lvl3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3pPr>
      <a:lvl4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4pPr>
      <a:lvl5pPr algn="ctr" defTabSz="912485" rtl="0" eaLnBrk="0" fontAlgn="base" hangingPunct="0">
        <a:spcBef>
          <a:spcPct val="0"/>
        </a:spcBef>
        <a:spcAft>
          <a:spcPct val="0"/>
        </a:spcAft>
        <a:buClr>
          <a:srgbClr val="000000"/>
        </a:buClr>
        <a:defRPr sz="4400">
          <a:solidFill>
            <a:schemeClr val="tx2"/>
          </a:solidFill>
          <a:latin typeface="Arial" pitchFamily="34" charset="0"/>
          <a:ea typeface="SimSun" pitchFamily="2" charset="-122"/>
        </a:defRPr>
      </a:lvl5pPr>
      <a:lvl6pPr marL="457035"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6pPr>
      <a:lvl7pPr marL="914072"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7pPr>
      <a:lvl8pPr marL="1371110"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8pPr>
      <a:lvl9pPr marL="1828148" algn="ctr" defTabSz="912485" rtl="0" fontAlgn="base">
        <a:spcBef>
          <a:spcPct val="0"/>
        </a:spcBef>
        <a:spcAft>
          <a:spcPct val="0"/>
        </a:spcAft>
        <a:buClr>
          <a:srgbClr val="000000"/>
        </a:buClr>
        <a:defRPr sz="4400">
          <a:solidFill>
            <a:schemeClr val="tx2"/>
          </a:solidFill>
          <a:latin typeface="Arial" pitchFamily="34" charset="0"/>
          <a:ea typeface="SimSun" pitchFamily="2" charset="-122"/>
        </a:defRPr>
      </a:lvl9pPr>
    </p:titleStyle>
    <p:bodyStyle>
      <a:lvl1pPr marL="341192" indent="-341192" algn="l" defTabSz="912485" rtl="0" eaLnBrk="0" fontAlgn="base" hangingPunct="0">
        <a:spcBef>
          <a:spcPct val="20000"/>
        </a:spcBef>
        <a:spcAft>
          <a:spcPct val="0"/>
        </a:spcAft>
        <a:buChar char="•"/>
        <a:defRPr sz="3200" kern="1200">
          <a:solidFill>
            <a:schemeClr val="tx1"/>
          </a:solidFill>
          <a:latin typeface="+mn-lt"/>
          <a:ea typeface="SimSun" pitchFamily="2" charset="-122"/>
          <a:cs typeface="+mn-cs"/>
        </a:defRPr>
      </a:lvl1pPr>
      <a:lvl2pPr marL="741099" lvl="1" indent="-285649" algn="l" defTabSz="912485" rtl="0" eaLnBrk="0" fontAlgn="base" hangingPunct="0">
        <a:spcBef>
          <a:spcPct val="20000"/>
        </a:spcBef>
        <a:spcAft>
          <a:spcPct val="0"/>
        </a:spcAft>
        <a:buChar char="–"/>
        <a:defRPr sz="2800" kern="1200">
          <a:solidFill>
            <a:schemeClr val="tx1"/>
          </a:solidFill>
          <a:latin typeface="+mn-lt"/>
          <a:ea typeface="SimSun" pitchFamily="2" charset="-122"/>
          <a:cs typeface="+mn-cs"/>
        </a:defRPr>
      </a:lvl2pPr>
      <a:lvl3pPr marL="1141006" lvl="2" indent="-226934" algn="l" defTabSz="912485" rtl="0" eaLnBrk="0" fontAlgn="base" hangingPunct="0">
        <a:spcBef>
          <a:spcPct val="20000"/>
        </a:spcBef>
        <a:spcAft>
          <a:spcPct val="0"/>
        </a:spcAft>
        <a:buChar char="•"/>
        <a:defRPr sz="2400" kern="1200">
          <a:solidFill>
            <a:schemeClr val="tx1"/>
          </a:solidFill>
          <a:latin typeface="+mn-lt"/>
          <a:ea typeface="SimSun" pitchFamily="2" charset="-122"/>
          <a:cs typeface="+mn-cs"/>
        </a:defRPr>
      </a:lvl3pPr>
      <a:lvl4pPr marL="1598041" lvl="3" indent="-228520"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4pPr>
      <a:lvl5pPr marL="2053489" lvl="4" indent="-226934" algn="l" defTabSz="912485" rtl="0" eaLnBrk="0" fontAlgn="base" hangingPunct="0">
        <a:spcBef>
          <a:spcPct val="20000"/>
        </a:spcBef>
        <a:spcAft>
          <a:spcPct val="0"/>
        </a:spcAft>
        <a:buChar char="»"/>
        <a:defRPr sz="2000" kern="1200">
          <a:solidFill>
            <a:schemeClr val="tx1"/>
          </a:solidFill>
          <a:latin typeface="+mn-lt"/>
          <a:ea typeface="SimSun" pitchFamily="2" charset="-122"/>
          <a:cs typeface="+mn-cs"/>
        </a:defRPr>
      </a:lvl5pPr>
      <a:lvl6pPr marL="1530605" lvl="5" indent="-139142" algn="l" defTabSz="91333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1808894" lvl="6" indent="-139142" algn="l" defTabSz="91333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2087181" lvl="7" indent="-139142" algn="l" defTabSz="91333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2365487" lvl="8" indent="-139142" algn="l" defTabSz="91333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556588" eaLnBrk="1" fontAlgn="base" latinLnBrk="0" hangingPunct="1">
        <a:lnSpc>
          <a:spcPct val="100000"/>
        </a:lnSpc>
        <a:spcBef>
          <a:spcPct val="0"/>
        </a:spcBef>
        <a:spcAft>
          <a:spcPct val="0"/>
        </a:spcAft>
        <a:buNone/>
        <a:defRPr sz="1100" b="0" i="0" u="none" kern="1200" baseline="0">
          <a:solidFill>
            <a:schemeClr val="tx1"/>
          </a:solidFill>
          <a:latin typeface="+mn-lt"/>
          <a:ea typeface="+mn-ea"/>
          <a:cs typeface="+mn-cs"/>
        </a:defRPr>
      </a:lvl1pPr>
      <a:lvl2pPr marL="278294" lvl="1"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556588" lvl="2"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834878" lvl="3"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113168" lvl="4"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1391465" lvl="5"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1669751" lvl="6"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1948041" lvl="7"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2226335" lvl="8" indent="0" algn="l" defTabSz="556588"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p:nvPicPr>
        <p:blipFill>
          <a:blip r:embed="rId14"/>
          <a:stretch>
            <a:fillRect/>
          </a:stretch>
        </p:blipFill>
        <p:spPr>
          <a:xfrm>
            <a:off x="866" y="862"/>
            <a:ext cx="9142269" cy="5141776"/>
          </a:xfrm>
          <a:prstGeom prst="rect">
            <a:avLst/>
          </a:prstGeom>
          <a:noFill/>
          <a:ln w="9525">
            <a:noFill/>
          </a:ln>
        </p:spPr>
      </p:pic>
    </p:spTree>
    <p:extLst>
      <p:ext uri="{BB962C8B-B14F-4D97-AF65-F5344CB8AC3E}">
        <p14:creationId xmlns:p14="http://schemas.microsoft.com/office/powerpoint/2010/main" val="237689764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ransition>
    <p:random/>
  </p:transition>
  <p:hf sldNum="0" hdr="0"/>
  <p:txStyles>
    <p:titleStyle>
      <a:lvl1pPr marL="0" lvl="0" indent="0" algn="ctr" defTabSz="816575"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827" lvl="0" indent="-305827" algn="l" defTabSz="816575"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489" lvl="1" indent="-255720" algn="l" defTabSz="816575"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459" lvl="2" indent="-203885" algn="l" defTabSz="816575"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920" lvl="3" indent="-204576"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689" lvl="4" indent="-203885"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445" lvl="5"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7254" lvl="6"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6062" lvl="7"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870" lvl="8" indent="-124404" algn="l" defTabSz="816575"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616"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808" lvl="1"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616" lvl="2"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425" lvl="3"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233" lvl="4"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4041" lvl="5"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849" lvl="6"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658" lvl="7"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466" lvl="8" indent="0" algn="l" defTabSz="497616"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endParaRPr lang="zh-CN" altLang="en-US" sz="1400">
              <a:solidFill>
                <a:srgbClr val="FFFFFF"/>
              </a:solidFill>
            </a:endParaRPr>
          </a:p>
        </p:txBody>
      </p:sp>
      <p:sp>
        <p:nvSpPr>
          <p:cNvPr id="12" name="文本框 11"/>
          <p:cNvSpPr txBox="1"/>
          <p:nvPr userDrawn="1"/>
        </p:nvSpPr>
        <p:spPr>
          <a:xfrm>
            <a:off x="2973229" y="1764507"/>
            <a:ext cx="3547586" cy="1146468"/>
          </a:xfrm>
          <a:prstGeom prst="rect">
            <a:avLst/>
          </a:prstGeom>
          <a:noFill/>
        </p:spPr>
        <p:txBody>
          <a:bodyPr wrap="square" lIns="68580" tIns="34290" rIns="68580" bIns="34290" rtlCol="0" anchor="t">
            <a:spAutoFit/>
          </a:bodyPr>
          <a:lstStyle/>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800"/>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47531130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6199" y="23813"/>
            <a:ext cx="5170487"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图片 11269" descr="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728915"/>
            <a:ext cx="3786188"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76"/>
          <p:cNvSpPr txBox="1">
            <a:spLocks noChangeArrowheads="1"/>
          </p:cNvSpPr>
          <p:nvPr/>
        </p:nvSpPr>
        <p:spPr bwMode="auto">
          <a:xfrm>
            <a:off x="4373574" y="2584450"/>
            <a:ext cx="39957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3" tIns="45702" rIns="91323" bIns="45702">
            <a:spAutoFit/>
          </a:bodyPr>
          <a:lstStyle>
            <a:lvl1pPr defTabSz="912813">
              <a:defRPr sz="7200">
                <a:solidFill>
                  <a:schemeClr val="tx1"/>
                </a:solidFill>
                <a:latin typeface=".VnAvant" pitchFamily="34" charset="0"/>
                <a:ea typeface="SimSun" pitchFamily="2" charset="-122"/>
              </a:defRPr>
            </a:lvl1pPr>
            <a:lvl2pPr marL="742950" indent="-285750" defTabSz="912813">
              <a:defRPr sz="7200">
                <a:solidFill>
                  <a:schemeClr val="tx1"/>
                </a:solidFill>
                <a:latin typeface=".VnAvant" pitchFamily="34" charset="0"/>
                <a:ea typeface="SimSun" pitchFamily="2" charset="-122"/>
              </a:defRPr>
            </a:lvl2pPr>
            <a:lvl3pPr marL="1143000" indent="-228600" defTabSz="912813">
              <a:defRPr sz="7200">
                <a:solidFill>
                  <a:schemeClr val="tx1"/>
                </a:solidFill>
                <a:latin typeface=".VnAvant" pitchFamily="34" charset="0"/>
                <a:ea typeface="SimSun" pitchFamily="2" charset="-122"/>
              </a:defRPr>
            </a:lvl3pPr>
            <a:lvl4pPr marL="1600200" indent="-228600" defTabSz="912813">
              <a:defRPr sz="7200">
                <a:solidFill>
                  <a:schemeClr val="tx1"/>
                </a:solidFill>
                <a:latin typeface=".VnAvant" pitchFamily="34" charset="0"/>
                <a:ea typeface="SimSun" pitchFamily="2" charset="-122"/>
              </a:defRPr>
            </a:lvl4pPr>
            <a:lvl5pPr marL="2057400" indent="-228600" defTabSz="912813">
              <a:defRPr sz="7200">
                <a:solidFill>
                  <a:schemeClr val="tx1"/>
                </a:solidFill>
                <a:latin typeface=".VnAvant" pitchFamily="34" charset="0"/>
                <a:ea typeface="SimSun" pitchFamily="2" charset="-122"/>
              </a:defRPr>
            </a:lvl5pPr>
            <a:lvl6pPr marL="25146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defTabSz="912813"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fontAlgn="base">
              <a:spcBef>
                <a:spcPct val="0"/>
              </a:spcBef>
              <a:spcAft>
                <a:spcPct val="0"/>
              </a:spcAft>
            </a:pPr>
            <a:r>
              <a:rPr lang="en-US" altLang="en-US" sz="4000" b="1">
                <a:solidFill>
                  <a:srgbClr val="000000"/>
                </a:solidFill>
                <a:latin typeface="HP001 4 hàng" pitchFamily="34" charset="0"/>
                <a:ea typeface="字魂59号-创粗黑"/>
                <a:cs typeface="字魂59号-创粗黑"/>
              </a:rPr>
              <a:t>Chào mừng các con đến với tiết học Tiếng Việt</a:t>
            </a:r>
            <a:endParaRPr lang="zh-CN" altLang="en-US" sz="4000" b="1">
              <a:solidFill>
                <a:srgbClr val="000000"/>
              </a:solidFill>
              <a:latin typeface="经典趣体简"/>
            </a:endParaRPr>
          </a:p>
        </p:txBody>
      </p:sp>
    </p:spTree>
    <p:extLst>
      <p:ext uri="{BB962C8B-B14F-4D97-AF65-F5344CB8AC3E}">
        <p14:creationId xmlns:p14="http://schemas.microsoft.com/office/powerpoint/2010/main" val="31381792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250" autoRev="1" fill="hold">
                                          <p:stCondLst>
                                            <p:cond delay="0"/>
                                          </p:stCondLst>
                                        </p:cTn>
                                        <p:tgtEl>
                                          <p:spTgt spid="6"/>
                                        </p:tgtEl>
                                        <p:attrNameLst>
                                          <p:attrName>ppt_w</p:attrName>
                                        </p:attrNameLst>
                                      </p:cBhvr>
                                    </p:anim>
                                    <p:anim by="(#ppt_w*0.50)" calcmode="lin" valueType="num">
                                      <p:cBhvr>
                                        <p:cTn id="20" dur="250" decel="50000" autoRev="1" fill="hold">
                                          <p:stCondLst>
                                            <p:cond delay="0"/>
                                          </p:stCondLst>
                                        </p:cTn>
                                        <p:tgtEl>
                                          <p:spTgt spid="6"/>
                                        </p:tgtEl>
                                        <p:attrNameLst>
                                          <p:attrName>ppt_x</p:attrName>
                                        </p:attrNameLst>
                                      </p:cBhvr>
                                    </p:anim>
                                    <p:anim from="(-#ppt_h/2)" to="(#ppt_y)" calcmode="lin" valueType="num">
                                      <p:cBhvr>
                                        <p:cTn id="21" dur="500" fill="hold">
                                          <p:stCondLst>
                                            <p:cond delay="0"/>
                                          </p:stCondLst>
                                        </p:cTn>
                                        <p:tgtEl>
                                          <p:spTgt spid="6"/>
                                        </p:tgtEl>
                                        <p:attrNameLst>
                                          <p:attrName>ppt_y</p:attrName>
                                        </p:attrNameLst>
                                      </p:cBhvr>
                                    </p:anim>
                                    <p:animRot by="21600000">
                                      <p:cBhvr>
                                        <p:cTn id="22"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43150"/>
            <a:ext cx="5398544"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p:cNvPr>
          <p:cNvSpPr/>
          <p:nvPr/>
        </p:nvSpPr>
        <p:spPr>
          <a:xfrm>
            <a:off x="838200" y="209550"/>
            <a:ext cx="7543800" cy="2350776"/>
          </a:xfrm>
          <a:prstGeom prst="rect">
            <a:avLst/>
          </a:prstGeom>
          <a:noFill/>
          <a:ln w="12700" cap="flat" cmpd="sng" algn="ctr">
            <a:noFill/>
            <a:prstDash val="solid"/>
            <a:miter lim="800000"/>
          </a:ln>
          <a:effectLst/>
        </p:spPr>
        <p:txBody>
          <a:bodyPr lIns="91393" tIns="45702" rIns="91393" bIns="45702" anchor="ctr"/>
          <a:lstStyle/>
          <a:p>
            <a:pPr algn="ctr">
              <a:lnSpc>
                <a:spcPct val="130000"/>
              </a:lnSpc>
              <a:defRPr/>
            </a:pPr>
            <a:r>
              <a:rPr lang="en-US" sz="40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0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mở</a:t>
            </a:r>
            <a:r>
              <a:rPr lang="en-US" sz="40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rộng</a:t>
            </a:r>
            <a:endParaRPr lang="en-US" sz="40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algn="ctr">
              <a:lnSpc>
                <a:spcPct val="130000"/>
              </a:lnSpc>
              <a:defRPr/>
            </a:pPr>
            <a:r>
              <a:rPr lang="en-US" sz="40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40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40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40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40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40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p>
          <a:p>
            <a:pPr algn="ctr">
              <a:lnSpc>
                <a:spcPct val="130000"/>
              </a:lnSpc>
              <a:defRPr/>
            </a:pPr>
            <a:r>
              <a:rPr lang="en-US" sz="40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40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0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thiên</a:t>
            </a:r>
            <a:r>
              <a:rPr lang="en-US" sz="40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nhiên</a:t>
            </a:r>
            <a:endParaRPr lang="en-US" sz="40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8092" y="3482905"/>
            <a:ext cx="1002030" cy="100203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21526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333" y="-95250"/>
            <a:ext cx="7576591" cy="561777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0168" y="3638550"/>
            <a:ext cx="1428750" cy="1428750"/>
          </a:xfrm>
          <a:prstGeom prst="rect">
            <a:avLst/>
          </a:prstGeom>
        </p:spPr>
      </p:pic>
      <p:pic>
        <p:nvPicPr>
          <p:cNvPr id="8" name="图片 21">
            <a:extLst>
              <a:ext uri="{FF2B5EF4-FFF2-40B4-BE49-F238E27FC236}">
                <a16:creationId xmlns:a16="http://schemas.microsoft.com/office/drawing/2014/main" id="{8B62CB30-6C1F-48E1-B4B4-4717D91D396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98719" y="844314"/>
            <a:ext cx="2524176" cy="2524176"/>
          </a:xfrm>
          <a:prstGeom prst="rect">
            <a:avLst/>
          </a:prstGeom>
        </p:spPr>
      </p:pic>
      <p:sp>
        <p:nvSpPr>
          <p:cNvPr id="13" name="TextBox 12"/>
          <p:cNvSpPr txBox="1"/>
          <p:nvPr/>
        </p:nvSpPr>
        <p:spPr>
          <a:xfrm>
            <a:off x="2295962" y="590550"/>
            <a:ext cx="2286000" cy="954091"/>
          </a:xfrm>
          <a:prstGeom prst="rect">
            <a:avLst/>
          </a:prstGeom>
          <a:noFill/>
        </p:spPr>
        <p:txBody>
          <a:bodyPr wrap="square" lIns="91422" tIns="45712" rIns="91422" bIns="45712" rtlCol="0">
            <a:spAutoFit/>
          </a:bodyPr>
          <a:lstStyle/>
          <a:p>
            <a:pPr algn="ctr"/>
            <a:r>
              <a:rPr lang="en-US" sz="2800" b="1" dirty="0" smtClean="0">
                <a:solidFill>
                  <a:srgbClr val="FF3300"/>
                </a:solidFill>
                <a:latin typeface="Arial-Rounded" panose="020B0500000000000000" pitchFamily="34" charset="0"/>
                <a:ea typeface="Arial-Rounded" panose="020B0500000000000000" pitchFamily="34" charset="0"/>
                <a:cs typeface="Arial-Rounded" panose="020B0500000000000000" pitchFamily="34" charset="0"/>
              </a:rPr>
              <a:t> YÊU CẦU</a:t>
            </a:r>
          </a:p>
          <a:p>
            <a:pPr algn="ctr"/>
            <a:r>
              <a:rPr lang="en-US" sz="2800" b="1" dirty="0" smtClean="0">
                <a:solidFill>
                  <a:srgbClr val="FF33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smtClean="0">
                <a:solidFill>
                  <a:srgbClr val="FF3300"/>
                </a:solidFill>
                <a:latin typeface="Arial-Rounded" panose="020B0500000000000000" pitchFamily="34" charset="0"/>
                <a:ea typeface="Arial-Rounded" panose="020B0500000000000000" pitchFamily="34" charset="0"/>
                <a:cs typeface="Arial-Rounded" panose="020B0500000000000000" pitchFamily="34" charset="0"/>
              </a:rPr>
              <a:t>CẦN ĐẠT</a:t>
            </a:r>
            <a:endParaRPr lang="en-US" sz="2800" b="1" dirty="0">
              <a:solidFill>
                <a:srgbClr val="FF33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p:cNvSpPr/>
          <p:nvPr/>
        </p:nvSpPr>
        <p:spPr>
          <a:xfrm>
            <a:off x="175190" y="1761918"/>
            <a:ext cx="6541458" cy="3416320"/>
          </a:xfrm>
          <a:prstGeom prst="rect">
            <a:avLst/>
          </a:prstGeom>
        </p:spPr>
        <p:txBody>
          <a:bodyPr wrap="square">
            <a:spAutoFit/>
          </a:bodyPr>
          <a:lstStyle/>
          <a:p>
            <a:pPr algn="just"/>
            <a:r>
              <a:rPr lang="vi-VN" sz="2400" dirty="0">
                <a:solidFill>
                  <a:srgbClr val="000000"/>
                </a:solidFill>
                <a:latin typeface="Times New Roman" panose="02020603050405020304" pitchFamily="18" charset="0"/>
              </a:rPr>
              <a:t>- Tự tìm đọc một mẩu truyện, bài thơ viết về những câu chuyện viết về thiên nhiên ; chia sẻ với người khác tên câu truyện, và những nhân vật mà em thích.</a:t>
            </a:r>
            <a:endParaRPr lang="vi-VN" sz="2400" dirty="0"/>
          </a:p>
          <a:p>
            <a:r>
              <a:rPr lang="vi-VN" sz="2400" dirty="0">
                <a:solidFill>
                  <a:srgbClr val="000000"/>
                </a:solidFill>
                <a:latin typeface="Times New Roman" panose="02020603050405020304" pitchFamily="18" charset="0"/>
              </a:rPr>
              <a:t>- Biết chia sẻ những trải nghiệm, suy nghĩ, cảm xúc có liên quan đến văn bản đọc; trao đổi về nội dung bài thơ, câu chuyện.</a:t>
            </a:r>
            <a:endParaRPr lang="vi-VN" sz="2400" dirty="0"/>
          </a:p>
          <a:p>
            <a:r>
              <a:rPr lang="vi-VN" sz="2400" dirty="0"/>
              <a:t/>
            </a:r>
            <a:br>
              <a:rPr lang="vi-VN" sz="2400" dirty="0"/>
            </a:br>
            <a:endParaRPr lang="en-US" sz="2400" dirty="0"/>
          </a:p>
        </p:txBody>
      </p:sp>
    </p:spTree>
    <p:extLst>
      <p:ext uri="{BB962C8B-B14F-4D97-AF65-F5344CB8AC3E}">
        <p14:creationId xmlns:p14="http://schemas.microsoft.com/office/powerpoint/2010/main" val="329474379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828800" y="885915"/>
            <a:ext cx="5867400" cy="4229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900" y="16638"/>
            <a:ext cx="8458200" cy="477054"/>
          </a:xfrm>
          <a:prstGeom prst="rect">
            <a:avLst/>
          </a:prstGeom>
          <a:noFill/>
        </p:spPr>
        <p:txBody>
          <a:bodyPr wrap="square" lIns="91422" tIns="45712" rIns="91422" bIns="45712" rtlCol="0">
            <a:spAutoFit/>
          </a:bodyPr>
          <a:lstStyle/>
          <a:p>
            <a:r>
              <a:rPr lang="en-US" sz="2500"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1.</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Kể</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tên</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chuyện</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thiên</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nhiên</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mà</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latin typeface="Times New Roman" panose="02020603050405020304" pitchFamily="18" charset="0"/>
                <a:ea typeface="Arial-Rounded" panose="020B0500000000000000" pitchFamily="34" charset="0"/>
                <a:cs typeface="Times New Roman" panose="02020603050405020304" pitchFamily="18" charset="0"/>
              </a:rPr>
              <a:t>đã</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a:latin typeface="Times New Roman" panose="02020603050405020304" pitchFamily="18" charset="0"/>
                <a:ea typeface="Arial-Rounded" panose="020B0500000000000000" pitchFamily="34" charset="0"/>
                <a:cs typeface="Times New Roman" panose="02020603050405020304" pitchFamily="18" charset="0"/>
              </a:rPr>
              <a:t>đọc</a:t>
            </a:r>
            <a:r>
              <a:rPr lang="en-US" sz="25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7" name="TextBox 6"/>
          <p:cNvSpPr txBox="1"/>
          <p:nvPr/>
        </p:nvSpPr>
        <p:spPr>
          <a:xfrm>
            <a:off x="381000" y="438150"/>
            <a:ext cx="8445335" cy="477054"/>
          </a:xfrm>
          <a:prstGeom prst="rect">
            <a:avLst/>
          </a:prstGeom>
          <a:noFill/>
        </p:spPr>
        <p:txBody>
          <a:bodyPr wrap="square" lIns="91422" tIns="45712" rIns="91422" bIns="45712" rtlCol="0">
            <a:spAutoFit/>
          </a:bodyPr>
          <a:lstStyle/>
          <a:p>
            <a:r>
              <a:rPr lang="en-US" sz="2500"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2.</a:t>
            </a:r>
            <a:r>
              <a:rPr lang="en-US" sz="2500" dirty="0">
                <a:latin typeface="Times New Roman" panose="02020603050405020304" pitchFamily="18" charset="0"/>
                <a:ea typeface="Arial-Rounded" panose="020B0500000000000000" pitchFamily="34" charset="0"/>
                <a:cs typeface="Times New Roman" panose="02020603050405020304" pitchFamily="18" charset="0"/>
              </a:rPr>
              <a:t> Chia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sẻ</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2500" dirty="0">
                <a:latin typeface="Times New Roman" panose="02020603050405020304" pitchFamily="18" charset="0"/>
                <a:ea typeface="Arial-Rounded" panose="020B0500000000000000" pitchFamily="34" charset="0"/>
                <a:cs typeface="Times New Roman" panose="02020603050405020304" pitchFamily="18" charset="0"/>
              </a:rPr>
              <a:t> chi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tiết</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thú</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vị</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2500" dirty="0">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a:latin typeface="Times New Roman" panose="02020603050405020304" pitchFamily="18" charset="0"/>
                <a:ea typeface="Arial-Rounded" panose="020B0500000000000000" pitchFamily="34" charset="0"/>
                <a:cs typeface="Times New Roman" panose="02020603050405020304" pitchFamily="18" charset="0"/>
              </a:rPr>
              <a:t>chuyện</a:t>
            </a:r>
            <a:r>
              <a:rPr lang="en-US" sz="2500" dirty="0">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54824753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anim calcmode="lin" valueType="num">
                                      <p:cBhvr>
                                        <p:cTn id="17" dur="500" fill="hold"/>
                                        <p:tgtEl>
                                          <p:spTgt spid="2050"/>
                                        </p:tgtEl>
                                        <p:attrNameLst>
                                          <p:attrName>ppt_x</p:attrName>
                                        </p:attrNameLst>
                                      </p:cBhvr>
                                      <p:tavLst>
                                        <p:tav tm="0">
                                          <p:val>
                                            <p:strVal val="#ppt_x"/>
                                          </p:val>
                                        </p:tav>
                                        <p:tav tm="100000">
                                          <p:val>
                                            <p:strVal val="#ppt_x"/>
                                          </p:val>
                                        </p:tav>
                                      </p:tavLst>
                                    </p:anim>
                                    <p:anim calcmode="lin" valueType="num">
                                      <p:cBhvr>
                                        <p:cTn id="18" dur="5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971550"/>
            <a:ext cx="8382000" cy="3416320"/>
          </a:xfrm>
          <a:prstGeom prst="rect">
            <a:avLst/>
          </a:prstGeom>
        </p:spPr>
        <p:txBody>
          <a:bodyPr wrap="square">
            <a:spAutoFit/>
          </a:bodyPr>
          <a:lstStyle/>
          <a:p>
            <a:r>
              <a:rPr lang="vi-VN" dirty="0">
                <a:latin typeface="+mj-lt"/>
              </a:rPr>
              <a:t>Tí Xíu là một giọt nước. Quê ở biển cả, họ hàng anh em nhà chúng đông lắm và ở khắp mọi nơi, ở biển cả, ở sông ngòi, ao hồ, ở trên trời, ở cả dưới đất... Một buổi sáng biển lặng, Tí Xíu cùng các bạn đuổi theo các lớp sóng nhấp nhô. Ông Mặt Trời thả ánh sáng rực rỡ xuống mặt biển. Bọn Tí Xíu reo vui trong sóng nhẹ và trong ánh nắng chan hoà. Chợt có tiếng ông Mặt Trời cất lên:</a:t>
            </a:r>
          </a:p>
          <a:p>
            <a:r>
              <a:rPr lang="vi-VN" dirty="0">
                <a:latin typeface="+mj-lt"/>
              </a:rPr>
              <a:t>-Tí Xíu ơi ! Cháu có đi với ông không ?</a:t>
            </a:r>
          </a:p>
          <a:p>
            <a:r>
              <a:rPr lang="vi-VN" dirty="0">
                <a:latin typeface="+mj-lt"/>
              </a:rPr>
              <a:t>Tí Xíu ngẩng nhìn. Chú đáp giọng rất khẽ, chỉ có ông Mặt Trời là nghe thấy.</a:t>
            </a:r>
          </a:p>
          <a:p>
            <a:r>
              <a:rPr lang="vi-VN" dirty="0">
                <a:latin typeface="+mj-lt"/>
              </a:rPr>
              <a:t>- Đi làm gì ạ ?</a:t>
            </a:r>
          </a:p>
          <a:p>
            <a:r>
              <a:rPr lang="vi-VN" dirty="0">
                <a:latin typeface="+mj-lt"/>
              </a:rPr>
              <a:t>Ông Mặt Trời cười bảo:</a:t>
            </a:r>
          </a:p>
          <a:p>
            <a:r>
              <a:rPr lang="vi-VN" dirty="0">
                <a:latin typeface="+mj-lt"/>
              </a:rPr>
              <a:t>- Trên mặt đất thiếu gì việc, chỗ nào chẳng cần”.</a:t>
            </a:r>
          </a:p>
          <a:p>
            <a:r>
              <a:rPr lang="vi-VN" dirty="0">
                <a:latin typeface="+mj-lt"/>
              </a:rPr>
              <a:t>Tí Xíu vui lắm. Nhưng sực nhớ mình là giọt nước không thể bay theo ông Mặt Trời được. Chú hỏi:</a:t>
            </a:r>
            <a:endParaRPr lang="vi-VN" b="0" i="0" dirty="0">
              <a:effectLst/>
              <a:latin typeface="+mj-lt"/>
            </a:endParaRPr>
          </a:p>
        </p:txBody>
      </p:sp>
      <p:sp>
        <p:nvSpPr>
          <p:cNvPr id="5" name="TextBox 4"/>
          <p:cNvSpPr txBox="1"/>
          <p:nvPr/>
        </p:nvSpPr>
        <p:spPr>
          <a:xfrm>
            <a:off x="2095500" y="209550"/>
            <a:ext cx="5257800" cy="523204"/>
          </a:xfrm>
          <a:prstGeom prst="rect">
            <a:avLst/>
          </a:prstGeom>
          <a:noFill/>
        </p:spPr>
        <p:txBody>
          <a:bodyPr wrap="square" lIns="91422" tIns="45712" rIns="91422" bIns="45712" rtlCol="0">
            <a:spAutoFit/>
          </a:bodyPr>
          <a:lstStyle/>
          <a:p>
            <a:pPr algn="ctr"/>
            <a:r>
              <a:rPr lang="en-US" sz="2800" b="1" dirty="0" err="1" smtClean="0">
                <a:solidFill>
                  <a:srgbClr val="FF3300"/>
                </a:solidFill>
                <a:latin typeface="+mj-lt"/>
                <a:ea typeface="Arial-Rounded" panose="020B0500000000000000" pitchFamily="34" charset="0"/>
                <a:cs typeface="Arial-Rounded" panose="020B0500000000000000" pitchFamily="34" charset="0"/>
              </a:rPr>
              <a:t>Câu</a:t>
            </a:r>
            <a:r>
              <a:rPr lang="en-US" sz="2800" b="1" dirty="0" smtClean="0">
                <a:solidFill>
                  <a:srgbClr val="FF3300"/>
                </a:solidFill>
                <a:latin typeface="+mj-lt"/>
                <a:ea typeface="Arial-Rounded" panose="020B0500000000000000" pitchFamily="34" charset="0"/>
                <a:cs typeface="Arial-Rounded" panose="020B0500000000000000" pitchFamily="34" charset="0"/>
              </a:rPr>
              <a:t> </a:t>
            </a:r>
            <a:r>
              <a:rPr lang="en-US" sz="2800" b="1" dirty="0" err="1" smtClean="0">
                <a:solidFill>
                  <a:srgbClr val="FF3300"/>
                </a:solidFill>
                <a:latin typeface="+mj-lt"/>
                <a:ea typeface="Arial-Rounded" panose="020B0500000000000000" pitchFamily="34" charset="0"/>
                <a:cs typeface="Arial-Rounded" panose="020B0500000000000000" pitchFamily="34" charset="0"/>
              </a:rPr>
              <a:t>chuyện</a:t>
            </a:r>
            <a:r>
              <a:rPr lang="en-US" sz="2800" b="1" dirty="0" smtClean="0">
                <a:solidFill>
                  <a:srgbClr val="FF3300"/>
                </a:solidFill>
                <a:latin typeface="+mj-lt"/>
                <a:ea typeface="Arial-Rounded" panose="020B0500000000000000" pitchFamily="34" charset="0"/>
                <a:cs typeface="Arial-Rounded" panose="020B0500000000000000" pitchFamily="34" charset="0"/>
              </a:rPr>
              <a:t>: </a:t>
            </a:r>
            <a:r>
              <a:rPr lang="en-US" sz="2800" b="1" dirty="0" err="1">
                <a:solidFill>
                  <a:srgbClr val="FF3300"/>
                </a:solidFill>
                <a:latin typeface="+mj-lt"/>
                <a:ea typeface="Arial-Rounded" panose="020B0500000000000000" pitchFamily="34" charset="0"/>
                <a:cs typeface="Arial-Rounded" panose="020B0500000000000000" pitchFamily="34" charset="0"/>
              </a:rPr>
              <a:t>G</a:t>
            </a:r>
            <a:r>
              <a:rPr lang="en-US" sz="2800" b="1" dirty="0" err="1" smtClean="0">
                <a:solidFill>
                  <a:srgbClr val="FF3300"/>
                </a:solidFill>
                <a:latin typeface="+mj-lt"/>
                <a:ea typeface="Arial-Rounded" panose="020B0500000000000000" pitchFamily="34" charset="0"/>
                <a:cs typeface="Arial-Rounded" panose="020B0500000000000000" pitchFamily="34" charset="0"/>
              </a:rPr>
              <a:t>iọt</a:t>
            </a:r>
            <a:r>
              <a:rPr lang="en-US" sz="2800" b="1" dirty="0" smtClean="0">
                <a:solidFill>
                  <a:srgbClr val="FF3300"/>
                </a:solidFill>
                <a:latin typeface="+mj-lt"/>
                <a:ea typeface="Arial-Rounded" panose="020B0500000000000000" pitchFamily="34" charset="0"/>
                <a:cs typeface="Arial-Rounded" panose="020B0500000000000000" pitchFamily="34" charset="0"/>
              </a:rPr>
              <a:t> </a:t>
            </a:r>
            <a:r>
              <a:rPr lang="en-US" sz="2800" b="1" dirty="0" err="1" smtClean="0">
                <a:solidFill>
                  <a:srgbClr val="FF3300"/>
                </a:solidFill>
                <a:latin typeface="+mj-lt"/>
                <a:ea typeface="Arial-Rounded" panose="020B0500000000000000" pitchFamily="34" charset="0"/>
                <a:cs typeface="Arial-Rounded" panose="020B0500000000000000" pitchFamily="34" charset="0"/>
              </a:rPr>
              <a:t>nước</a:t>
            </a:r>
            <a:r>
              <a:rPr lang="en-US" sz="2800" b="1" dirty="0" smtClean="0">
                <a:solidFill>
                  <a:srgbClr val="FF3300"/>
                </a:solidFill>
                <a:latin typeface="+mj-lt"/>
                <a:ea typeface="Arial-Rounded" panose="020B0500000000000000" pitchFamily="34" charset="0"/>
                <a:cs typeface="Arial-Rounded" panose="020B0500000000000000" pitchFamily="34" charset="0"/>
              </a:rPr>
              <a:t> </a:t>
            </a:r>
            <a:r>
              <a:rPr lang="en-US" sz="2800" b="1" dirty="0" err="1" smtClean="0">
                <a:solidFill>
                  <a:srgbClr val="FF3300"/>
                </a:solidFill>
                <a:latin typeface="+mj-lt"/>
                <a:ea typeface="Arial-Rounded" panose="020B0500000000000000" pitchFamily="34" charset="0"/>
                <a:cs typeface="Arial-Rounded" panose="020B0500000000000000" pitchFamily="34" charset="0"/>
              </a:rPr>
              <a:t>tí</a:t>
            </a:r>
            <a:r>
              <a:rPr lang="en-US" sz="2800" b="1" dirty="0" smtClean="0">
                <a:solidFill>
                  <a:srgbClr val="FF3300"/>
                </a:solidFill>
                <a:latin typeface="+mj-lt"/>
                <a:ea typeface="Arial-Rounded" panose="020B0500000000000000" pitchFamily="34" charset="0"/>
                <a:cs typeface="Arial-Rounded" panose="020B0500000000000000" pitchFamily="34" charset="0"/>
              </a:rPr>
              <a:t> </a:t>
            </a:r>
            <a:r>
              <a:rPr lang="en-US" sz="2800" b="1" dirty="0" err="1" smtClean="0">
                <a:solidFill>
                  <a:srgbClr val="FF3300"/>
                </a:solidFill>
                <a:latin typeface="+mj-lt"/>
                <a:ea typeface="Arial-Rounded" panose="020B0500000000000000" pitchFamily="34" charset="0"/>
                <a:cs typeface="Arial-Rounded" panose="020B0500000000000000" pitchFamily="34" charset="0"/>
              </a:rPr>
              <a:t>xíu</a:t>
            </a:r>
            <a:endParaRPr lang="en-US" sz="2800" b="1" dirty="0">
              <a:solidFill>
                <a:srgbClr val="FF3300"/>
              </a:solidFill>
              <a:latin typeface="+mj-lt"/>
              <a:ea typeface="Arial-Rounded" panose="020B0500000000000000" pitchFamily="34" charset="0"/>
              <a:cs typeface="Arial-Rounded" panose="020B0500000000000000" pitchFamily="34" charset="0"/>
            </a:endParaRPr>
          </a:p>
        </p:txBody>
      </p:sp>
      <p:pic>
        <p:nvPicPr>
          <p:cNvPr id="1026" name="Picture 2" descr="https://tse2.mm.bing.net/th?id=OIP.cMg_Y4c1ojLBiViMduOkpQHaGv&amp;pid=Api&amp;P=0"/>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64" b="89327" l="0" r="100000">
                        <a14:foregroundMark x1="12869" y1="72158" x2="12869" y2="72158"/>
                        <a14:foregroundMark x1="16456" y1="51972" x2="16456" y2="51972"/>
                        <a14:foregroundMark x1="9705" y1="57309" x2="9705" y2="57309"/>
                        <a14:foregroundMark x1="90295" y1="71230" x2="90295" y2="71230"/>
                        <a14:foregroundMark x1="82911" y1="57309" x2="82911" y2="57309"/>
                        <a14:foregroundMark x1="87553" y1="50580" x2="87553" y2="50580"/>
                      </a14:backgroundRemoval>
                    </a14:imgEffect>
                  </a14:imgLayer>
                </a14:imgProps>
              </a:ext>
              <a:ext uri="{28A0092B-C50C-407E-A947-70E740481C1C}">
                <a14:useLocalDpi xmlns:a14="http://schemas.microsoft.com/office/drawing/2010/main" val="0"/>
              </a:ext>
            </a:extLst>
          </a:blip>
          <a:srcRect/>
          <a:stretch>
            <a:fillRect/>
          </a:stretch>
        </p:blipFill>
        <p:spPr bwMode="auto">
          <a:xfrm>
            <a:off x="0" y="19050"/>
            <a:ext cx="1219200" cy="11085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se3.mm.bing.net/th?id=OIP.iOKryz0M52KOqxXH35PE9QHaHW&amp;pid=Api&amp;P=0"/>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255" b="90000" l="4852" r="89662">
                        <a14:foregroundMark x1="16878" y1="71489" x2="16878" y2="71489"/>
                        <a14:foregroundMark x1="21730" y1="84255" x2="21730" y2="84255"/>
                      </a14:backgroundRemoval>
                    </a14:imgEffect>
                  </a14:imgLayer>
                </a14:imgProps>
              </a:ext>
              <a:ext uri="{28A0092B-C50C-407E-A947-70E740481C1C}">
                <a14:useLocalDpi xmlns:a14="http://schemas.microsoft.com/office/drawing/2010/main" val="0"/>
              </a:ext>
            </a:extLst>
          </a:blip>
          <a:srcRect/>
          <a:stretch>
            <a:fillRect/>
          </a:stretch>
        </p:blipFill>
        <p:spPr bwMode="auto">
          <a:xfrm>
            <a:off x="2743200" y="4171950"/>
            <a:ext cx="3581400" cy="11684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tse3.mm.bing.net/th?id=OIP.iOKryz0M52KOqxXH35PE9QHaHW&amp;pid=Api&amp;P=0"/>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255" b="90000" l="4852" r="89662">
                        <a14:foregroundMark x1="16878" y1="71489" x2="16878" y2="71489"/>
                        <a14:foregroundMark x1="21730" y1="84255" x2="21730" y2="84255"/>
                      </a14:backgroundRemoval>
                    </a14:imgEffect>
                  </a14:imgLayer>
                </a14:imgProps>
              </a:ext>
              <a:ext uri="{28A0092B-C50C-407E-A947-70E740481C1C}">
                <a14:useLocalDpi xmlns:a14="http://schemas.microsoft.com/office/drawing/2010/main" val="0"/>
              </a:ext>
            </a:extLst>
          </a:blip>
          <a:srcRect/>
          <a:stretch>
            <a:fillRect/>
          </a:stretch>
        </p:blipFill>
        <p:spPr bwMode="auto">
          <a:xfrm>
            <a:off x="5867400" y="4148292"/>
            <a:ext cx="3581400" cy="11684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s://tse3.mm.bing.net/th?id=OIP.iOKryz0M52KOqxXH35PE9QHaHW&amp;pid=Api&amp;P=0"/>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255" b="90000" l="4852" r="89662">
                        <a14:foregroundMark x1="16878" y1="71489" x2="16878" y2="71489"/>
                        <a14:foregroundMark x1="21730" y1="84255" x2="21730" y2="84255"/>
                      </a14:backgroundRemoval>
                    </a14:imgEffect>
                  </a14:imgLayer>
                </a14:imgProps>
              </a:ext>
              <a:ext uri="{28A0092B-C50C-407E-A947-70E740481C1C}">
                <a14:useLocalDpi xmlns:a14="http://schemas.microsoft.com/office/drawing/2010/main" val="0"/>
              </a:ext>
            </a:extLst>
          </a:blip>
          <a:srcRect/>
          <a:stretch>
            <a:fillRect/>
          </a:stretch>
        </p:blipFill>
        <p:spPr bwMode="auto">
          <a:xfrm>
            <a:off x="-62345" y="4328046"/>
            <a:ext cx="3581400" cy="988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2780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4237"/>
            <a:ext cx="8839200" cy="5078313"/>
          </a:xfrm>
          <a:prstGeom prst="rect">
            <a:avLst/>
          </a:prstGeom>
        </p:spPr>
        <p:txBody>
          <a:bodyPr wrap="square">
            <a:spAutoFit/>
          </a:bodyPr>
          <a:lstStyle/>
          <a:p>
            <a:r>
              <a:rPr lang="vi-VN" dirty="0">
                <a:latin typeface="+mj-lt"/>
              </a:rPr>
              <a:t>- Cháu nặng lắm làm sao bay lên được.</a:t>
            </a:r>
          </a:p>
          <a:p>
            <a:r>
              <a:rPr lang="vi-VN" dirty="0">
                <a:latin typeface="+mj-lt"/>
              </a:rPr>
              <a:t>- Không lo, ông Mặt Trời nói ồm ồm, ông sẽ làm cho cháu biến thành hơi. Nói xong ông Mặt Trời vén mây, chiếu thật nhiều ánh sáng xuống biển, Tí Xíu rùng mình và biến thành hơi. Chú chỉ kịp nói với biển cả:</a:t>
            </a:r>
          </a:p>
          <a:p>
            <a:r>
              <a:rPr lang="vi-VN" dirty="0">
                <a:latin typeface="+mj-lt"/>
              </a:rPr>
              <a:t>- Chào mẹ, con đi ! Mẹ chờ con trở về.</a:t>
            </a:r>
          </a:p>
          <a:p>
            <a:r>
              <a:rPr lang="vi-VN" dirty="0">
                <a:latin typeface="+mj-lt"/>
              </a:rPr>
              <a:t>Tí Xíu từ từ bay lên...</a:t>
            </a:r>
          </a:p>
          <a:p>
            <a:r>
              <a:rPr lang="vi-VN" dirty="0">
                <a:latin typeface="+mj-lt"/>
              </a:rPr>
              <a:t>Tí Xíu nhập bọn với các bạn. Lúc đầu chúng bay là là xuống biển rồi chúng hợp thành một đám mây mỏng rời mặt biển bay vào đất liền. Gió nhẹ nhàng đưa Tí Xíu lướt qua những dòng sông lấp lánh như bạc. Xế chiều, ông Mặt Trời toả những tia nắng chói chang hơn lúc sáng. Không khí oi bức... Bỗng từ đâu một cơn gió lạnh thổi tới. Tí Xíu reo lên :</a:t>
            </a:r>
          </a:p>
          <a:p>
            <a:r>
              <a:rPr lang="vi-VN" dirty="0">
                <a:latin typeface="+mj-lt"/>
              </a:rPr>
              <a:t>- Mát quá các bạn ơi ! Mát quá</a:t>
            </a:r>
          </a:p>
          <a:p>
            <a:r>
              <a:rPr lang="vi-VN" dirty="0">
                <a:latin typeface="+mj-lt"/>
              </a:rPr>
              <a:t>Tí Xíu và các bạn nhảy nhót, múa lượn vui thích. Nhưng rồi trời mỗi lúc một lạnh. Tí Xíu thấy rét. Các bạn chú cũng thấy rét. Chúng xích lại gần nhau thành một đông đặc toàn những chú bé giọt nước nhỏ li ti. Bọn Tí Xíu không bay cao lên được nữa, chúng xà xuống thấp, thấp dần.</a:t>
            </a:r>
          </a:p>
          <a:p>
            <a:r>
              <a:rPr lang="vi-VN" dirty="0">
                <a:latin typeface="+mj-lt"/>
              </a:rPr>
              <a:t>Một tia sáng vạch ngang bầu trời. Rồi một tiếng sét đinh tai vang lên. Gió thổi mạnh hơn. Bọn Tí Xíu níu lấy nhau thành những giọt nước trong vắt. Chúng thi nhau ào ào tuồn xuống đất... Cơn giông bắt đầu.</a:t>
            </a:r>
            <a:endParaRPr lang="vi-VN" b="0" i="0" dirty="0">
              <a:effectLst/>
              <a:latin typeface="+mj-lt"/>
            </a:endParaRPr>
          </a:p>
        </p:txBody>
      </p:sp>
    </p:spTree>
    <p:extLst>
      <p:ext uri="{BB962C8B-B14F-4D97-AF65-F5344CB8AC3E}">
        <p14:creationId xmlns:p14="http://schemas.microsoft.com/office/powerpoint/2010/main" val="1630639804"/>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261602"/>
            <a:ext cx="7772400" cy="4801314"/>
          </a:xfrm>
          <a:prstGeom prst="rect">
            <a:avLst/>
          </a:prstGeom>
        </p:spPr>
        <p:txBody>
          <a:bodyPr wrap="square">
            <a:spAutoFit/>
          </a:bodyPr>
          <a:lstStyle/>
          <a:p>
            <a:pPr algn="just"/>
            <a:r>
              <a:rPr lang="en-US" dirty="0" smtClean="0">
                <a:latin typeface="+mj-lt"/>
              </a:rPr>
              <a:t>   </a:t>
            </a:r>
            <a:r>
              <a:rPr lang="vi-VN" dirty="0" smtClean="0">
                <a:latin typeface="+mj-lt"/>
              </a:rPr>
              <a:t>Dải </a:t>
            </a:r>
            <a:r>
              <a:rPr lang="vi-VN" dirty="0">
                <a:latin typeface="+mj-lt"/>
              </a:rPr>
              <a:t>mây trăng yểu điệu lượn gần tới đám mây đen xấu xí. Nó đỏng đảnh liếc mắt sang đám mây đen bĩu môi:</a:t>
            </a:r>
          </a:p>
          <a:p>
            <a:pPr algn="just"/>
            <a:r>
              <a:rPr lang="en-US" dirty="0" smtClean="0">
                <a:latin typeface="+mj-lt"/>
              </a:rPr>
              <a:t>   </a:t>
            </a:r>
            <a:r>
              <a:rPr lang="vi-VN" dirty="0" smtClean="0">
                <a:latin typeface="+mj-lt"/>
              </a:rPr>
              <a:t>Nhọ </a:t>
            </a:r>
            <a:r>
              <a:rPr lang="vi-VN" dirty="0">
                <a:latin typeface="+mj-lt"/>
              </a:rPr>
              <a:t>nhẻm nhọ nhem thế mà cũng gọi là mây. Thật xấu hổ. Rồi cùng với làn gió nhẹ, dải mây trắng thướt tha trong tà váy bồng xốp trắng tinh lướt qua mặt đám mây đen một cách kiêu ngạo. Mây trắng nhởn nhơ dạo chơi trên những mái nhà, những cánh đồng khô khát. Mây đen vẫn chỉ lặng im. Nó cúi nhìn xuống cánh đồng hạn hán và nghĩ ngợi: “Mình sẽ làm gì để giúp đỡ các cô bác nông dân được nhỉ?”. Nó cố chịu đựng một cái nóng bức dữ dội của ngày hè. Mỗi lúc, đám mây đen một thêm xạm lại, nặng nề, có vẻ như càng xấu xí hơn. Rồi không biết vì thương các bác nông dân hay thương cánh đồng đang khát nước dưới kia, đám mây đen bỗng òa khóc. Những giọt nước mắt của nó trong trắng tinh khiết và mát rượi thấm vào lòng đất mẹ thân yêu. Những cánh đồng reo vui, những cỏ cây hoa lá bừng tỉnh, ríu rang nói cười như trong ngày hội. Tất cả đều cám ơn đám mây đen, cám ơn cơn mưa tốt bụng.</a:t>
            </a:r>
          </a:p>
          <a:p>
            <a:pPr algn="just"/>
            <a:r>
              <a:rPr lang="en-US" dirty="0" smtClean="0">
                <a:latin typeface="+mj-lt"/>
              </a:rPr>
              <a:t>    </a:t>
            </a:r>
            <a:r>
              <a:rPr lang="vi-VN" dirty="0" smtClean="0">
                <a:latin typeface="+mj-lt"/>
              </a:rPr>
              <a:t>Lúc </a:t>
            </a:r>
            <a:r>
              <a:rPr lang="vi-VN" dirty="0">
                <a:latin typeface="+mj-lt"/>
              </a:rPr>
              <a:t>bấy giờ, dải mây trắng mãi chơi và kiêu kỳ chợt thấy xấu hổ quá “Mình thật xấu tính và vô tích sự” Nó ân hận lắm. Nó muốn nói lời xin lỗi với đám mây đen nhưng đã quá muộn rồi.</a:t>
            </a:r>
            <a:endParaRPr lang="vi-VN" b="0" i="0" dirty="0">
              <a:effectLst/>
              <a:latin typeface="+mj-lt"/>
            </a:endParaRPr>
          </a:p>
        </p:txBody>
      </p:sp>
      <p:sp>
        <p:nvSpPr>
          <p:cNvPr id="5" name="TextBox 4"/>
          <p:cNvSpPr txBox="1"/>
          <p:nvPr/>
        </p:nvSpPr>
        <p:spPr>
          <a:xfrm>
            <a:off x="1905000" y="-85054"/>
            <a:ext cx="5257800" cy="523204"/>
          </a:xfrm>
          <a:prstGeom prst="rect">
            <a:avLst/>
          </a:prstGeom>
          <a:noFill/>
        </p:spPr>
        <p:txBody>
          <a:bodyPr wrap="square" lIns="91422" tIns="45712" rIns="91422" bIns="45712" rtlCol="0">
            <a:spAutoFit/>
          </a:bodyPr>
          <a:lstStyle/>
          <a:p>
            <a:pPr algn="ctr"/>
            <a:r>
              <a:rPr lang="en-US" sz="2800" b="1" dirty="0" err="1" smtClean="0">
                <a:solidFill>
                  <a:srgbClr val="FF3300"/>
                </a:solidFill>
                <a:latin typeface="+mj-lt"/>
                <a:ea typeface="Arial-Rounded" panose="020B0500000000000000" pitchFamily="34" charset="0"/>
                <a:cs typeface="Arial-Rounded" panose="020B0500000000000000" pitchFamily="34" charset="0"/>
              </a:rPr>
              <a:t>Câu</a:t>
            </a:r>
            <a:r>
              <a:rPr lang="en-US" sz="2800" b="1" dirty="0" smtClean="0">
                <a:solidFill>
                  <a:srgbClr val="FF3300"/>
                </a:solidFill>
                <a:latin typeface="+mj-lt"/>
                <a:ea typeface="Arial-Rounded" panose="020B0500000000000000" pitchFamily="34" charset="0"/>
                <a:cs typeface="Arial-Rounded" panose="020B0500000000000000" pitchFamily="34" charset="0"/>
              </a:rPr>
              <a:t> </a:t>
            </a:r>
            <a:r>
              <a:rPr lang="en-US" sz="2800" b="1" dirty="0" err="1" smtClean="0">
                <a:solidFill>
                  <a:srgbClr val="FF3300"/>
                </a:solidFill>
                <a:latin typeface="+mj-lt"/>
                <a:ea typeface="Arial-Rounded" panose="020B0500000000000000" pitchFamily="34" charset="0"/>
                <a:cs typeface="Arial-Rounded" panose="020B0500000000000000" pitchFamily="34" charset="0"/>
              </a:rPr>
              <a:t>chuyện</a:t>
            </a:r>
            <a:r>
              <a:rPr lang="en-US" sz="2800" b="1" dirty="0" smtClean="0">
                <a:solidFill>
                  <a:srgbClr val="FF3300"/>
                </a:solidFill>
                <a:latin typeface="+mj-lt"/>
                <a:ea typeface="Arial-Rounded" panose="020B0500000000000000" pitchFamily="34" charset="0"/>
                <a:cs typeface="Arial-Rounded" panose="020B0500000000000000" pitchFamily="34" charset="0"/>
              </a:rPr>
              <a:t>: </a:t>
            </a:r>
            <a:r>
              <a:rPr lang="en-US" sz="2800" b="1" dirty="0" err="1" smtClean="0">
                <a:solidFill>
                  <a:srgbClr val="FF3300"/>
                </a:solidFill>
                <a:latin typeface="+mj-lt"/>
                <a:ea typeface="Arial-Rounded" panose="020B0500000000000000" pitchFamily="34" charset="0"/>
                <a:cs typeface="Arial-Rounded" panose="020B0500000000000000" pitchFamily="34" charset="0"/>
              </a:rPr>
              <a:t>Đám</a:t>
            </a:r>
            <a:r>
              <a:rPr lang="en-US" sz="2800" b="1" dirty="0" smtClean="0">
                <a:solidFill>
                  <a:srgbClr val="FF3300"/>
                </a:solidFill>
                <a:latin typeface="+mj-lt"/>
                <a:ea typeface="Arial-Rounded" panose="020B0500000000000000" pitchFamily="34" charset="0"/>
                <a:cs typeface="Arial-Rounded" panose="020B0500000000000000" pitchFamily="34" charset="0"/>
              </a:rPr>
              <a:t> </a:t>
            </a:r>
            <a:r>
              <a:rPr lang="en-US" sz="2800" b="1" dirty="0" err="1" smtClean="0">
                <a:solidFill>
                  <a:srgbClr val="FF3300"/>
                </a:solidFill>
                <a:latin typeface="+mj-lt"/>
                <a:ea typeface="Arial-Rounded" panose="020B0500000000000000" pitchFamily="34" charset="0"/>
                <a:cs typeface="Arial-Rounded" panose="020B0500000000000000" pitchFamily="34" charset="0"/>
              </a:rPr>
              <a:t>mây</a:t>
            </a:r>
            <a:r>
              <a:rPr lang="en-US" sz="2800" b="1" dirty="0" smtClean="0">
                <a:solidFill>
                  <a:srgbClr val="FF3300"/>
                </a:solidFill>
                <a:latin typeface="+mj-lt"/>
                <a:ea typeface="Arial-Rounded" panose="020B0500000000000000" pitchFamily="34" charset="0"/>
                <a:cs typeface="Arial-Rounded" panose="020B0500000000000000" pitchFamily="34" charset="0"/>
              </a:rPr>
              <a:t> </a:t>
            </a:r>
            <a:r>
              <a:rPr lang="en-US" sz="2800" b="1" dirty="0" err="1" smtClean="0">
                <a:solidFill>
                  <a:srgbClr val="FF3300"/>
                </a:solidFill>
                <a:latin typeface="+mj-lt"/>
                <a:ea typeface="Arial-Rounded" panose="020B0500000000000000" pitchFamily="34" charset="0"/>
                <a:cs typeface="Arial-Rounded" panose="020B0500000000000000" pitchFamily="34" charset="0"/>
              </a:rPr>
              <a:t>đen</a:t>
            </a:r>
            <a:r>
              <a:rPr lang="en-US" sz="2800" b="1" dirty="0" smtClean="0">
                <a:solidFill>
                  <a:srgbClr val="FF3300"/>
                </a:solidFill>
                <a:latin typeface="+mj-lt"/>
                <a:ea typeface="Arial-Rounded" panose="020B0500000000000000" pitchFamily="34" charset="0"/>
                <a:cs typeface="Arial-Rounded" panose="020B0500000000000000" pitchFamily="34" charset="0"/>
              </a:rPr>
              <a:t> </a:t>
            </a:r>
            <a:r>
              <a:rPr lang="en-US" sz="2800" b="1" dirty="0" err="1" smtClean="0">
                <a:solidFill>
                  <a:srgbClr val="FF3300"/>
                </a:solidFill>
                <a:latin typeface="+mj-lt"/>
                <a:ea typeface="Arial-Rounded" panose="020B0500000000000000" pitchFamily="34" charset="0"/>
                <a:cs typeface="Arial-Rounded" panose="020B0500000000000000" pitchFamily="34" charset="0"/>
              </a:rPr>
              <a:t>xấu</a:t>
            </a:r>
            <a:r>
              <a:rPr lang="en-US" sz="2800" b="1" dirty="0" smtClean="0">
                <a:solidFill>
                  <a:srgbClr val="FF3300"/>
                </a:solidFill>
                <a:latin typeface="+mj-lt"/>
                <a:ea typeface="Arial-Rounded" panose="020B0500000000000000" pitchFamily="34" charset="0"/>
                <a:cs typeface="Arial-Rounded" panose="020B0500000000000000" pitchFamily="34" charset="0"/>
              </a:rPr>
              <a:t> </a:t>
            </a:r>
            <a:r>
              <a:rPr lang="en-US" sz="2800" b="1" dirty="0" err="1" smtClean="0">
                <a:solidFill>
                  <a:srgbClr val="FF3300"/>
                </a:solidFill>
                <a:latin typeface="+mj-lt"/>
                <a:ea typeface="Arial-Rounded" panose="020B0500000000000000" pitchFamily="34" charset="0"/>
                <a:cs typeface="Arial-Rounded" panose="020B0500000000000000" pitchFamily="34" charset="0"/>
              </a:rPr>
              <a:t>xí</a:t>
            </a:r>
            <a:endParaRPr lang="en-US" sz="2800" b="1" dirty="0">
              <a:solidFill>
                <a:srgbClr val="FF3300"/>
              </a:solidFill>
              <a:latin typeface="+mj-lt"/>
              <a:ea typeface="Arial-Rounded" panose="020B0500000000000000" pitchFamily="34" charset="0"/>
              <a:cs typeface="Arial-Rounded" panose="020B0500000000000000" pitchFamily="34" charset="0"/>
            </a:endParaRPr>
          </a:p>
        </p:txBody>
      </p:sp>
      <p:pic>
        <p:nvPicPr>
          <p:cNvPr id="2050" name="Picture 2" descr="https://tse2.mm.bing.net/th?id=OIP.3vTyQ3-S1QwTAd9_UPfXnQHaEy&amp;pid=Api&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62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84151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图片 14341" descr="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71488"/>
            <a:ext cx="6135688" cy="348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图片 14340" descr="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876550"/>
            <a:ext cx="35560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4"/>
          <p:cNvSpPr txBox="1">
            <a:spLocks noChangeArrowheads="1"/>
          </p:cNvSpPr>
          <p:nvPr/>
        </p:nvSpPr>
        <p:spPr bwMode="auto">
          <a:xfrm>
            <a:off x="2732809" y="1244279"/>
            <a:ext cx="4953000" cy="193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5" rIns="91407" bIns="45705">
            <a:spAutoFit/>
          </a:bodyPr>
          <a:lstStyle>
            <a:lvl1pPr>
              <a:defRPr sz="7200">
                <a:solidFill>
                  <a:schemeClr val="tx1"/>
                </a:solidFill>
                <a:latin typeface=".VnAvant" pitchFamily="34" charset="0"/>
                <a:ea typeface="SimSun" pitchFamily="2" charset="-122"/>
              </a:defRPr>
            </a:lvl1pPr>
            <a:lvl2pPr marL="742950" indent="-285750">
              <a:defRPr sz="7200">
                <a:solidFill>
                  <a:schemeClr val="tx1"/>
                </a:solidFill>
                <a:latin typeface=".VnAvant" pitchFamily="34" charset="0"/>
                <a:ea typeface="SimSun" pitchFamily="2" charset="-122"/>
              </a:defRPr>
            </a:lvl2pPr>
            <a:lvl3pPr marL="1143000" indent="-228600">
              <a:defRPr sz="7200">
                <a:solidFill>
                  <a:schemeClr val="tx1"/>
                </a:solidFill>
                <a:latin typeface=".VnAvant" pitchFamily="34" charset="0"/>
                <a:ea typeface="SimSun" pitchFamily="2" charset="-122"/>
              </a:defRPr>
            </a:lvl3pPr>
            <a:lvl4pPr marL="1600200" indent="-228600">
              <a:defRPr sz="7200">
                <a:solidFill>
                  <a:schemeClr val="tx1"/>
                </a:solidFill>
                <a:latin typeface=".VnAvant" pitchFamily="34" charset="0"/>
                <a:ea typeface="SimSun" pitchFamily="2" charset="-122"/>
              </a:defRPr>
            </a:lvl4pPr>
            <a:lvl5pPr marL="2057400" indent="-228600">
              <a:defRPr sz="7200">
                <a:solidFill>
                  <a:schemeClr val="tx1"/>
                </a:solidFill>
                <a:latin typeface=".VnAvant" pitchFamily="34" charset="0"/>
                <a:ea typeface="SimSun" pitchFamily="2" charset="-122"/>
              </a:defRPr>
            </a:lvl5pPr>
            <a:lvl6pPr marL="2514600" indent="-228600" eaLnBrk="0" fontAlgn="base" hangingPunct="0">
              <a:spcBef>
                <a:spcPct val="0"/>
              </a:spcBef>
              <a:spcAft>
                <a:spcPct val="0"/>
              </a:spcAft>
              <a:defRPr sz="7200">
                <a:solidFill>
                  <a:schemeClr val="tx1"/>
                </a:solidFill>
                <a:latin typeface=".VnAvant" pitchFamily="34" charset="0"/>
                <a:ea typeface="SimSun" pitchFamily="2" charset="-122"/>
              </a:defRPr>
            </a:lvl6pPr>
            <a:lvl7pPr marL="2971800" indent="-228600" eaLnBrk="0" fontAlgn="base" hangingPunct="0">
              <a:spcBef>
                <a:spcPct val="0"/>
              </a:spcBef>
              <a:spcAft>
                <a:spcPct val="0"/>
              </a:spcAft>
              <a:defRPr sz="7200">
                <a:solidFill>
                  <a:schemeClr val="tx1"/>
                </a:solidFill>
                <a:latin typeface=".VnAvant" pitchFamily="34" charset="0"/>
                <a:ea typeface="SimSun" pitchFamily="2" charset="-122"/>
              </a:defRPr>
            </a:lvl7pPr>
            <a:lvl8pPr marL="3429000" indent="-228600" eaLnBrk="0" fontAlgn="base" hangingPunct="0">
              <a:spcBef>
                <a:spcPct val="0"/>
              </a:spcBef>
              <a:spcAft>
                <a:spcPct val="0"/>
              </a:spcAft>
              <a:defRPr sz="7200">
                <a:solidFill>
                  <a:schemeClr val="tx1"/>
                </a:solidFill>
                <a:latin typeface=".VnAvant" pitchFamily="34" charset="0"/>
                <a:ea typeface="SimSun" pitchFamily="2" charset="-122"/>
              </a:defRPr>
            </a:lvl8pPr>
            <a:lvl9pPr marL="3886200" indent="-228600" eaLnBrk="0" fontAlgn="base" hangingPunct="0">
              <a:spcBef>
                <a:spcPct val="0"/>
              </a:spcBef>
              <a:spcAft>
                <a:spcPct val="0"/>
              </a:spcAft>
              <a:defRPr sz="7200">
                <a:solidFill>
                  <a:schemeClr val="tx1"/>
                </a:solidFill>
                <a:latin typeface=".VnAvant" pitchFamily="34" charset="0"/>
                <a:ea typeface="SimSun" pitchFamily="2" charset="-122"/>
              </a:defRPr>
            </a:lvl9pPr>
          </a:lstStyle>
          <a:p>
            <a:pPr algn="ctr" fontAlgn="base">
              <a:spcBef>
                <a:spcPct val="0"/>
              </a:spcBef>
              <a:spcAft>
                <a:spcPct val="0"/>
              </a:spcAft>
            </a:pPr>
            <a:r>
              <a:rPr lang="en-US" altLang="zh-CN" sz="6000" dirty="0" err="1">
                <a:solidFill>
                  <a:srgbClr val="FF3399"/>
                </a:solidFill>
                <a:latin typeface="Times New Roman" panose="02020603050405020304" pitchFamily="18" charset="0"/>
                <a:ea typeface="字魂59号-创粗黑"/>
                <a:cs typeface="Times New Roman" panose="02020603050405020304" pitchFamily="18" charset="0"/>
              </a:rPr>
              <a:t>Củng</a:t>
            </a:r>
            <a:r>
              <a:rPr lang="en-US" altLang="zh-CN" sz="6000" dirty="0">
                <a:solidFill>
                  <a:srgbClr val="FF3399"/>
                </a:solidFill>
                <a:latin typeface="Times New Roman" panose="02020603050405020304" pitchFamily="18" charset="0"/>
                <a:ea typeface="字魂59号-创粗黑"/>
                <a:cs typeface="Times New Roman" panose="02020603050405020304" pitchFamily="18" charset="0"/>
              </a:rPr>
              <a:t> </a:t>
            </a:r>
            <a:r>
              <a:rPr lang="en-US" altLang="zh-CN" sz="6000" dirty="0" err="1">
                <a:solidFill>
                  <a:srgbClr val="FF3399"/>
                </a:solidFill>
                <a:latin typeface="Times New Roman" panose="02020603050405020304" pitchFamily="18" charset="0"/>
                <a:ea typeface="字魂59号-创粗黑"/>
                <a:cs typeface="Times New Roman" panose="02020603050405020304" pitchFamily="18" charset="0"/>
              </a:rPr>
              <a:t>cố</a:t>
            </a:r>
            <a:r>
              <a:rPr lang="en-US" altLang="zh-CN" sz="6000" dirty="0">
                <a:solidFill>
                  <a:srgbClr val="FF3399"/>
                </a:solidFill>
                <a:latin typeface="Times New Roman" panose="02020603050405020304" pitchFamily="18" charset="0"/>
                <a:ea typeface="字魂59号-创粗黑"/>
                <a:cs typeface="Times New Roman" panose="02020603050405020304" pitchFamily="18" charset="0"/>
              </a:rPr>
              <a:t> </a:t>
            </a:r>
            <a:endParaRPr lang="en-US" altLang="zh-CN" sz="6000" dirty="0" smtClean="0">
              <a:solidFill>
                <a:srgbClr val="FF3399"/>
              </a:solidFill>
              <a:latin typeface="Times New Roman" panose="02020603050405020304" pitchFamily="18" charset="0"/>
              <a:ea typeface="字魂59号-创粗黑"/>
              <a:cs typeface="Times New Roman" panose="02020603050405020304" pitchFamily="18" charset="0"/>
            </a:endParaRPr>
          </a:p>
          <a:p>
            <a:pPr algn="ctr" fontAlgn="base">
              <a:spcBef>
                <a:spcPct val="0"/>
              </a:spcBef>
              <a:spcAft>
                <a:spcPct val="0"/>
              </a:spcAft>
            </a:pPr>
            <a:r>
              <a:rPr lang="en-US" altLang="zh-CN" sz="6000" dirty="0" err="1" smtClean="0">
                <a:solidFill>
                  <a:srgbClr val="FF3399"/>
                </a:solidFill>
                <a:latin typeface="Times New Roman" panose="02020603050405020304" pitchFamily="18" charset="0"/>
                <a:ea typeface="字魂59号-创粗黑"/>
                <a:cs typeface="Times New Roman" panose="02020603050405020304" pitchFamily="18" charset="0"/>
              </a:rPr>
              <a:t>và</a:t>
            </a:r>
            <a:r>
              <a:rPr lang="en-US" altLang="zh-CN" sz="6000" dirty="0" smtClean="0">
                <a:solidFill>
                  <a:srgbClr val="FF3399"/>
                </a:solidFill>
                <a:latin typeface="Times New Roman" panose="02020603050405020304" pitchFamily="18" charset="0"/>
                <a:ea typeface="字魂59号-创粗黑"/>
                <a:cs typeface="Times New Roman" panose="02020603050405020304" pitchFamily="18" charset="0"/>
              </a:rPr>
              <a:t> </a:t>
            </a:r>
            <a:r>
              <a:rPr lang="en-US" altLang="zh-CN" sz="6000" dirty="0" err="1">
                <a:solidFill>
                  <a:srgbClr val="FF3399"/>
                </a:solidFill>
                <a:latin typeface="Times New Roman" panose="02020603050405020304" pitchFamily="18" charset="0"/>
                <a:ea typeface="字魂59号-创粗黑"/>
                <a:cs typeface="Times New Roman" panose="02020603050405020304" pitchFamily="18" charset="0"/>
              </a:rPr>
              <a:t>dặn</a:t>
            </a:r>
            <a:r>
              <a:rPr lang="en-US" altLang="zh-CN" sz="6000" dirty="0">
                <a:solidFill>
                  <a:srgbClr val="FF3399"/>
                </a:solidFill>
                <a:latin typeface="Times New Roman" panose="02020603050405020304" pitchFamily="18" charset="0"/>
                <a:ea typeface="字魂59号-创粗黑"/>
                <a:cs typeface="Times New Roman" panose="02020603050405020304" pitchFamily="18" charset="0"/>
              </a:rPr>
              <a:t> </a:t>
            </a:r>
            <a:r>
              <a:rPr lang="en-US" altLang="zh-CN" sz="6000" dirty="0" err="1">
                <a:solidFill>
                  <a:srgbClr val="FF3399"/>
                </a:solidFill>
                <a:latin typeface="Times New Roman" panose="02020603050405020304" pitchFamily="18" charset="0"/>
                <a:ea typeface="字魂59号-创粗黑"/>
                <a:cs typeface="Times New Roman" panose="02020603050405020304" pitchFamily="18" charset="0"/>
              </a:rPr>
              <a:t>dò</a:t>
            </a:r>
            <a:endParaRPr lang="zh-CN" altLang="en-US" sz="6000" dirty="0">
              <a:solidFill>
                <a:srgbClr val="FF3399"/>
              </a:solidFill>
              <a:latin typeface="Times New Roman" panose="02020603050405020304" pitchFamily="18" charset="0"/>
              <a:ea typeface="字魂59号-创粗黑"/>
              <a:cs typeface="Times New Roman" panose="02020603050405020304" pitchFamily="18" charset="0"/>
            </a:endParaRPr>
          </a:p>
        </p:txBody>
      </p:sp>
      <p:pic>
        <p:nvPicPr>
          <p:cNvPr id="33798" name="Picture 6" descr="Tết Thiếu Nhi Vui Vẻ Hình ảnh | Định dạng hình ảnh PNG 400345414|  vn.lovepik.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7174" y="-52377"/>
            <a:ext cx="2606675"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91674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afterEffect">
                                  <p:stCondLst>
                                    <p:cond delay="0"/>
                                  </p:stCondLst>
                                  <p:childTnLst>
                                    <p:animMotion origin="layout" path="M 0.00226 7.40741E-7 L -0.86944 0.02068 " pathEditMode="relative" rAng="0" ptsTypes="AA">
                                      <p:cBhvr>
                                        <p:cTn id="6" dur="2000" fill="hold"/>
                                        <p:tgtEl>
                                          <p:spTgt spid="14341"/>
                                        </p:tgtEl>
                                        <p:attrNameLst>
                                          <p:attrName>ppt_x</p:attrName>
                                          <p:attrName>ppt_y</p:attrName>
                                        </p:attrNameLst>
                                      </p:cBhvr>
                                      <p:rCtr x="-43594" y="1019"/>
                                    </p:animMotion>
                                  </p:childTnLst>
                                </p:cTn>
                              </p:par>
                            </p:childTnLst>
                          </p:cTn>
                        </p:par>
                        <p:par>
                          <p:cTn id="7" fill="hold" nodeType="afterGroup">
                            <p:stCondLst>
                              <p:cond delay="2000"/>
                            </p:stCondLst>
                            <p:childTnLst>
                              <p:par>
                                <p:cTn id="8" presetID="1" presetClass="entr" presetSubtype="0" fill="hold" nodeType="afterEffect">
                                  <p:stCondLst>
                                    <p:cond delay="0"/>
                                  </p:stCondLst>
                                  <p:childTnLst>
                                    <p:set>
                                      <p:cBhvr>
                                        <p:cTn id="9" dur="1" fill="hold">
                                          <p:stCondLst>
                                            <p:cond delay="499"/>
                                          </p:stCondLst>
                                        </p:cTn>
                                        <p:tgtEl>
                                          <p:spTgt spid="14342"/>
                                        </p:tgtEl>
                                        <p:attrNameLst>
                                          <p:attrName>style.visibility</p:attrName>
                                        </p:attrNameLst>
                                      </p:cBhvr>
                                      <p:to>
                                        <p:strVal val="visible"/>
                                      </p:to>
                                    </p:set>
                                  </p:childTnLst>
                                </p:cTn>
                              </p:par>
                            </p:childTnLst>
                          </p:cTn>
                        </p:par>
                        <p:par>
                          <p:cTn id="10" fill="hold" nodeType="withGroup">
                            <p:stCondLst>
                              <p:cond delay="2500"/>
                            </p:stCondLst>
                            <p:childTnLst>
                              <p:par>
                                <p:cTn id="11" presetID="26" presetClass="entr" presetSubtype="0" fill="hold" nodeType="afterEffect">
                                  <p:stCondLst>
                                    <p:cond delay="0"/>
                                  </p:stCondLst>
                                  <p:childTnLst>
                                    <p:set>
                                      <p:cBhvr>
                                        <p:cTn id="12" dur="1" fill="hold">
                                          <p:stCondLst>
                                            <p:cond delay="0"/>
                                          </p:stCondLst>
                                        </p:cTn>
                                        <p:tgtEl>
                                          <p:spTgt spid="33798"/>
                                        </p:tgtEl>
                                        <p:attrNameLst>
                                          <p:attrName>style.visibility</p:attrName>
                                        </p:attrNameLst>
                                      </p:cBhvr>
                                      <p:to>
                                        <p:strVal val="visible"/>
                                      </p:to>
                                    </p:set>
                                    <p:animEffect transition="in" filter="wipe(down)">
                                      <p:cBhvr>
                                        <p:cTn id="13" dur="145">
                                          <p:stCondLst>
                                            <p:cond delay="0"/>
                                          </p:stCondLst>
                                        </p:cTn>
                                        <p:tgtEl>
                                          <p:spTgt spid="33798"/>
                                        </p:tgtEl>
                                      </p:cBhvr>
                                    </p:animEffect>
                                    <p:anim calcmode="lin" valueType="num">
                                      <p:cBhvr>
                                        <p:cTn id="14" dur="455" tmFilter="0,0; 0.14,0.36; 0.43,0.73; 0.71,0.91; 1.0,1.0">
                                          <p:stCondLst>
                                            <p:cond delay="0"/>
                                          </p:stCondLst>
                                        </p:cTn>
                                        <p:tgtEl>
                                          <p:spTgt spid="33798"/>
                                        </p:tgtEl>
                                        <p:attrNameLst>
                                          <p:attrName>ppt_x</p:attrName>
                                        </p:attrNameLst>
                                      </p:cBhvr>
                                      <p:tavLst>
                                        <p:tav tm="0">
                                          <p:val>
                                            <p:strVal val="#ppt_x-0.25"/>
                                          </p:val>
                                        </p:tav>
                                        <p:tav tm="100000">
                                          <p:val>
                                            <p:strVal val="#ppt_x"/>
                                          </p:val>
                                        </p:tav>
                                      </p:tavLst>
                                    </p:anim>
                                    <p:anim calcmode="lin" valueType="num">
                                      <p:cBhvr>
                                        <p:cTn id="15" dur="166" tmFilter="0.0,0.0; 0.25,0.07; 0.50,0.2; 0.75,0.467; 1.0,1.0">
                                          <p:stCondLst>
                                            <p:cond delay="0"/>
                                          </p:stCondLst>
                                        </p:cTn>
                                        <p:tgtEl>
                                          <p:spTgt spid="33798"/>
                                        </p:tgtEl>
                                        <p:attrNameLst>
                                          <p:attrName>ppt_y</p:attrName>
                                        </p:attrNameLst>
                                      </p:cBhvr>
                                      <p:tavLst>
                                        <p:tav tm="0" fmla="#ppt_y-sin(pi*$)/3">
                                          <p:val>
                                            <p:fltVal val="0.5"/>
                                          </p:val>
                                        </p:tav>
                                        <p:tav tm="100000">
                                          <p:val>
                                            <p:fltVal val="1"/>
                                          </p:val>
                                        </p:tav>
                                      </p:tavLst>
                                    </p:anim>
                                    <p:anim calcmode="lin" valueType="num">
                                      <p:cBhvr>
                                        <p:cTn id="16" dur="166" tmFilter="0, 0; 0.125,0.2665; 0.25,0.4; 0.375,0.465; 0.5,0.5;  0.625,0.535; 0.75,0.6; 0.875,0.7335; 1,1">
                                          <p:stCondLst>
                                            <p:cond delay="166"/>
                                          </p:stCondLst>
                                        </p:cTn>
                                        <p:tgtEl>
                                          <p:spTgt spid="33798"/>
                                        </p:tgtEl>
                                        <p:attrNameLst>
                                          <p:attrName>ppt_y</p:attrName>
                                        </p:attrNameLst>
                                      </p:cBhvr>
                                      <p:tavLst>
                                        <p:tav tm="0" fmla="#ppt_y-sin(pi*$)/9">
                                          <p:val>
                                            <p:fltVal val="0"/>
                                          </p:val>
                                        </p:tav>
                                        <p:tav tm="100000">
                                          <p:val>
                                            <p:fltVal val="1"/>
                                          </p:val>
                                        </p:tav>
                                      </p:tavLst>
                                    </p:anim>
                                    <p:anim calcmode="lin" valueType="num">
                                      <p:cBhvr>
                                        <p:cTn id="17" dur="83" tmFilter="0, 0; 0.125,0.2665; 0.25,0.4; 0.375,0.465; 0.5,0.5;  0.625,0.535; 0.75,0.6; 0.875,0.7335; 1,1">
                                          <p:stCondLst>
                                            <p:cond delay="331"/>
                                          </p:stCondLst>
                                        </p:cTn>
                                        <p:tgtEl>
                                          <p:spTgt spid="33798"/>
                                        </p:tgtEl>
                                        <p:attrNameLst>
                                          <p:attrName>ppt_y</p:attrName>
                                        </p:attrNameLst>
                                      </p:cBhvr>
                                      <p:tavLst>
                                        <p:tav tm="0" fmla="#ppt_y-sin(pi*$)/27">
                                          <p:val>
                                            <p:fltVal val="0"/>
                                          </p:val>
                                        </p:tav>
                                        <p:tav tm="100000">
                                          <p:val>
                                            <p:fltVal val="1"/>
                                          </p:val>
                                        </p:tav>
                                      </p:tavLst>
                                    </p:anim>
                                    <p:anim calcmode="lin" valueType="num">
                                      <p:cBhvr>
                                        <p:cTn id="18" dur="41" tmFilter="0, 0; 0.125,0.2665; 0.25,0.4; 0.375,0.465; 0.5,0.5;  0.625,0.535; 0.75,0.6; 0.875,0.7335; 1,1">
                                          <p:stCondLst>
                                            <p:cond delay="414"/>
                                          </p:stCondLst>
                                        </p:cTn>
                                        <p:tgtEl>
                                          <p:spTgt spid="33798"/>
                                        </p:tgtEl>
                                        <p:attrNameLst>
                                          <p:attrName>ppt_y</p:attrName>
                                        </p:attrNameLst>
                                      </p:cBhvr>
                                      <p:tavLst>
                                        <p:tav tm="0" fmla="#ppt_y-sin(pi*$)/81">
                                          <p:val>
                                            <p:fltVal val="0"/>
                                          </p:val>
                                        </p:tav>
                                        <p:tav tm="100000">
                                          <p:val>
                                            <p:fltVal val="1"/>
                                          </p:val>
                                        </p:tav>
                                      </p:tavLst>
                                    </p:anim>
                                    <p:animScale>
                                      <p:cBhvr>
                                        <p:cTn id="19" dur="6">
                                          <p:stCondLst>
                                            <p:cond delay="162"/>
                                          </p:stCondLst>
                                        </p:cTn>
                                        <p:tgtEl>
                                          <p:spTgt spid="33798"/>
                                        </p:tgtEl>
                                      </p:cBhvr>
                                      <p:to x="100000" y="60000"/>
                                    </p:animScale>
                                    <p:animScale>
                                      <p:cBhvr>
                                        <p:cTn id="20" dur="41" decel="50000">
                                          <p:stCondLst>
                                            <p:cond delay="169"/>
                                          </p:stCondLst>
                                        </p:cTn>
                                        <p:tgtEl>
                                          <p:spTgt spid="33798"/>
                                        </p:tgtEl>
                                      </p:cBhvr>
                                      <p:to x="100000" y="100000"/>
                                    </p:animScale>
                                    <p:animScale>
                                      <p:cBhvr>
                                        <p:cTn id="21" dur="6">
                                          <p:stCondLst>
                                            <p:cond delay="328"/>
                                          </p:stCondLst>
                                        </p:cTn>
                                        <p:tgtEl>
                                          <p:spTgt spid="33798"/>
                                        </p:tgtEl>
                                      </p:cBhvr>
                                      <p:to x="100000" y="80000"/>
                                    </p:animScale>
                                    <p:animScale>
                                      <p:cBhvr>
                                        <p:cTn id="22" dur="41" decel="50000">
                                          <p:stCondLst>
                                            <p:cond delay="334"/>
                                          </p:stCondLst>
                                        </p:cTn>
                                        <p:tgtEl>
                                          <p:spTgt spid="33798"/>
                                        </p:tgtEl>
                                      </p:cBhvr>
                                      <p:to x="100000" y="100000"/>
                                    </p:animScale>
                                    <p:animScale>
                                      <p:cBhvr>
                                        <p:cTn id="23" dur="6">
                                          <p:stCondLst>
                                            <p:cond delay="410"/>
                                          </p:stCondLst>
                                        </p:cTn>
                                        <p:tgtEl>
                                          <p:spTgt spid="33798"/>
                                        </p:tgtEl>
                                      </p:cBhvr>
                                      <p:to x="100000" y="90000"/>
                                    </p:animScale>
                                    <p:animScale>
                                      <p:cBhvr>
                                        <p:cTn id="24" dur="41" decel="50000">
                                          <p:stCondLst>
                                            <p:cond delay="417"/>
                                          </p:stCondLst>
                                        </p:cTn>
                                        <p:tgtEl>
                                          <p:spTgt spid="33798"/>
                                        </p:tgtEl>
                                      </p:cBhvr>
                                      <p:to x="100000" y="100000"/>
                                    </p:animScale>
                                    <p:animScale>
                                      <p:cBhvr>
                                        <p:cTn id="25" dur="6">
                                          <p:stCondLst>
                                            <p:cond delay="452"/>
                                          </p:stCondLst>
                                        </p:cTn>
                                        <p:tgtEl>
                                          <p:spTgt spid="33798"/>
                                        </p:tgtEl>
                                      </p:cBhvr>
                                      <p:to x="100000" y="95000"/>
                                    </p:animScale>
                                    <p:animScale>
                                      <p:cBhvr>
                                        <p:cTn id="26" dur="41" decel="50000">
                                          <p:stCondLst>
                                            <p:cond delay="458"/>
                                          </p:stCondLst>
                                        </p:cTn>
                                        <p:tgtEl>
                                          <p:spTgt spid="3379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75"/>
                                  </p:iterate>
                                  <p:childTnLst>
                                    <p:set>
                                      <p:cBhvr>
                                        <p:cTn id="30" dur="1" fill="hold">
                                          <p:stCondLst>
                                            <p:cond delay="74"/>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6921" y="3447"/>
            <a:ext cx="9129292" cy="5135744"/>
          </a:xfrm>
          <a:prstGeom prst="rect">
            <a:avLst/>
          </a:prstGeom>
          <a:noFill/>
          <a:ln w="9525">
            <a:noFill/>
          </a:ln>
        </p:spPr>
      </p:pic>
      <p:pic>
        <p:nvPicPr>
          <p:cNvPr id="2084" name="图片 2083" descr="3"/>
          <p:cNvPicPr>
            <a:picLocks noChangeAspect="1"/>
          </p:cNvPicPr>
          <p:nvPr/>
        </p:nvPicPr>
        <p:blipFill>
          <a:blip r:embed="rId4"/>
          <a:stretch>
            <a:fillRect/>
          </a:stretch>
        </p:blipFill>
        <p:spPr>
          <a:xfrm>
            <a:off x="255227" y="610948"/>
            <a:ext cx="8712279" cy="8644595"/>
          </a:xfrm>
          <a:prstGeom prst="rect">
            <a:avLst/>
          </a:prstGeom>
          <a:noFill/>
          <a:ln w="9525">
            <a:noFill/>
          </a:ln>
        </p:spPr>
      </p:pic>
      <p:pic>
        <p:nvPicPr>
          <p:cNvPr id="2078" name="图片 2077" descr="2"/>
          <p:cNvPicPr>
            <a:picLocks noChangeAspect="1"/>
          </p:cNvPicPr>
          <p:nvPr/>
        </p:nvPicPr>
        <p:blipFill>
          <a:blip r:embed="rId5"/>
          <a:stretch>
            <a:fillRect/>
          </a:stretch>
        </p:blipFill>
        <p:spPr>
          <a:xfrm>
            <a:off x="451620" y="265405"/>
            <a:ext cx="1681894" cy="560106"/>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7044228" y="226628"/>
            <a:ext cx="1884344" cy="873766"/>
          </a:xfrm>
          <a:prstGeom prst="rect">
            <a:avLst/>
          </a:prstGeom>
          <a:noFill/>
          <a:ln w="9525">
            <a:noFill/>
          </a:ln>
        </p:spPr>
      </p:pic>
      <p:sp>
        <p:nvSpPr>
          <p:cNvPr id="8" name="Title 1"/>
          <p:cNvSpPr txBox="1">
            <a:spLocks/>
          </p:cNvSpPr>
          <p:nvPr/>
        </p:nvSpPr>
        <p:spPr>
          <a:xfrm>
            <a:off x="762000" y="2952750"/>
            <a:ext cx="8045873" cy="125073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lIns="91432" tIns="45718" rIns="91432" bIns="45718" anchor="ct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a:defRPr/>
            </a:pPr>
            <a:r>
              <a:rPr lang="en-US" sz="4000" dirty="0">
                <a:solidFill>
                  <a:prstClr val="black"/>
                </a:solidFill>
                <a:latin typeface="Times New Roman" panose="02020603050405020304" pitchFamily="18" charset="0"/>
                <a:ea typeface="Arial-Rounded" pitchFamily="34" charset="0"/>
                <a:cs typeface="Times New Roman" panose="02020603050405020304" pitchFamily="18" charset="0"/>
              </a:rPr>
              <a:t>CHÀO TẠM BIỆT CÁC EM!</a:t>
            </a:r>
          </a:p>
        </p:txBody>
      </p:sp>
    </p:spTree>
    <p:extLst>
      <p:ext uri="{BB962C8B-B14F-4D97-AF65-F5344CB8AC3E}">
        <p14:creationId xmlns:p14="http://schemas.microsoft.com/office/powerpoint/2010/main" val="40889316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500" fill="hold"/>
                                        <p:tgtEl>
                                          <p:spTgt spid="2084"/>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2078"/>
                                        </p:tgtEl>
                                        <p:attrNameLst>
                                          <p:attrName>style.visibility</p:attrName>
                                        </p:attrNameLst>
                                      </p:cBhvr>
                                      <p:to>
                                        <p:strVal val="visible"/>
                                      </p:to>
                                    </p:set>
                                    <p:anim calcmode="lin" valueType="num">
                                      <p:cBhvr additive="base">
                                        <p:cTn id="9" dur="500" fill="hold"/>
                                        <p:tgtEl>
                                          <p:spTgt spid="2078"/>
                                        </p:tgtEl>
                                        <p:attrNameLst>
                                          <p:attrName>ppt_x</p:attrName>
                                        </p:attrNameLst>
                                      </p:cBhvr>
                                      <p:tavLst>
                                        <p:tav tm="0">
                                          <p:val>
                                            <p:strVal val="1+#ppt_w/2"/>
                                          </p:val>
                                        </p:tav>
                                        <p:tav tm="100000">
                                          <p:val>
                                            <p:strVal val="#ppt_x"/>
                                          </p:val>
                                        </p:tav>
                                      </p:tavLst>
                                    </p:anim>
                                    <p:anim calcmode="lin" valueType="num">
                                      <p:cBhvr additive="base">
                                        <p:cTn id="10" dur="500" fill="hold"/>
                                        <p:tgtEl>
                                          <p:spTgt spid="2078"/>
                                        </p:tgtEl>
                                        <p:attrNameLst>
                                          <p:attrName>ppt_y</p:attrName>
                                        </p:attrNameLst>
                                      </p:cBhvr>
                                      <p:tavLst>
                                        <p:tav tm="0">
                                          <p:val>
                                            <p:strVal val="#ppt_y"/>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2088"/>
                                        </p:tgtEl>
                                        <p:attrNameLst>
                                          <p:attrName>style.visibility</p:attrName>
                                        </p:attrNameLst>
                                      </p:cBhvr>
                                      <p:to>
                                        <p:strVal val="visible"/>
                                      </p:to>
                                    </p:set>
                                    <p:animEffect transition="in" filter="fade">
                                      <p:cBhvr>
                                        <p:cTn id="13" dur="500"/>
                                        <p:tgtEl>
                                          <p:spTgt spid="2088"/>
                                        </p:tgtEl>
                                      </p:cBhvr>
                                    </p:animEffect>
                                    <p:anim calcmode="lin" valueType="num">
                                      <p:cBhvr>
                                        <p:cTn id="14" dur="500" fill="hold"/>
                                        <p:tgtEl>
                                          <p:spTgt spid="2088"/>
                                        </p:tgtEl>
                                        <p:attrNameLst>
                                          <p:attrName>ppt_x</p:attrName>
                                        </p:attrNameLst>
                                      </p:cBhvr>
                                      <p:tavLst>
                                        <p:tav tm="0">
                                          <p:val>
                                            <p:strVal val="#ppt_x"/>
                                          </p:val>
                                        </p:tav>
                                        <p:tav tm="100000">
                                          <p:val>
                                            <p:strVal val="#ppt_x"/>
                                          </p:val>
                                        </p:tav>
                                      </p:tavLst>
                                    </p:anim>
                                    <p:anim calcmode="lin" valueType="num">
                                      <p:cBhvr>
                                        <p:cTn id="15" dur="500" fill="hold"/>
                                        <p:tgtEl>
                                          <p:spTgt spid="2088"/>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3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90"/>
                                          </p:val>
                                        </p:tav>
                                        <p:tav tm="100000">
                                          <p:val>
                                            <p:fltVal val="0"/>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1024</Words>
  <Application>Microsoft Office PowerPoint</Application>
  <PresentationFormat>On-screen Show (16:9)</PresentationFormat>
  <Paragraphs>52</Paragraphs>
  <Slides>9</Slides>
  <Notes>6</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9</vt:i4>
      </vt:variant>
    </vt:vector>
  </HeadingPairs>
  <TitlesOfParts>
    <vt:vector size="26" baseType="lpstr">
      <vt:lpstr>微软雅黑</vt:lpstr>
      <vt:lpstr>.VnAvant</vt:lpstr>
      <vt:lpstr>Arial</vt:lpstr>
      <vt:lpstr>Arial-Rounded</vt:lpstr>
      <vt:lpstr>Calibri</vt:lpstr>
      <vt:lpstr>HP001 4 hàng</vt:lpstr>
      <vt:lpstr>SimSun</vt:lpstr>
      <vt:lpstr>SimSun</vt:lpstr>
      <vt:lpstr>Times New Roman</vt:lpstr>
      <vt:lpstr>字魂59号-创粗黑</vt:lpstr>
      <vt:lpstr>经典趣体简</vt:lpstr>
      <vt:lpstr>Office Theme</vt:lpstr>
      <vt:lpstr>1_默认设计模板</vt:lpstr>
      <vt:lpstr>5_默认设计模板</vt:lpstr>
      <vt:lpstr>默认设计模板</vt:lpstr>
      <vt:lpstr>4_默认设计模板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MYLAPTOP</dc:creator>
  <cp:lastModifiedBy>Admin</cp:lastModifiedBy>
  <cp:revision>32</cp:revision>
  <dcterms:created xsi:type="dcterms:W3CDTF">2021-11-02T15:24:23Z</dcterms:created>
  <dcterms:modified xsi:type="dcterms:W3CDTF">2023-02-03T07:29:20Z</dcterms:modified>
</cp:coreProperties>
</file>