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6" r:id="rId5"/>
    <p:sldMasterId id="2147483708" r:id="rId6"/>
    <p:sldMasterId id="2147483720" r:id="rId7"/>
  </p:sldMasterIdLst>
  <p:notesMasterIdLst>
    <p:notesMasterId r:id="rId50"/>
  </p:notesMasterIdLst>
  <p:sldIdLst>
    <p:sldId id="257" r:id="rId8"/>
    <p:sldId id="262" r:id="rId9"/>
    <p:sldId id="276" r:id="rId10"/>
    <p:sldId id="277" r:id="rId11"/>
    <p:sldId id="278" r:id="rId12"/>
    <p:sldId id="279" r:id="rId13"/>
    <p:sldId id="280" r:id="rId14"/>
    <p:sldId id="281" r:id="rId15"/>
    <p:sldId id="282" r:id="rId16"/>
    <p:sldId id="268" r:id="rId17"/>
    <p:sldId id="261" r:id="rId18"/>
    <p:sldId id="283" r:id="rId19"/>
    <p:sldId id="284" r:id="rId20"/>
    <p:sldId id="290" r:id="rId21"/>
    <p:sldId id="285" r:id="rId22"/>
    <p:sldId id="286" r:id="rId23"/>
    <p:sldId id="287" r:id="rId24"/>
    <p:sldId id="288" r:id="rId25"/>
    <p:sldId id="273" r:id="rId26"/>
    <p:sldId id="289" r:id="rId27"/>
    <p:sldId id="291" r:id="rId28"/>
    <p:sldId id="292" r:id="rId29"/>
    <p:sldId id="295" r:id="rId30"/>
    <p:sldId id="296" r:id="rId31"/>
    <p:sldId id="256" r:id="rId32"/>
    <p:sldId id="270" r:id="rId33"/>
    <p:sldId id="263" r:id="rId34"/>
    <p:sldId id="275" r:id="rId35"/>
    <p:sldId id="265" r:id="rId36"/>
    <p:sldId id="298" r:id="rId37"/>
    <p:sldId id="299" r:id="rId38"/>
    <p:sldId id="300" r:id="rId39"/>
    <p:sldId id="301" r:id="rId40"/>
    <p:sldId id="302" r:id="rId41"/>
    <p:sldId id="303" r:id="rId42"/>
    <p:sldId id="305" r:id="rId43"/>
    <p:sldId id="306" r:id="rId44"/>
    <p:sldId id="260" r:id="rId45"/>
    <p:sldId id="307" r:id="rId46"/>
    <p:sldId id="308" r:id="rId47"/>
    <p:sldId id="271" r:id="rId48"/>
    <p:sldId id="259" r:id="rId49"/>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CC"/>
    <a:srgbClr val="00CC00"/>
    <a:srgbClr val="FF6600"/>
    <a:srgbClr val="FFFF66"/>
    <a:srgbClr val="F8E65E"/>
    <a:srgbClr val="8000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834" y="-90"/>
      </p:cViewPr>
      <p:guideLst>
        <p:guide orient="horz" pos="1620"/>
        <p:guide pos="2880"/>
      </p:guideLst>
    </p:cSldViewPr>
  </p:slideViewPr>
  <p:notesTextViewPr>
    <p:cViewPr>
      <p:scale>
        <a:sx n="1" d="1"/>
        <a:sy n="1" d="1"/>
      </p:scale>
      <p:origin x="0" y="29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8124E4-922E-4844-ADBC-AE6AEFC899CD}" type="datetimeFigureOut">
              <a:rPr lang="en-US" smtClean="0"/>
              <a:t>22/11/2021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BB56C-AF5C-44B3-8271-49F0D7CC2FE4}" type="slidenum">
              <a:rPr lang="en-US" smtClean="0"/>
              <a:t>‹#›</a:t>
            </a:fld>
            <a:endParaRPr lang="en-US"/>
          </a:p>
        </p:txBody>
      </p:sp>
    </p:spTree>
    <p:extLst>
      <p:ext uri="{BB962C8B-B14F-4D97-AF65-F5344CB8AC3E}">
        <p14:creationId xmlns:p14="http://schemas.microsoft.com/office/powerpoint/2010/main" val="1759505434"/>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2FEAEB15-AA8B-4910-80D8-F3E86E28975E}" type="slidenum">
              <a:rPr lang="en-US" altLang="zh-CN" sz="1200">
                <a:solidFill>
                  <a:prstClr val="black"/>
                </a:solidFill>
              </a:rPr>
              <a:pPr/>
              <a:t>1</a:t>
            </a:fld>
            <a:endParaRPr lang="en-US" altLang="zh-CN" sz="1200">
              <a:solidFill>
                <a:prstClr val="black"/>
              </a:solidFill>
            </a:endParaRPr>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pPr eaLnBrk="1" hangingPunct="1"/>
            <a:endParaRPr lang="zh-CN" altLang="zh-CN" dirty="0" smtClean="0">
              <a:ea typeface="宋体"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8071F277-CA54-4292-8FB7-068620EBDFF4}" type="slidenum">
              <a:rPr lang="en-US" altLang="zh-CN" sz="1200">
                <a:solidFill>
                  <a:prstClr val="black"/>
                </a:solidFill>
              </a:rPr>
              <a:pPr/>
              <a:t>10</a:t>
            </a:fld>
            <a:endParaRPr lang="en-US" altLang="zh-CN" sz="1200">
              <a:solidFill>
                <a:prstClr val="black"/>
              </a:solidFill>
            </a:endParaRPr>
          </a:p>
        </p:txBody>
      </p:sp>
      <p:sp>
        <p:nvSpPr>
          <p:cNvPr id="41987" name="Rectangle 2"/>
          <p:cNvSpPr>
            <a:spLocks noGrp="1" noRot="1" noChangeAspect="1" noChangeArrowheads="1" noTextEdit="1"/>
          </p:cNvSpPr>
          <p:nvPr>
            <p:ph type="sldImg"/>
          </p:nvPr>
        </p:nvSpPr>
        <p:spPr>
          <a:xfrm>
            <a:off x="381000" y="685800"/>
            <a:ext cx="6096000" cy="3429000"/>
          </a:xfrm>
          <a:ln/>
        </p:spPr>
      </p:sp>
      <p:sp>
        <p:nvSpPr>
          <p:cNvPr id="4198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DA9A68BB-E82B-4776-A1D3-ED4B6AEBD87F}" type="slidenum">
              <a:rPr lang="en-US" altLang="zh-CN" sz="1200">
                <a:solidFill>
                  <a:prstClr val="black"/>
                </a:solidFill>
              </a:rPr>
              <a:pPr/>
              <a:t>11</a:t>
            </a:fld>
            <a:endParaRPr lang="en-US" altLang="zh-CN" sz="1200">
              <a:solidFill>
                <a:prstClr val="black"/>
              </a:solidFill>
            </a:endParaRPr>
          </a:p>
        </p:txBody>
      </p:sp>
      <p:sp>
        <p:nvSpPr>
          <p:cNvPr id="34819" name="Rectangle 2"/>
          <p:cNvSpPr>
            <a:spLocks noGrp="1" noRot="1" noChangeAspect="1" noChangeArrowheads="1" noTextEdit="1"/>
          </p:cNvSpPr>
          <p:nvPr>
            <p:ph type="sldImg"/>
          </p:nvPr>
        </p:nvSpPr>
        <p:spPr>
          <a:xfrm>
            <a:off x="381000" y="685800"/>
            <a:ext cx="6096000" cy="3429000"/>
          </a:xfrm>
          <a:ln/>
        </p:spPr>
      </p:sp>
      <p:sp>
        <p:nvSpPr>
          <p:cNvPr id="34820"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548176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548176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14</a:t>
            </a:fld>
            <a:endParaRPr lang="en-US"/>
          </a:p>
        </p:txBody>
      </p:sp>
    </p:spTree>
    <p:extLst>
      <p:ext uri="{BB962C8B-B14F-4D97-AF65-F5344CB8AC3E}">
        <p14:creationId xmlns:p14="http://schemas.microsoft.com/office/powerpoint/2010/main" val="578310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171373FB-D64A-41D6-8336-2D982AFA5997}" type="slidenum">
              <a:rPr lang="en-US" altLang="zh-CN" sz="1200">
                <a:solidFill>
                  <a:prstClr val="black"/>
                </a:solidFill>
              </a:rPr>
              <a:pPr/>
              <a:t>19</a:t>
            </a:fld>
            <a:endParaRPr lang="en-US" altLang="zh-CN" sz="1200">
              <a:solidFill>
                <a:prstClr val="black"/>
              </a:solidFill>
            </a:endParaRPr>
          </a:p>
        </p:txBody>
      </p:sp>
      <p:sp>
        <p:nvSpPr>
          <p:cNvPr id="47107" name="Rectangle 2"/>
          <p:cNvSpPr>
            <a:spLocks noGrp="1" noRot="1" noChangeAspect="1" noChangeArrowheads="1" noTextEdit="1"/>
          </p:cNvSpPr>
          <p:nvPr>
            <p:ph type="sldImg"/>
          </p:nvPr>
        </p:nvSpPr>
        <p:spPr>
          <a:xfrm>
            <a:off x="381000" y="685800"/>
            <a:ext cx="6096000" cy="3429000"/>
          </a:xfrm>
          <a:ln/>
        </p:spPr>
      </p:sp>
      <p:sp>
        <p:nvSpPr>
          <p:cNvPr id="4710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791758F8-E5EB-4AF1-904B-31CAB8B733CC}" type="slidenum">
              <a:rPr lang="en-US" altLang="zh-CN" sz="1200">
                <a:solidFill>
                  <a:prstClr val="black"/>
                </a:solidFill>
              </a:rPr>
              <a:pPr/>
              <a:t>2</a:t>
            </a:fld>
            <a:endParaRPr lang="en-US" altLang="zh-CN" sz="1200">
              <a:solidFill>
                <a:prstClr val="black"/>
              </a:solidFill>
            </a:endParaRPr>
          </a:p>
        </p:txBody>
      </p:sp>
      <p:sp>
        <p:nvSpPr>
          <p:cNvPr id="35843" name="Rectangle 2"/>
          <p:cNvSpPr>
            <a:spLocks noGrp="1" noRot="1" noChangeAspect="1" noChangeArrowheads="1" noTextEdit="1"/>
          </p:cNvSpPr>
          <p:nvPr>
            <p:ph type="sldImg"/>
          </p:nvPr>
        </p:nvSpPr>
        <p:spPr>
          <a:xfrm>
            <a:off x="381000" y="685800"/>
            <a:ext cx="6096000" cy="3429000"/>
          </a:xfrm>
          <a:ln/>
        </p:spPr>
      </p:sp>
      <p:sp>
        <p:nvSpPr>
          <p:cNvPr id="35844" name="Rectangle 3"/>
          <p:cNvSpPr>
            <a:spLocks noGrp="1" noChangeArrowheads="1"/>
          </p:cNvSpPr>
          <p:nvPr>
            <p:ph type="body" idx="1"/>
          </p:nvPr>
        </p:nvSpPr>
        <p:spPr>
          <a:noFill/>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pPr eaLnBrk="1" hangingPunct="1"/>
            <a:endParaRPr lang="zh-CN" altLang="zh-CN" dirty="0" smtClean="0">
              <a:ea typeface="宋体"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20</a:t>
            </a:fld>
            <a:endParaRPr lang="en-US"/>
          </a:p>
        </p:txBody>
      </p:sp>
    </p:spTree>
    <p:extLst>
      <p:ext uri="{BB962C8B-B14F-4D97-AF65-F5344CB8AC3E}">
        <p14:creationId xmlns:p14="http://schemas.microsoft.com/office/powerpoint/2010/main" val="1585659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25</a:t>
            </a:fld>
            <a:endParaRPr lang="en-US"/>
          </a:p>
        </p:txBody>
      </p:sp>
    </p:spTree>
    <p:extLst>
      <p:ext uri="{BB962C8B-B14F-4D97-AF65-F5344CB8AC3E}">
        <p14:creationId xmlns:p14="http://schemas.microsoft.com/office/powerpoint/2010/main" val="361089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82006FF2-7EC7-4209-B12A-241C08F2F72C}" type="slidenum">
              <a:rPr lang="en-US" altLang="zh-CN" sz="1200">
                <a:solidFill>
                  <a:prstClr val="black"/>
                </a:solidFill>
              </a:rPr>
              <a:pPr/>
              <a:t>26</a:t>
            </a:fld>
            <a:endParaRPr lang="en-US" altLang="zh-CN" sz="1200">
              <a:solidFill>
                <a:prstClr val="black"/>
              </a:solidFill>
            </a:endParaRPr>
          </a:p>
        </p:txBody>
      </p:sp>
      <p:sp>
        <p:nvSpPr>
          <p:cNvPr id="44035" name="Rectangle 2"/>
          <p:cNvSpPr>
            <a:spLocks noGrp="1" noRot="1" noChangeAspect="1" noChangeArrowheads="1" noTextEdit="1"/>
          </p:cNvSpPr>
          <p:nvPr>
            <p:ph type="sldImg"/>
          </p:nvPr>
        </p:nvSpPr>
        <p:spPr>
          <a:xfrm>
            <a:off x="381000" y="685800"/>
            <a:ext cx="6096000" cy="3429000"/>
          </a:xfrm>
          <a:ln/>
        </p:spPr>
      </p:sp>
      <p:sp>
        <p:nvSpPr>
          <p:cNvPr id="4403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3791F801-9076-497D-9D7E-DFB527D38308}" type="slidenum">
              <a:rPr lang="en-US" altLang="zh-CN" sz="1200">
                <a:solidFill>
                  <a:prstClr val="black"/>
                </a:solidFill>
              </a:rPr>
              <a:pPr/>
              <a:t>27</a:t>
            </a:fld>
            <a:endParaRPr lang="en-US" altLang="zh-CN" sz="1200">
              <a:solidFill>
                <a:prstClr val="black"/>
              </a:solidFill>
            </a:endParaRPr>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47289FAF-6F9B-445B-8228-42B8365BF0E8}" type="slidenum">
              <a:rPr lang="en-US" altLang="zh-CN" sz="1200">
                <a:solidFill>
                  <a:prstClr val="black"/>
                </a:solidFill>
              </a:rPr>
              <a:pPr/>
              <a:t>28</a:t>
            </a:fld>
            <a:endParaRPr lang="en-US" altLang="zh-CN" sz="1200">
              <a:solidFill>
                <a:prstClr val="black"/>
              </a:solidFill>
            </a:endParaRPr>
          </a:p>
        </p:txBody>
      </p:sp>
      <p:sp>
        <p:nvSpPr>
          <p:cNvPr id="49155" name="Rectangle 2"/>
          <p:cNvSpPr>
            <a:spLocks noGrp="1" noRot="1" noChangeAspect="1" noChangeArrowheads="1" noTextEdit="1"/>
          </p:cNvSpPr>
          <p:nvPr>
            <p:ph type="sldImg"/>
          </p:nvPr>
        </p:nvSpPr>
        <p:spPr>
          <a:xfrm>
            <a:off x="381000" y="685800"/>
            <a:ext cx="6096000" cy="3429000"/>
          </a:xfrm>
          <a:ln/>
        </p:spPr>
      </p:sp>
      <p:sp>
        <p:nvSpPr>
          <p:cNvPr id="4915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77DD5868-C9FF-4CE9-A6E0-95C42707ED08}" type="slidenum">
              <a:rPr lang="en-US" altLang="zh-CN" sz="1200">
                <a:solidFill>
                  <a:prstClr val="black"/>
                </a:solidFill>
              </a:rPr>
              <a:pPr/>
              <a:t>29</a:t>
            </a:fld>
            <a:endParaRPr lang="en-US" altLang="zh-CN" sz="1200">
              <a:solidFill>
                <a:prstClr val="black"/>
              </a:solidFill>
            </a:endParaRPr>
          </a:p>
        </p:txBody>
      </p:sp>
      <p:sp>
        <p:nvSpPr>
          <p:cNvPr id="38915" name="Rectangle 2"/>
          <p:cNvSpPr>
            <a:spLocks noGrp="1" noRot="1" noChangeAspect="1" noChangeArrowheads="1" noTextEdit="1"/>
          </p:cNvSpPr>
          <p:nvPr>
            <p:ph type="sldImg"/>
          </p:nvPr>
        </p:nvSpPr>
        <p:spPr>
          <a:xfrm>
            <a:off x="381000" y="685800"/>
            <a:ext cx="6096000" cy="3429000"/>
          </a:xfrm>
          <a:ln/>
        </p:spPr>
      </p:sp>
      <p:sp>
        <p:nvSpPr>
          <p:cNvPr id="38916" name="Rectangle 3"/>
          <p:cNvSpPr>
            <a:spLocks noGrp="1" noChangeArrowheads="1"/>
          </p:cNvSpPr>
          <p:nvPr>
            <p:ph type="body" idx="1"/>
          </p:nvPr>
        </p:nvSpPr>
        <p:spPr>
          <a:noFill/>
        </p:spPr>
        <p:txBody>
          <a:bodyPr/>
          <a:lstStyle/>
          <a:p>
            <a:pPr eaLnBrk="1" hangingPunct="1"/>
            <a:endParaRPr lang="zh-CN" altLang="zh-CN" smtClean="0">
              <a:ea typeface="宋体"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3</a:t>
            </a:fld>
            <a:endParaRPr lang="en-US"/>
          </a:p>
        </p:txBody>
      </p:sp>
    </p:spTree>
    <p:extLst>
      <p:ext uri="{BB962C8B-B14F-4D97-AF65-F5344CB8AC3E}">
        <p14:creationId xmlns:p14="http://schemas.microsoft.com/office/powerpoint/2010/main" val="2142875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D54E440F-9060-4CCD-A3F0-745FC6154FDE}" type="slidenum">
              <a:rPr lang="en-US" altLang="zh-CN" sz="1200">
                <a:solidFill>
                  <a:prstClr val="black"/>
                </a:solidFill>
              </a:rPr>
              <a:pPr/>
              <a:t>38</a:t>
            </a:fld>
            <a:endParaRPr lang="en-US" altLang="zh-CN" sz="1200">
              <a:solidFill>
                <a:prstClr val="black"/>
              </a:solidFill>
            </a:endParaRPr>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0BB99196-70FB-429D-8242-D0E085C6FCA7}" type="slidenum">
              <a:rPr lang="en-US" altLang="zh-CN" sz="1200">
                <a:solidFill>
                  <a:prstClr val="black"/>
                </a:solidFill>
              </a:rPr>
              <a:pPr/>
              <a:t>39</a:t>
            </a:fld>
            <a:endParaRPr lang="en-US" altLang="zh-CN" sz="1200">
              <a:solidFill>
                <a:prstClr val="black"/>
              </a:solidFill>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hãy</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số</a:t>
            </a:r>
            <a:r>
              <a:rPr lang="en-US" baseline="0" dirty="0" smtClean="0"/>
              <a:t> 1,2,3,4 </a:t>
            </a:r>
            <a:r>
              <a:rPr lang="vi-VN" baseline="0" dirty="0" smtClean="0"/>
              <a:t>để</a:t>
            </a:r>
            <a:r>
              <a:rPr lang="en-US" baseline="0" dirty="0" smtClean="0"/>
              <a:t> </a:t>
            </a:r>
            <a:r>
              <a:rPr lang="en-US" baseline="0" dirty="0" err="1" smtClean="0"/>
              <a:t>chọn</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pPr marL="171450" indent="-171450">
              <a:buFontTx/>
              <a:buChar char="-"/>
            </a:pPr>
            <a:r>
              <a:rPr lang="en-US" baseline="0" dirty="0" smtClean="0"/>
              <a:t>Sau </a:t>
            </a:r>
            <a:r>
              <a:rPr lang="en-US" baseline="0" dirty="0" err="1" smtClean="0"/>
              <a:t>khi</a:t>
            </a:r>
            <a:r>
              <a:rPr lang="en-US" baseline="0" dirty="0" smtClean="0"/>
              <a:t> </a:t>
            </a:r>
            <a:r>
              <a:rPr lang="en-US" baseline="0" dirty="0" err="1" smtClean="0"/>
              <a:t>hoàn</a:t>
            </a:r>
            <a:r>
              <a:rPr lang="en-US" baseline="0" dirty="0" smtClean="0"/>
              <a:t> </a:t>
            </a:r>
            <a:r>
              <a:rPr lang="en-US" baseline="0" dirty="0" err="1" smtClean="0"/>
              <a:t>thành</a:t>
            </a:r>
            <a:r>
              <a:rPr lang="en-US" baseline="0" dirty="0" smtClean="0"/>
              <a:t> </a:t>
            </a:r>
            <a:r>
              <a:rPr lang="en-US" baseline="0" dirty="0" err="1" smtClean="0"/>
              <a:t>trang</a:t>
            </a:r>
            <a:r>
              <a:rPr lang="en-US" baseline="0" dirty="0" smtClean="0"/>
              <a:t> </a:t>
            </a:r>
            <a:r>
              <a:rPr lang="en-US" baseline="0" dirty="0" err="1" smtClean="0"/>
              <a:t>trí</a:t>
            </a:r>
            <a:r>
              <a:rPr lang="en-US" baseline="0" dirty="0" smtClean="0"/>
              <a:t> </a:t>
            </a:r>
            <a:r>
              <a:rPr lang="en-US" baseline="0" dirty="0" err="1" smtClean="0"/>
              <a:t>cây</a:t>
            </a:r>
            <a:r>
              <a:rPr lang="en-US" baseline="0" dirty="0" smtClean="0"/>
              <a:t> </a:t>
            </a:r>
            <a:r>
              <a:rPr lang="en-US" baseline="0" dirty="0" err="1" smtClean="0"/>
              <a:t>thông</a:t>
            </a:r>
            <a:r>
              <a:rPr lang="en-US" baseline="0" dirty="0" smtClean="0"/>
              <a:t> Noel </a:t>
            </a:r>
            <a:r>
              <a:rPr lang="en-US" baseline="0" dirty="0" err="1" smtClean="0"/>
              <a:t>thầy</a:t>
            </a:r>
            <a:r>
              <a:rPr lang="en-US" baseline="0" dirty="0" smtClean="0"/>
              <a:t>/</a:t>
            </a:r>
            <a:r>
              <a:rPr lang="en-US" baseline="0" dirty="0" err="1" smtClean="0"/>
              <a:t>cô</a:t>
            </a:r>
            <a:r>
              <a:rPr lang="en-US" baseline="0" dirty="0" smtClean="0"/>
              <a:t> </a:t>
            </a:r>
            <a:r>
              <a:rPr lang="en-US" baseline="0" dirty="0" err="1" smtClean="0"/>
              <a:t>hãy</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học</a:t>
            </a:r>
            <a:r>
              <a:rPr lang="en-US" baseline="0" dirty="0" smtClean="0"/>
              <a:t> </a:t>
            </a:r>
            <a:r>
              <a:rPr lang="en-US" baseline="0" dirty="0" err="1" smtClean="0"/>
              <a:t>tiếp</a:t>
            </a:r>
            <a:r>
              <a:rPr lang="en-US" baseline="0" dirty="0" smtClean="0"/>
              <a:t> </a:t>
            </a:r>
            <a:r>
              <a:rPr lang="vi-VN" baseline="0" dirty="0" smtClean="0"/>
              <a:t>để</a:t>
            </a:r>
            <a:r>
              <a:rPr lang="en-US" baseline="0" dirty="0" smtClean="0"/>
              <a:t> </a:t>
            </a:r>
            <a:r>
              <a:rPr lang="en-US" baseline="0" dirty="0" err="1" smtClean="0"/>
              <a:t>vào</a:t>
            </a:r>
            <a:r>
              <a:rPr lang="en-US" baseline="0" dirty="0" smtClean="0"/>
              <a:t> </a:t>
            </a:r>
            <a:r>
              <a:rPr lang="en-US" baseline="0" dirty="0" err="1" smtClean="0"/>
              <a:t>bài</a:t>
            </a:r>
            <a:r>
              <a:rPr lang="en-US" baseline="0" dirty="0" smtClean="0"/>
              <a:t> </a:t>
            </a:r>
            <a:r>
              <a:rPr lang="en-US" baseline="0" dirty="0" err="1" smtClean="0"/>
              <a:t>học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4</a:t>
            </a:fld>
            <a:endParaRPr lang="en-US"/>
          </a:p>
        </p:txBody>
      </p:sp>
    </p:spTree>
    <p:extLst>
      <p:ext uri="{BB962C8B-B14F-4D97-AF65-F5344CB8AC3E}">
        <p14:creationId xmlns:p14="http://schemas.microsoft.com/office/powerpoint/2010/main" val="22357698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0BB99196-70FB-429D-8242-D0E085C6FCA7}" type="slidenum">
              <a:rPr lang="en-US" altLang="zh-CN" sz="1200">
                <a:solidFill>
                  <a:prstClr val="black"/>
                </a:solidFill>
              </a:rPr>
              <a:pPr/>
              <a:t>40</a:t>
            </a:fld>
            <a:endParaRPr lang="en-US" altLang="zh-CN" sz="1200">
              <a:solidFill>
                <a:prstClr val="black"/>
              </a:solidFill>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9E22308B-6848-4347-9F50-85D8BA3C50C9}" type="slidenum">
              <a:rPr lang="en-US" altLang="zh-CN" sz="1200">
                <a:solidFill>
                  <a:prstClr val="black"/>
                </a:solidFill>
              </a:rPr>
              <a:pPr/>
              <a:t>41</a:t>
            </a:fld>
            <a:endParaRPr lang="en-US" altLang="zh-CN" sz="1200">
              <a:solidFill>
                <a:prstClr val="black"/>
              </a:solidFill>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8AD03ACE-9E52-42A1-958F-12DB3F066B78}" type="slidenum">
              <a:rPr lang="en-US" altLang="zh-CN" sz="1200">
                <a:solidFill>
                  <a:prstClr val="black"/>
                </a:solidFill>
              </a:rPr>
              <a:pPr/>
              <a:t>42</a:t>
            </a:fld>
            <a:endParaRPr lang="en-US" altLang="zh-CN" sz="1200">
              <a:solidFill>
                <a:prstClr val="black"/>
              </a:solidFill>
            </a:endParaRPr>
          </a:p>
        </p:txBody>
      </p:sp>
      <p:sp>
        <p:nvSpPr>
          <p:cNvPr id="32771" name="Rectangle 2"/>
          <p:cNvSpPr>
            <a:spLocks noGrp="1" noRot="1" noChangeAspect="1" noChangeArrowheads="1" noTextEdit="1"/>
          </p:cNvSpPr>
          <p:nvPr>
            <p:ph type="sldImg"/>
          </p:nvPr>
        </p:nvSpPr>
        <p:spPr>
          <a:xfrm>
            <a:off x="381000" y="685800"/>
            <a:ext cx="6096000" cy="3429000"/>
          </a:xfrm>
          <a:ln/>
        </p:spPr>
      </p:sp>
      <p:sp>
        <p:nvSpPr>
          <p:cNvPr id="32772"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dirty="0" smtClean="0"/>
              <a:t>/ </a:t>
            </a:r>
            <a:r>
              <a:rPr lang="en-US" dirty="0" err="1" smtClean="0"/>
              <a:t>cô</a:t>
            </a:r>
            <a:r>
              <a:rPr lang="en-US" dirty="0" smtClean="0"/>
              <a:t> </a:t>
            </a:r>
            <a:r>
              <a:rPr lang="en-US" dirty="0" err="1" smtClean="0"/>
              <a:t>chọn</a:t>
            </a:r>
            <a:r>
              <a:rPr lang="en-US" dirty="0" smtClean="0"/>
              <a:t> </a:t>
            </a:r>
            <a:r>
              <a:rPr lang="en-US" dirty="0" err="1" smtClean="0"/>
              <a:t>câu</a:t>
            </a:r>
            <a:r>
              <a:rPr lang="en-US" dirty="0" smtClean="0"/>
              <a:t> </a:t>
            </a:r>
            <a:r>
              <a:rPr lang="en-US" dirty="0" err="1" smtClean="0"/>
              <a:t>trả</a:t>
            </a:r>
            <a:r>
              <a:rPr lang="en-US" dirty="0" smtClean="0"/>
              <a:t> </a:t>
            </a:r>
            <a:r>
              <a:rPr lang="en-US" dirty="0" err="1" smtClean="0"/>
              <a:t>lời</a:t>
            </a:r>
            <a:r>
              <a:rPr lang="en-US" dirty="0" smtClean="0"/>
              <a:t> </a:t>
            </a:r>
            <a:r>
              <a:rPr lang="vi-VN" dirty="0" smtClean="0"/>
              <a:t>đún</a:t>
            </a:r>
            <a:r>
              <a:rPr lang="en-US" dirty="0" smtClean="0"/>
              <a:t>g </a:t>
            </a:r>
            <a:r>
              <a:rPr lang="en-US" dirty="0" err="1" smtClean="0"/>
              <a:t>sau</a:t>
            </a:r>
            <a:r>
              <a:rPr lang="en-US" baseline="0" dirty="0" smtClean="0"/>
              <a:t> </a:t>
            </a:r>
            <a:r>
              <a:rPr lang="vi-VN" baseline="0" dirty="0" smtClean="0"/>
              <a:t>đó</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ông</a:t>
            </a:r>
            <a:r>
              <a:rPr lang="en-US" baseline="0" dirty="0" smtClean="0"/>
              <a:t> </a:t>
            </a:r>
            <a:r>
              <a:rPr lang="en-US" baseline="0" dirty="0" err="1" smtClean="0"/>
              <a:t>già</a:t>
            </a:r>
            <a:r>
              <a:rPr lang="en-US" baseline="0" dirty="0" smtClean="0"/>
              <a:t> Noel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trang</a:t>
            </a:r>
            <a:r>
              <a:rPr lang="en-US" baseline="0" dirty="0" smtClean="0"/>
              <a:t> </a:t>
            </a:r>
            <a:r>
              <a:rPr lang="en-US" baseline="0" dirty="0" err="1" smtClean="0"/>
              <a:t>trí</a:t>
            </a:r>
            <a:r>
              <a:rPr lang="en-US" baseline="0" dirty="0" smtClean="0"/>
              <a:t> </a:t>
            </a:r>
            <a:r>
              <a:rPr lang="en-US" baseline="0" dirty="0" err="1" smtClean="0"/>
              <a:t>cây</a:t>
            </a:r>
            <a:r>
              <a:rPr lang="en-US" baseline="0" dirty="0" smtClean="0"/>
              <a:t> </a:t>
            </a:r>
            <a:r>
              <a:rPr lang="en-US" baseline="0" dirty="0" err="1" smtClean="0"/>
              <a:t>thông</a:t>
            </a:r>
            <a:r>
              <a:rPr lang="en-US" baseline="0" dirty="0" smtClean="0"/>
              <a:t> Noel.</a:t>
            </a:r>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5</a:t>
            </a:fld>
            <a:endParaRPr lang="en-US"/>
          </a:p>
        </p:txBody>
      </p:sp>
    </p:spTree>
    <p:extLst>
      <p:ext uri="{BB962C8B-B14F-4D97-AF65-F5344CB8AC3E}">
        <p14:creationId xmlns:p14="http://schemas.microsoft.com/office/powerpoint/2010/main" val="2859178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a:t>
            </a:r>
            <a:r>
              <a:rPr lang="en-US" dirty="0" err="1" smtClean="0"/>
              <a:t>cô</a:t>
            </a:r>
            <a:r>
              <a:rPr lang="en-US" dirty="0" smtClean="0"/>
              <a:t> </a:t>
            </a:r>
            <a:r>
              <a:rPr lang="en-US" dirty="0" err="1" smtClean="0"/>
              <a:t>chọn</a:t>
            </a:r>
            <a:r>
              <a:rPr lang="en-US" dirty="0" smtClean="0"/>
              <a:t> </a:t>
            </a:r>
            <a:r>
              <a:rPr lang="en-US" dirty="0" err="1" smtClean="0"/>
              <a:t>câu</a:t>
            </a:r>
            <a:r>
              <a:rPr lang="en-US" dirty="0" smtClean="0"/>
              <a:t> </a:t>
            </a:r>
            <a:r>
              <a:rPr lang="en-US" dirty="0" err="1" smtClean="0"/>
              <a:t>trả</a:t>
            </a:r>
            <a:r>
              <a:rPr lang="en-US" dirty="0" smtClean="0"/>
              <a:t> </a:t>
            </a:r>
            <a:r>
              <a:rPr lang="en-US" dirty="0" err="1" smtClean="0"/>
              <a:t>lời</a:t>
            </a:r>
            <a:r>
              <a:rPr lang="en-US" dirty="0" smtClean="0"/>
              <a:t> </a:t>
            </a:r>
            <a:r>
              <a:rPr lang="vi-VN" dirty="0" smtClean="0"/>
              <a:t>đún</a:t>
            </a:r>
            <a:r>
              <a:rPr lang="en-US" dirty="0" smtClean="0"/>
              <a:t>g </a:t>
            </a:r>
            <a:r>
              <a:rPr lang="en-US" dirty="0" err="1" smtClean="0"/>
              <a:t>sau</a:t>
            </a:r>
            <a:r>
              <a:rPr lang="en-US" baseline="0" dirty="0" smtClean="0"/>
              <a:t> </a:t>
            </a:r>
            <a:r>
              <a:rPr lang="vi-VN" baseline="0" dirty="0" smtClean="0"/>
              <a:t>đó</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ông</a:t>
            </a:r>
            <a:r>
              <a:rPr lang="en-US" baseline="0" dirty="0" smtClean="0"/>
              <a:t> </a:t>
            </a:r>
            <a:r>
              <a:rPr lang="en-US" baseline="0" dirty="0" err="1" smtClean="0"/>
              <a:t>già</a:t>
            </a:r>
            <a:r>
              <a:rPr lang="en-US" baseline="0" dirty="0" smtClean="0"/>
              <a:t> Noel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trang</a:t>
            </a:r>
            <a:r>
              <a:rPr lang="en-US" baseline="0" dirty="0" smtClean="0"/>
              <a:t> </a:t>
            </a:r>
            <a:r>
              <a:rPr lang="en-US" baseline="0" dirty="0" err="1" smtClean="0"/>
              <a:t>trí</a:t>
            </a:r>
            <a:r>
              <a:rPr lang="en-US" baseline="0" dirty="0" smtClean="0"/>
              <a:t> </a:t>
            </a:r>
            <a:r>
              <a:rPr lang="en-US" baseline="0" dirty="0" err="1" smtClean="0"/>
              <a:t>cây</a:t>
            </a:r>
            <a:r>
              <a:rPr lang="en-US" baseline="0" dirty="0" smtClean="0"/>
              <a:t> </a:t>
            </a:r>
            <a:r>
              <a:rPr lang="en-US" baseline="0" dirty="0" err="1" smtClean="0"/>
              <a:t>thông</a:t>
            </a:r>
            <a:r>
              <a:rPr lang="en-US" baseline="0" dirty="0" smtClean="0"/>
              <a:t> Noel.</a:t>
            </a:r>
            <a:endParaRPr lang="en-US" dirty="0" smtClean="0"/>
          </a:p>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6</a:t>
            </a:fld>
            <a:endParaRPr lang="en-US"/>
          </a:p>
        </p:txBody>
      </p:sp>
    </p:spTree>
    <p:extLst>
      <p:ext uri="{BB962C8B-B14F-4D97-AF65-F5344CB8AC3E}">
        <p14:creationId xmlns:p14="http://schemas.microsoft.com/office/powerpoint/2010/main" val="3148899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a:t>
            </a:r>
            <a:r>
              <a:rPr lang="en-US" dirty="0" err="1" smtClean="0"/>
              <a:t>cô</a:t>
            </a:r>
            <a:r>
              <a:rPr lang="en-US" dirty="0" smtClean="0"/>
              <a:t> </a:t>
            </a:r>
            <a:r>
              <a:rPr lang="en-US" dirty="0" err="1" smtClean="0"/>
              <a:t>chọn</a:t>
            </a:r>
            <a:r>
              <a:rPr lang="en-US" dirty="0" smtClean="0"/>
              <a:t> </a:t>
            </a:r>
            <a:r>
              <a:rPr lang="en-US" dirty="0" err="1" smtClean="0"/>
              <a:t>câu</a:t>
            </a:r>
            <a:r>
              <a:rPr lang="en-US" dirty="0" smtClean="0"/>
              <a:t> </a:t>
            </a:r>
            <a:r>
              <a:rPr lang="en-US" dirty="0" err="1" smtClean="0"/>
              <a:t>trả</a:t>
            </a:r>
            <a:r>
              <a:rPr lang="en-US" dirty="0" smtClean="0"/>
              <a:t> </a:t>
            </a:r>
            <a:r>
              <a:rPr lang="en-US" dirty="0" err="1" smtClean="0"/>
              <a:t>lời</a:t>
            </a:r>
            <a:r>
              <a:rPr lang="en-US" dirty="0" smtClean="0"/>
              <a:t> </a:t>
            </a:r>
            <a:r>
              <a:rPr lang="vi-VN" dirty="0" smtClean="0"/>
              <a:t>đún</a:t>
            </a:r>
            <a:r>
              <a:rPr lang="en-US" dirty="0" smtClean="0"/>
              <a:t>g </a:t>
            </a:r>
            <a:r>
              <a:rPr lang="en-US" dirty="0" err="1" smtClean="0"/>
              <a:t>sau</a:t>
            </a:r>
            <a:r>
              <a:rPr lang="en-US" baseline="0" dirty="0" smtClean="0"/>
              <a:t> </a:t>
            </a:r>
            <a:r>
              <a:rPr lang="vi-VN" baseline="0" dirty="0" smtClean="0"/>
              <a:t>đó</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ông</a:t>
            </a:r>
            <a:r>
              <a:rPr lang="en-US" baseline="0" dirty="0" smtClean="0"/>
              <a:t> </a:t>
            </a:r>
            <a:r>
              <a:rPr lang="en-US" baseline="0" dirty="0" err="1" smtClean="0"/>
              <a:t>già</a:t>
            </a:r>
            <a:r>
              <a:rPr lang="en-US" baseline="0" dirty="0" smtClean="0"/>
              <a:t> Noel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trang</a:t>
            </a:r>
            <a:r>
              <a:rPr lang="en-US" baseline="0" dirty="0" smtClean="0"/>
              <a:t> </a:t>
            </a:r>
            <a:r>
              <a:rPr lang="en-US" baseline="0" dirty="0" err="1" smtClean="0"/>
              <a:t>trí</a:t>
            </a:r>
            <a:r>
              <a:rPr lang="en-US" baseline="0" dirty="0" smtClean="0"/>
              <a:t> </a:t>
            </a:r>
            <a:r>
              <a:rPr lang="en-US" baseline="0" dirty="0" err="1" smtClean="0"/>
              <a:t>cây</a:t>
            </a:r>
            <a:r>
              <a:rPr lang="en-US" baseline="0" dirty="0" smtClean="0"/>
              <a:t> </a:t>
            </a:r>
            <a:r>
              <a:rPr lang="en-US" baseline="0" dirty="0" err="1" smtClean="0"/>
              <a:t>thông</a:t>
            </a:r>
            <a:r>
              <a:rPr lang="en-US" baseline="0" dirty="0" smtClean="0"/>
              <a:t> Noel.</a:t>
            </a:r>
            <a:endParaRPr lang="en-US" dirty="0" smtClean="0"/>
          </a:p>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7</a:t>
            </a:fld>
            <a:endParaRPr lang="en-US"/>
          </a:p>
        </p:txBody>
      </p:sp>
    </p:spTree>
    <p:extLst>
      <p:ext uri="{BB962C8B-B14F-4D97-AF65-F5344CB8AC3E}">
        <p14:creationId xmlns:p14="http://schemas.microsoft.com/office/powerpoint/2010/main" val="2595809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a:t>
            </a:r>
            <a:r>
              <a:rPr lang="en-US" dirty="0" err="1" smtClean="0"/>
              <a:t>cô</a:t>
            </a:r>
            <a:r>
              <a:rPr lang="en-US" dirty="0" smtClean="0"/>
              <a:t> </a:t>
            </a:r>
            <a:r>
              <a:rPr lang="en-US" dirty="0" err="1" smtClean="0"/>
              <a:t>chọn</a:t>
            </a:r>
            <a:r>
              <a:rPr lang="en-US" dirty="0" smtClean="0"/>
              <a:t> </a:t>
            </a:r>
            <a:r>
              <a:rPr lang="en-US" dirty="0" err="1" smtClean="0"/>
              <a:t>câu</a:t>
            </a:r>
            <a:r>
              <a:rPr lang="en-US" dirty="0" smtClean="0"/>
              <a:t> </a:t>
            </a:r>
            <a:r>
              <a:rPr lang="en-US" dirty="0" err="1" smtClean="0"/>
              <a:t>trả</a:t>
            </a:r>
            <a:r>
              <a:rPr lang="en-US" dirty="0" smtClean="0"/>
              <a:t> </a:t>
            </a:r>
            <a:r>
              <a:rPr lang="en-US" dirty="0" err="1" smtClean="0"/>
              <a:t>lời</a:t>
            </a:r>
            <a:r>
              <a:rPr lang="en-US" dirty="0" smtClean="0"/>
              <a:t> </a:t>
            </a:r>
            <a:r>
              <a:rPr lang="vi-VN" dirty="0" smtClean="0"/>
              <a:t>đún</a:t>
            </a:r>
            <a:r>
              <a:rPr lang="en-US" dirty="0" smtClean="0"/>
              <a:t>g </a:t>
            </a:r>
            <a:r>
              <a:rPr lang="en-US" dirty="0" err="1" smtClean="0"/>
              <a:t>sau</a:t>
            </a:r>
            <a:r>
              <a:rPr lang="en-US" baseline="0" dirty="0" smtClean="0"/>
              <a:t> </a:t>
            </a:r>
            <a:r>
              <a:rPr lang="vi-VN" baseline="0" dirty="0" smtClean="0"/>
              <a:t>đó</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ông</a:t>
            </a:r>
            <a:r>
              <a:rPr lang="en-US" baseline="0" dirty="0" smtClean="0"/>
              <a:t> </a:t>
            </a:r>
            <a:r>
              <a:rPr lang="en-US" baseline="0" dirty="0" err="1" smtClean="0"/>
              <a:t>già</a:t>
            </a:r>
            <a:r>
              <a:rPr lang="en-US" baseline="0" dirty="0" smtClean="0"/>
              <a:t> Noel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trang</a:t>
            </a:r>
            <a:r>
              <a:rPr lang="en-US" baseline="0" dirty="0" smtClean="0"/>
              <a:t> </a:t>
            </a:r>
            <a:r>
              <a:rPr lang="en-US" baseline="0" dirty="0" err="1" smtClean="0"/>
              <a:t>trí</a:t>
            </a:r>
            <a:r>
              <a:rPr lang="en-US" baseline="0" dirty="0" smtClean="0"/>
              <a:t> </a:t>
            </a:r>
            <a:r>
              <a:rPr lang="en-US" baseline="0" dirty="0" err="1" smtClean="0"/>
              <a:t>cây</a:t>
            </a:r>
            <a:r>
              <a:rPr lang="en-US" baseline="0" dirty="0" smtClean="0"/>
              <a:t> </a:t>
            </a:r>
            <a:r>
              <a:rPr lang="en-US" baseline="0" dirty="0" err="1" smtClean="0"/>
              <a:t>thông</a:t>
            </a:r>
            <a:r>
              <a:rPr lang="en-US" baseline="0" dirty="0" smtClean="0"/>
              <a:t> Noel.</a:t>
            </a:r>
            <a:endParaRPr lang="en-US" dirty="0" smtClean="0"/>
          </a:p>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8</a:t>
            </a:fld>
            <a:endParaRPr lang="en-US"/>
          </a:p>
        </p:txBody>
      </p:sp>
    </p:spTree>
    <p:extLst>
      <p:ext uri="{BB962C8B-B14F-4D97-AF65-F5344CB8AC3E}">
        <p14:creationId xmlns:p14="http://schemas.microsoft.com/office/powerpoint/2010/main" val="301304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74B4BC-CC6A-4543-A6E9-4AB18EB62D79}"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B07DA-61B1-432E-B919-F5C98C90EEB1}" type="slidenum">
              <a:rPr lang="en-US" smtClean="0"/>
              <a:t>‹#›</a:t>
            </a:fld>
            <a:endParaRPr lang="en-US"/>
          </a:p>
        </p:txBody>
      </p:sp>
    </p:spTree>
    <p:extLst>
      <p:ext uri="{BB962C8B-B14F-4D97-AF65-F5344CB8AC3E}">
        <p14:creationId xmlns:p14="http://schemas.microsoft.com/office/powerpoint/2010/main" val="3989035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4B4BC-CC6A-4543-A6E9-4AB18EB62D79}"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B07DA-61B1-432E-B919-F5C98C90EEB1}" type="slidenum">
              <a:rPr lang="en-US" smtClean="0"/>
              <a:t>‹#›</a:t>
            </a:fld>
            <a:endParaRPr lang="en-US"/>
          </a:p>
        </p:txBody>
      </p:sp>
    </p:spTree>
    <p:extLst>
      <p:ext uri="{BB962C8B-B14F-4D97-AF65-F5344CB8AC3E}">
        <p14:creationId xmlns:p14="http://schemas.microsoft.com/office/powerpoint/2010/main" val="2749106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4B4BC-CC6A-4543-A6E9-4AB18EB62D79}"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B07DA-61B1-432E-B919-F5C98C90EEB1}" type="slidenum">
              <a:rPr lang="en-US" smtClean="0"/>
              <a:t>‹#›</a:t>
            </a:fld>
            <a:endParaRPr lang="en-US"/>
          </a:p>
        </p:txBody>
      </p:sp>
    </p:spTree>
    <p:extLst>
      <p:ext uri="{BB962C8B-B14F-4D97-AF65-F5344CB8AC3E}">
        <p14:creationId xmlns:p14="http://schemas.microsoft.com/office/powerpoint/2010/main" val="3657501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6083" y="1597596"/>
            <a:ext cx="7771837" cy="1102979"/>
          </a:xfrm>
          <a:prstGeom prst="rect">
            <a:avLst/>
          </a:prstGeom>
        </p:spPr>
        <p:txBody>
          <a:bodyPr lIns="49761" tIns="24881" rIns="49761" bIns="24881"/>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299" y="2914277"/>
            <a:ext cx="6401405" cy="1314957"/>
          </a:xfrm>
          <a:prstGeom prst="rect">
            <a:avLst/>
          </a:prstGeom>
        </p:spPr>
        <p:txBody>
          <a:bodyPr lIns="49761" tIns="24881" rIns="49761" bIns="24881"/>
          <a:lstStyle>
            <a:lvl1pPr marL="0" indent="0" algn="ctr">
              <a:buNone/>
              <a:defRPr/>
            </a:lvl1pPr>
            <a:lvl2pPr marL="248802" indent="0" algn="ctr">
              <a:buNone/>
              <a:defRPr/>
            </a:lvl2pPr>
            <a:lvl3pPr marL="497603" indent="0" algn="ctr">
              <a:buNone/>
              <a:defRPr/>
            </a:lvl3pPr>
            <a:lvl4pPr marL="746406" indent="0" algn="ctr">
              <a:buNone/>
              <a:defRPr/>
            </a:lvl4pPr>
            <a:lvl5pPr marL="995208" indent="0" algn="ctr">
              <a:buNone/>
              <a:defRPr/>
            </a:lvl5pPr>
            <a:lvl6pPr marL="1244010" indent="0" algn="ctr">
              <a:buNone/>
              <a:defRPr/>
            </a:lvl6pPr>
            <a:lvl7pPr marL="1492812" indent="0" algn="ctr">
              <a:buNone/>
              <a:defRPr/>
            </a:lvl7pPr>
            <a:lvl8pPr marL="1741615" indent="0" algn="ctr">
              <a:buNone/>
              <a:defRPr/>
            </a:lvl8pPr>
            <a:lvl9pPr marL="1990416"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3946703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lIns="49761" tIns="24881" rIns="49761" bIns="24881"/>
          <a:lstStyle/>
          <a:p>
            <a:r>
              <a:rPr lang="zh-CN" altLang="en-US" smtClean="0"/>
              <a:t>单击此处编辑母版标题样式</a:t>
            </a:r>
            <a:endParaRPr lang="zh-CN" altLang="en-US"/>
          </a:p>
        </p:txBody>
      </p:sp>
      <p:sp>
        <p:nvSpPr>
          <p:cNvPr id="3" name="内容占位符 2"/>
          <p:cNvSpPr>
            <a:spLocks noGrp="1"/>
          </p:cNvSpPr>
          <p:nvPr>
            <p:ph idx="1"/>
          </p:nvPr>
        </p:nvSpPr>
        <p:spPr>
          <a:xfrm>
            <a:off x="456812" y="1200352"/>
            <a:ext cx="8230379" cy="3394244"/>
          </a:xfrm>
          <a:prstGeom prst="rect">
            <a:avLst/>
          </a:prstGeom>
        </p:spPr>
        <p:txBody>
          <a:bodyPr lIns="49761" tIns="24881" rIns="49761"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659210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419" y="3305490"/>
            <a:ext cx="7772703" cy="1021117"/>
          </a:xfrm>
          <a:prstGeom prst="rect">
            <a:avLst/>
          </a:prstGeom>
        </p:spPr>
        <p:txBody>
          <a:bodyPr lIns="49761" tIns="24881" rIns="49761" bIns="24881" anchor="t"/>
          <a:lstStyle>
            <a:lvl1pPr algn="l">
              <a:defRPr sz="22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419" y="2180107"/>
            <a:ext cx="7772703" cy="1125383"/>
          </a:xfrm>
          <a:prstGeom prst="rect">
            <a:avLst/>
          </a:prstGeom>
        </p:spPr>
        <p:txBody>
          <a:bodyPr lIns="49761" tIns="24881" rIns="49761" bIns="24881" anchor="b"/>
          <a:lstStyle>
            <a:lvl1pPr marL="0" indent="0">
              <a:buNone/>
              <a:defRPr sz="1100"/>
            </a:lvl1pPr>
            <a:lvl2pPr marL="248802" indent="0">
              <a:buNone/>
              <a:defRPr sz="1000"/>
            </a:lvl2pPr>
            <a:lvl3pPr marL="497603" indent="0">
              <a:buNone/>
              <a:defRPr sz="900"/>
            </a:lvl3pPr>
            <a:lvl4pPr marL="746406" indent="0">
              <a:buNone/>
              <a:defRPr sz="800"/>
            </a:lvl4pPr>
            <a:lvl5pPr marL="995208" indent="0">
              <a:buNone/>
              <a:defRPr sz="800"/>
            </a:lvl5pPr>
            <a:lvl6pPr marL="1244010" indent="0">
              <a:buNone/>
              <a:defRPr sz="800"/>
            </a:lvl6pPr>
            <a:lvl7pPr marL="1492812" indent="0">
              <a:buNone/>
              <a:defRPr sz="800"/>
            </a:lvl7pPr>
            <a:lvl8pPr marL="1741615" indent="0">
              <a:buNone/>
              <a:defRPr sz="800"/>
            </a:lvl8pPr>
            <a:lvl9pPr marL="1990416" indent="0">
              <a:buNone/>
              <a:defRPr sz="800"/>
            </a:lvl9pPr>
          </a:lstStyle>
          <a:p>
            <a:pPr lvl="0"/>
            <a:r>
              <a:rPr lang="zh-CN" altLang="en-US" smtClean="0"/>
              <a:t>单击此处编辑母版文本样式</a:t>
            </a:r>
          </a:p>
        </p:txBody>
      </p:sp>
    </p:spTree>
    <p:extLst>
      <p:ext uri="{BB962C8B-B14F-4D97-AF65-F5344CB8AC3E}">
        <p14:creationId xmlns:p14="http://schemas.microsoft.com/office/powerpoint/2010/main" val="4244189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lIns="49761" tIns="24881" rIns="49761" bIns="24881"/>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6811" y="1200352"/>
            <a:ext cx="4073228" cy="3394244"/>
          </a:xfrm>
          <a:prstGeom prst="rect">
            <a:avLst/>
          </a:prstGeom>
        </p:spPr>
        <p:txBody>
          <a:bodyPr lIns="49761" tIns="24881" rIns="49761" bIns="24881"/>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13096" y="1200352"/>
            <a:ext cx="4074094" cy="3394244"/>
          </a:xfrm>
          <a:prstGeom prst="rect">
            <a:avLst/>
          </a:prstGeom>
        </p:spPr>
        <p:txBody>
          <a:bodyPr lIns="49761" tIns="24881" rIns="49761" bIns="24881"/>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380694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lIns="49761" tIns="24881" rIns="49761" bIns="24881"/>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6811" y="1151235"/>
            <a:ext cx="4040352" cy="479968"/>
          </a:xfrm>
          <a:prstGeom prst="rect">
            <a:avLst/>
          </a:prstGeom>
        </p:spPr>
        <p:txBody>
          <a:bodyPr lIns="49761" tIns="24881" rIns="49761" bIns="24881" anchor="b"/>
          <a:lstStyle>
            <a:lvl1pPr marL="0" indent="0">
              <a:buNone/>
              <a:defRPr sz="1300" b="1"/>
            </a:lvl1pPr>
            <a:lvl2pPr marL="248802" indent="0">
              <a:buNone/>
              <a:defRPr sz="1100" b="1"/>
            </a:lvl2pPr>
            <a:lvl3pPr marL="497603" indent="0">
              <a:buNone/>
              <a:defRPr sz="1000" b="1"/>
            </a:lvl3pPr>
            <a:lvl4pPr marL="746406" indent="0">
              <a:buNone/>
              <a:defRPr sz="900" b="1"/>
            </a:lvl4pPr>
            <a:lvl5pPr marL="995208" indent="0">
              <a:buNone/>
              <a:defRPr sz="900" b="1"/>
            </a:lvl5pPr>
            <a:lvl6pPr marL="1244010" indent="0">
              <a:buNone/>
              <a:defRPr sz="900" b="1"/>
            </a:lvl6pPr>
            <a:lvl7pPr marL="1492812" indent="0">
              <a:buNone/>
              <a:defRPr sz="900" b="1"/>
            </a:lvl7pPr>
            <a:lvl8pPr marL="1741615" indent="0">
              <a:buNone/>
              <a:defRPr sz="900" b="1"/>
            </a:lvl8pPr>
            <a:lvl9pPr marL="1990416" indent="0">
              <a:buNone/>
              <a:defRPr sz="900" b="1"/>
            </a:lvl9pPr>
          </a:lstStyle>
          <a:p>
            <a:pPr lvl="0"/>
            <a:r>
              <a:rPr lang="zh-CN" altLang="en-US" smtClean="0"/>
              <a:t>单击此处编辑母版文本样式</a:t>
            </a:r>
          </a:p>
        </p:txBody>
      </p:sp>
      <p:sp>
        <p:nvSpPr>
          <p:cNvPr id="4" name="内容占位符 3"/>
          <p:cNvSpPr>
            <a:spLocks noGrp="1"/>
          </p:cNvSpPr>
          <p:nvPr>
            <p:ph sz="half" idx="2"/>
          </p:nvPr>
        </p:nvSpPr>
        <p:spPr>
          <a:xfrm>
            <a:off x="456811" y="1631203"/>
            <a:ext cx="4040352" cy="2963393"/>
          </a:xfrm>
          <a:prstGeom prst="rect">
            <a:avLst/>
          </a:prstGeom>
        </p:spPr>
        <p:txBody>
          <a:bodyPr lIns="49761" tIns="24881" rIns="49761" bIns="24881"/>
          <a:lstStyle>
            <a:lvl1pPr>
              <a:defRPr sz="13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108" y="1151235"/>
            <a:ext cx="4042082" cy="479968"/>
          </a:xfrm>
          <a:prstGeom prst="rect">
            <a:avLst/>
          </a:prstGeom>
        </p:spPr>
        <p:txBody>
          <a:bodyPr lIns="49761" tIns="24881" rIns="49761" bIns="24881" anchor="b"/>
          <a:lstStyle>
            <a:lvl1pPr marL="0" indent="0">
              <a:buNone/>
              <a:defRPr sz="1300" b="1"/>
            </a:lvl1pPr>
            <a:lvl2pPr marL="248802" indent="0">
              <a:buNone/>
              <a:defRPr sz="1100" b="1"/>
            </a:lvl2pPr>
            <a:lvl3pPr marL="497603" indent="0">
              <a:buNone/>
              <a:defRPr sz="1000" b="1"/>
            </a:lvl3pPr>
            <a:lvl4pPr marL="746406" indent="0">
              <a:buNone/>
              <a:defRPr sz="900" b="1"/>
            </a:lvl4pPr>
            <a:lvl5pPr marL="995208" indent="0">
              <a:buNone/>
              <a:defRPr sz="900" b="1"/>
            </a:lvl5pPr>
            <a:lvl6pPr marL="1244010" indent="0">
              <a:buNone/>
              <a:defRPr sz="900" b="1"/>
            </a:lvl6pPr>
            <a:lvl7pPr marL="1492812" indent="0">
              <a:buNone/>
              <a:defRPr sz="900" b="1"/>
            </a:lvl7pPr>
            <a:lvl8pPr marL="1741615" indent="0">
              <a:buNone/>
              <a:defRPr sz="900" b="1"/>
            </a:lvl8pPr>
            <a:lvl9pPr marL="1990416" indent="0">
              <a:buNone/>
              <a:defRPr sz="900" b="1"/>
            </a:lvl9pPr>
          </a:lstStyle>
          <a:p>
            <a:pPr lvl="0"/>
            <a:r>
              <a:rPr lang="zh-CN" altLang="en-US" smtClean="0"/>
              <a:t>单击此处编辑母版文本样式</a:t>
            </a:r>
          </a:p>
        </p:txBody>
      </p:sp>
      <p:sp>
        <p:nvSpPr>
          <p:cNvPr id="6" name="内容占位符 5"/>
          <p:cNvSpPr>
            <a:spLocks noGrp="1"/>
          </p:cNvSpPr>
          <p:nvPr>
            <p:ph sz="quarter" idx="4"/>
          </p:nvPr>
        </p:nvSpPr>
        <p:spPr>
          <a:xfrm>
            <a:off x="4645108" y="1631203"/>
            <a:ext cx="4042082" cy="2963393"/>
          </a:xfrm>
          <a:prstGeom prst="rect">
            <a:avLst/>
          </a:prstGeom>
        </p:spPr>
        <p:txBody>
          <a:bodyPr lIns="49761" tIns="24881" rIns="49761" bIns="24881"/>
          <a:lstStyle>
            <a:lvl1pPr>
              <a:defRPr sz="13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69158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lIns="49761" tIns="24881" rIns="49761" bIns="24881"/>
          <a:lstStyle/>
          <a:p>
            <a:r>
              <a:rPr lang="zh-CN" altLang="en-US" smtClean="0"/>
              <a:t>单击此处编辑母版标题样式</a:t>
            </a:r>
            <a:endParaRPr lang="zh-CN" altLang="en-US"/>
          </a:p>
        </p:txBody>
      </p:sp>
    </p:spTree>
    <p:extLst>
      <p:ext uri="{BB962C8B-B14F-4D97-AF65-F5344CB8AC3E}">
        <p14:creationId xmlns:p14="http://schemas.microsoft.com/office/powerpoint/2010/main" val="3588626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33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086"/>
            <a:ext cx="3009067" cy="871181"/>
          </a:xfrm>
          <a:prstGeom prst="rect">
            <a:avLst/>
          </a:prstGeom>
        </p:spPr>
        <p:txBody>
          <a:bodyPr lIns="49761" tIns="24881" rIns="49761" bIns="24881" anchor="b"/>
          <a:lstStyle>
            <a:lvl1pPr algn="l">
              <a:defRPr sz="11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4889" y="205086"/>
            <a:ext cx="5112300" cy="4389510"/>
          </a:xfrm>
          <a:prstGeom prst="rect">
            <a:avLst/>
          </a:prstGeom>
        </p:spPr>
        <p:txBody>
          <a:bodyPr lIns="49761" tIns="24881" rIns="49761" bIns="24881"/>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6812" y="1076267"/>
            <a:ext cx="3009067" cy="3518329"/>
          </a:xfrm>
          <a:prstGeom prst="rect">
            <a:avLst/>
          </a:prstGeom>
        </p:spPr>
        <p:txBody>
          <a:bodyPr lIns="49761" tIns="24881" rIns="49761" bIns="24881"/>
          <a:lstStyle>
            <a:lvl1pPr marL="0" indent="0">
              <a:buNone/>
              <a:defRPr sz="800"/>
            </a:lvl1pPr>
            <a:lvl2pPr marL="248802" indent="0">
              <a:buNone/>
              <a:defRPr sz="700"/>
            </a:lvl2pPr>
            <a:lvl3pPr marL="497603" indent="0">
              <a:buNone/>
              <a:defRPr sz="500"/>
            </a:lvl3pPr>
            <a:lvl4pPr marL="746406" indent="0">
              <a:buNone/>
              <a:defRPr sz="500"/>
            </a:lvl4pPr>
            <a:lvl5pPr marL="995208" indent="0">
              <a:buNone/>
              <a:defRPr sz="500"/>
            </a:lvl5pPr>
            <a:lvl6pPr marL="1244010" indent="0">
              <a:buNone/>
              <a:defRPr sz="500"/>
            </a:lvl6pPr>
            <a:lvl7pPr marL="1492812" indent="0">
              <a:buNone/>
              <a:defRPr sz="500"/>
            </a:lvl7pPr>
            <a:lvl8pPr marL="1741615" indent="0">
              <a:buNone/>
              <a:defRPr sz="500"/>
            </a:lvl8pPr>
            <a:lvl9pPr marL="1990416" indent="0">
              <a:buNone/>
              <a:defRPr sz="500"/>
            </a:lvl9pPr>
          </a:lstStyle>
          <a:p>
            <a:pPr lvl="0"/>
            <a:r>
              <a:rPr lang="zh-CN" altLang="en-US" smtClean="0"/>
              <a:t>单击此处编辑母版文本样式</a:t>
            </a:r>
          </a:p>
        </p:txBody>
      </p:sp>
    </p:spTree>
    <p:extLst>
      <p:ext uri="{BB962C8B-B14F-4D97-AF65-F5344CB8AC3E}">
        <p14:creationId xmlns:p14="http://schemas.microsoft.com/office/powerpoint/2010/main" val="4115250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4B4BC-CC6A-4543-A6E9-4AB18EB62D79}"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B07DA-61B1-432E-B919-F5C98C90EEB1}" type="slidenum">
              <a:rPr lang="en-US" smtClean="0"/>
              <a:t>‹#›</a:t>
            </a:fld>
            <a:endParaRPr lang="en-US"/>
          </a:p>
        </p:txBody>
      </p:sp>
    </p:spTree>
    <p:extLst>
      <p:ext uri="{BB962C8B-B14F-4D97-AF65-F5344CB8AC3E}">
        <p14:creationId xmlns:p14="http://schemas.microsoft.com/office/powerpoint/2010/main" val="1187264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636" y="3600192"/>
            <a:ext cx="5486054" cy="425681"/>
          </a:xfrm>
          <a:prstGeom prst="rect">
            <a:avLst/>
          </a:prstGeom>
        </p:spPr>
        <p:txBody>
          <a:bodyPr lIns="49761" tIns="24881" rIns="49761" bIns="24881" anchor="b"/>
          <a:lstStyle>
            <a:lvl1pPr algn="l">
              <a:defRPr sz="11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636" y="459289"/>
            <a:ext cx="5486054" cy="3086617"/>
          </a:xfrm>
          <a:prstGeom prst="rect">
            <a:avLst/>
          </a:prstGeom>
        </p:spPr>
        <p:txBody>
          <a:bodyPr lIns="49761" tIns="24881" rIns="49761" bIns="24881"/>
          <a:lstStyle>
            <a:lvl1pPr marL="0" indent="0">
              <a:buNone/>
              <a:defRPr sz="1700"/>
            </a:lvl1pPr>
            <a:lvl2pPr marL="248802" indent="0">
              <a:buNone/>
              <a:defRPr sz="1500"/>
            </a:lvl2pPr>
            <a:lvl3pPr marL="497603" indent="0">
              <a:buNone/>
              <a:defRPr sz="1300"/>
            </a:lvl3pPr>
            <a:lvl4pPr marL="746406" indent="0">
              <a:buNone/>
              <a:defRPr sz="1100"/>
            </a:lvl4pPr>
            <a:lvl5pPr marL="995208" indent="0">
              <a:buNone/>
              <a:defRPr sz="1100"/>
            </a:lvl5pPr>
            <a:lvl6pPr marL="1244010" indent="0">
              <a:buNone/>
              <a:defRPr sz="1100"/>
            </a:lvl6pPr>
            <a:lvl7pPr marL="1492812" indent="0">
              <a:buNone/>
              <a:defRPr sz="1100"/>
            </a:lvl7pPr>
            <a:lvl8pPr marL="1741615" indent="0">
              <a:buNone/>
              <a:defRPr sz="1100"/>
            </a:lvl8pPr>
            <a:lvl9pPr marL="1990416" indent="0">
              <a:buNone/>
              <a:defRPr sz="1100"/>
            </a:lvl9pPr>
          </a:lstStyle>
          <a:p>
            <a:pPr lvl="0"/>
            <a:endParaRPr lang="zh-CN" altLang="en-US" noProof="0" smtClean="0"/>
          </a:p>
        </p:txBody>
      </p:sp>
      <p:sp>
        <p:nvSpPr>
          <p:cNvPr id="4" name="文本占位符 3"/>
          <p:cNvSpPr>
            <a:spLocks noGrp="1"/>
          </p:cNvSpPr>
          <p:nvPr>
            <p:ph type="body" sz="half" idx="2"/>
          </p:nvPr>
        </p:nvSpPr>
        <p:spPr>
          <a:xfrm>
            <a:off x="1792636" y="4025873"/>
            <a:ext cx="5486054" cy="603191"/>
          </a:xfrm>
          <a:prstGeom prst="rect">
            <a:avLst/>
          </a:prstGeom>
        </p:spPr>
        <p:txBody>
          <a:bodyPr lIns="49761" tIns="24881" rIns="49761" bIns="24881"/>
          <a:lstStyle>
            <a:lvl1pPr marL="0" indent="0">
              <a:buNone/>
              <a:defRPr sz="800"/>
            </a:lvl1pPr>
            <a:lvl2pPr marL="248802" indent="0">
              <a:buNone/>
              <a:defRPr sz="700"/>
            </a:lvl2pPr>
            <a:lvl3pPr marL="497603" indent="0">
              <a:buNone/>
              <a:defRPr sz="500"/>
            </a:lvl3pPr>
            <a:lvl4pPr marL="746406" indent="0">
              <a:buNone/>
              <a:defRPr sz="500"/>
            </a:lvl4pPr>
            <a:lvl5pPr marL="995208" indent="0">
              <a:buNone/>
              <a:defRPr sz="500"/>
            </a:lvl5pPr>
            <a:lvl6pPr marL="1244010" indent="0">
              <a:buNone/>
              <a:defRPr sz="500"/>
            </a:lvl6pPr>
            <a:lvl7pPr marL="1492812" indent="0">
              <a:buNone/>
              <a:defRPr sz="500"/>
            </a:lvl7pPr>
            <a:lvl8pPr marL="1741615" indent="0">
              <a:buNone/>
              <a:defRPr sz="500"/>
            </a:lvl8pPr>
            <a:lvl9pPr marL="1990416" indent="0">
              <a:buNone/>
              <a:defRPr sz="500"/>
            </a:lvl9pPr>
          </a:lstStyle>
          <a:p>
            <a:pPr lvl="0"/>
            <a:r>
              <a:rPr lang="zh-CN" altLang="en-US" smtClean="0"/>
              <a:t>单击此处编辑母版文本样式</a:t>
            </a:r>
          </a:p>
        </p:txBody>
      </p:sp>
    </p:spTree>
    <p:extLst>
      <p:ext uri="{BB962C8B-B14F-4D97-AF65-F5344CB8AC3E}">
        <p14:creationId xmlns:p14="http://schemas.microsoft.com/office/powerpoint/2010/main" val="2046406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lIns="49761" tIns="24881" rIns="49761" bIns="2488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6812" y="1200352"/>
            <a:ext cx="8230379" cy="3394244"/>
          </a:xfrm>
          <a:prstGeom prst="rect">
            <a:avLst/>
          </a:prstGeom>
        </p:spPr>
        <p:txBody>
          <a:bodyPr vert="eaVert" lIns="49761" tIns="24881" rIns="49761"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728617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812" y="205948"/>
            <a:ext cx="2057378" cy="4388648"/>
          </a:xfrm>
          <a:prstGeom prst="rect">
            <a:avLst/>
          </a:prstGeom>
        </p:spPr>
        <p:txBody>
          <a:bodyPr vert="eaVert" lIns="49761" tIns="24881" rIns="49761" bIns="2488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6812" y="205948"/>
            <a:ext cx="6089944" cy="4388648"/>
          </a:xfrm>
          <a:prstGeom prst="rect">
            <a:avLst/>
          </a:prstGeom>
        </p:spPr>
        <p:txBody>
          <a:bodyPr vert="eaVert" lIns="49761" tIns="24881" rIns="49761"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47313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lIns="49761" tIns="24881" rIns="49761" bIns="24881"/>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6811" y="1200352"/>
            <a:ext cx="4073228" cy="3394244"/>
          </a:xfrm>
          <a:prstGeom prst="rect">
            <a:avLst/>
          </a:prstGeom>
        </p:spPr>
        <p:txBody>
          <a:bodyPr lIns="49761" tIns="24881" rIns="49761"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13096" y="1200353"/>
            <a:ext cx="4074094" cy="1655329"/>
          </a:xfrm>
          <a:prstGeom prst="rect">
            <a:avLst/>
          </a:prstGeom>
        </p:spPr>
        <p:txBody>
          <a:bodyPr lIns="49761" tIns="24881" rIns="49761"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13096" y="2938406"/>
            <a:ext cx="4074094" cy="1656191"/>
          </a:xfrm>
          <a:prstGeom prst="rect">
            <a:avLst/>
          </a:prstGeom>
        </p:spPr>
        <p:txBody>
          <a:bodyPr lIns="49761" tIns="24881" rIns="49761"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424945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A73D89-9E76-487F-B0DC-3A0ABBEFF43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D8755E48-3D36-4650-8450-09CFD570F46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680C669F-E9A1-43C2-B9CF-4062BE2BCD29}"/>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22/11/2021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415AF42-21CF-4D19-8F5B-75BC463B53C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62A1AF9-9B4D-4AC9-83C0-B4FD50F390FA}"/>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067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721E49-7DFB-4514-B1F5-83F899E1E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E6C94A7-8A9A-4309-9F33-135FDB8328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2A8D00-D86B-46D6-A970-F2BFA471C4A2}"/>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22/11/2021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D1BF2BC-829C-4512-9F1A-BF3441A403B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7132A79-64D3-4209-A0BF-9BB2EFAAC5E9}"/>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595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185292-D033-4ECB-8A89-531C588653E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20E6FEDC-A5D0-46BF-886D-71EC2307485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EC02893-92A8-4C1B-9B69-89287F13FB39}"/>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22/11/2021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12200D7-5323-43C4-9A2A-9D9B5B5F19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9E4057-2BA4-4712-B420-36246A62F27A}"/>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99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E01462-0A81-4D6D-B12A-504DE4C76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29D2C35-8837-4E1C-A03E-0298172CBDC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782F7EE-6229-417B-BCA0-72262F0C2A2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94AAB1B-1D7A-4F77-9949-20B70B8A8B08}"/>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22/11/2021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E7164BD-2EAD-4CD5-A39C-4F7BA98042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5073AAE-BDE7-4DEA-AD63-8C77CA77F7E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257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EE03AC-E6B3-4469-9D69-AD577A1D96B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74B3853-9A1B-47EE-B6CE-67BFB1A04A7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5148E22-1363-47E9-9426-C43EECA47A9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3786840-856D-49DE-88B8-A8EC1427AFC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A4B3AE9-4953-47EF-81B2-0DEEF71365F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D9F2759-847C-4573-8C87-03F0F824F3B1}"/>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22/11/2021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4B5698E-63B4-41C3-A4D8-DB5E792D6C4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AF5C91B-0BC7-4920-B5A8-FF65DF293391}"/>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102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D7FB60-3479-4E5C-9FCA-FB477038A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AE4EF9C-4968-4918-9504-AA3DD4FA29F5}"/>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22/11/2021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5516782-BE3B-4E85-AE20-13D7CA321A8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C27046D7-4231-40C8-A18C-4ADDD4595683}"/>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315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74B4BC-CC6A-4543-A6E9-4AB18EB62D79}"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B07DA-61B1-432E-B919-F5C98C90EEB1}" type="slidenum">
              <a:rPr lang="en-US" smtClean="0"/>
              <a:t>‹#›</a:t>
            </a:fld>
            <a:endParaRPr lang="en-US"/>
          </a:p>
        </p:txBody>
      </p:sp>
    </p:spTree>
    <p:extLst>
      <p:ext uri="{BB962C8B-B14F-4D97-AF65-F5344CB8AC3E}">
        <p14:creationId xmlns:p14="http://schemas.microsoft.com/office/powerpoint/2010/main" val="2828985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3DD88F5-2196-4388-AC2E-5CE63227E4AA}"/>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22/11/2021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4BA0AD4-BEBB-44EA-B84B-51A30B2EF4C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91C77BEE-9011-4119-8A2A-5D7C40568E98}"/>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89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870068-CD84-4C07-946A-7F7F289106C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04C84D3D-252F-4C55-97BA-845230DF4B0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91B5E83-6022-4547-849F-1D9A50097C4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828237EC-DF62-477A-9AB2-CCBC3DDEB27A}"/>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22/11/2021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500DC61-0BF0-4C99-971E-AE2A1D4439F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FFF1050-74F1-49D5-8786-F42839409BF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61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178638-F83D-4EF3-B6D1-8F66111C4F0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336BE8E0-0334-4D67-9A25-CD3239A6AC8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3F3DAAC9-A93E-478E-BAEB-D904277A275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331F063A-D85F-4A0B-A3E3-F4DAFC4F3300}"/>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22/11/2021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F089FA3-25FE-4210-B5E4-FF4A8B1C80A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1157761-E2F6-4BCB-BC97-CC470910F56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411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384624-A10C-49D0-8F8A-39CC4E1BF1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8E96B4A-EA48-4337-B8F5-195CC6C042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CA424E-EADC-42E8-8517-5172B3265F2F}"/>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22/11/2021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D42166-8774-406D-9438-EEC887EA0ED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AEC50EC-3A47-47A8-988A-C45D532DC92C}"/>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66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343AE67-DBB4-4BFB-89C9-721BE11E371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6F217AA-ED44-4316-A938-6F25D4AE0D5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A595519-6F4C-43BE-BDA4-96D6790C97DD}"/>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22/11/2021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3B198D1-A3D4-4EA6-B945-BC7C759ACF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E14A684-2333-4D71-8025-E4B4ED3F942F}"/>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985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smtClean="0">
                <a:solidFill>
                  <a:srgbClr val="000000"/>
                </a:solidFill>
              </a:rPr>
              <a:pPr defTabSz="685528"/>
              <a:t>2021/11/22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830121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2021/11/22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404124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smtClean="0">
                <a:solidFill>
                  <a:srgbClr val="000000"/>
                </a:solidFill>
              </a:rPr>
              <a:pPr defTabSz="685528"/>
              <a:t>2021/11/22</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smtClean="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225345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2021/11/22</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425102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2021/11/22</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18546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74B4BC-CC6A-4543-A6E9-4AB18EB62D79}" type="datetimeFigureOut">
              <a:rPr lang="en-US" smtClean="0"/>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B07DA-61B1-432E-B919-F5C98C90EEB1}" type="slidenum">
              <a:rPr lang="en-US" smtClean="0"/>
              <a:t>‹#›</a:t>
            </a:fld>
            <a:endParaRPr lang="en-US"/>
          </a:p>
        </p:txBody>
      </p:sp>
    </p:spTree>
    <p:extLst>
      <p:ext uri="{BB962C8B-B14F-4D97-AF65-F5344CB8AC3E}">
        <p14:creationId xmlns:p14="http://schemas.microsoft.com/office/powerpoint/2010/main" val="2487321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smtClean="0">
                <a:solidFill>
                  <a:srgbClr val="000000"/>
                </a:solidFill>
              </a:rPr>
              <a:pPr defTabSz="685528"/>
              <a:t>2021/11/22</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smtClean="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706381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2021/11/22</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4279688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smtClean="0">
                <a:solidFill>
                  <a:srgbClr val="000000"/>
                </a:solidFill>
              </a:rPr>
              <a:pPr defTabSz="685528"/>
              <a:t>2021/11/22</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424509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2021/11/22</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891731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2021/11/22</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50261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B3BCA5D-68A5-49F5-B505-D0BBD3EFC0A5}"/>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9F8E6894-0A24-432E-9E25-2C21B75E9F03}"/>
              </a:ext>
            </a:extLst>
          </p:cNvPr>
          <p:cNvSpPr>
            <a:spLocks noGrp="1"/>
          </p:cNvSpPr>
          <p:nvPr>
            <p:ph type="subTitle" idx="1"/>
          </p:nvPr>
        </p:nvSpPr>
        <p:spPr>
          <a:xfrm>
            <a:off x="1143000" y="2701528"/>
            <a:ext cx="6858000" cy="1241822"/>
          </a:xfrm>
        </p:spPr>
        <p:txBody>
          <a:bodyPr/>
          <a:lstStyle>
            <a:lvl1pPr marL="0" indent="0" algn="ctr">
              <a:buNone/>
              <a:defRPr sz="1800"/>
            </a:lvl1pPr>
            <a:lvl2pPr marL="342803" indent="0" algn="ctr">
              <a:buNone/>
              <a:defRPr sz="1500"/>
            </a:lvl2pPr>
            <a:lvl3pPr marL="685613" indent="0" algn="ctr">
              <a:buNone/>
              <a:defRPr sz="1400"/>
            </a:lvl3pPr>
            <a:lvl4pPr marL="1028420" indent="0" algn="ctr">
              <a:buNone/>
              <a:defRPr sz="1200"/>
            </a:lvl4pPr>
            <a:lvl5pPr marL="1371226" indent="0" algn="ctr">
              <a:buNone/>
              <a:defRPr sz="1200"/>
            </a:lvl5pPr>
            <a:lvl6pPr marL="1714037" indent="0" algn="ctr">
              <a:buNone/>
              <a:defRPr sz="1200"/>
            </a:lvl6pPr>
            <a:lvl7pPr marL="2056838" indent="0" algn="ctr">
              <a:buNone/>
              <a:defRPr sz="1200"/>
            </a:lvl7pPr>
            <a:lvl8pPr marL="2399640" indent="0" algn="ctr">
              <a:buNone/>
              <a:defRPr sz="1200"/>
            </a:lvl8pPr>
            <a:lvl9pPr marL="2742443"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DFAAF48F-44A4-404A-BCAF-A25DE2C90D28}"/>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2021/11/22</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A6BC6753-C08D-4222-B352-576183FA673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22E3B243-CE6E-4EF2-A205-BD057D563C60}"/>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1104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23D49F9-08C8-4EA1-A006-459E4E4AF1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BBA7364-5A84-4BDB-A1BB-636AD9F3529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917C2FA-AB34-4449-84E7-71DD38F6D38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2021/11/22</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553F40C-84A8-47FB-8BEA-86FB68B8FF6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A6F5533-3F71-4E58-BB6D-33305B92EB5B}"/>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4660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D058060-532B-4EFC-AF5C-2E3BAD8B9D18}"/>
              </a:ext>
            </a:extLst>
          </p:cNvPr>
          <p:cNvSpPr>
            <a:spLocks noGrp="1"/>
          </p:cNvSpPr>
          <p:nvPr>
            <p:ph type="title"/>
          </p:nvPr>
        </p:nvSpPr>
        <p:spPr>
          <a:xfrm>
            <a:off x="623888" y="128231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26A9AEA8-E04D-4B2E-9245-49895F7540D9}"/>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03" indent="0">
              <a:buNone/>
              <a:defRPr sz="1500">
                <a:solidFill>
                  <a:schemeClr val="tx1">
                    <a:tint val="75000"/>
                  </a:schemeClr>
                </a:solidFill>
              </a:defRPr>
            </a:lvl2pPr>
            <a:lvl3pPr marL="685613" indent="0">
              <a:buNone/>
              <a:defRPr sz="1400">
                <a:solidFill>
                  <a:schemeClr val="tx1">
                    <a:tint val="75000"/>
                  </a:schemeClr>
                </a:solidFill>
              </a:defRPr>
            </a:lvl3pPr>
            <a:lvl4pPr marL="1028420" indent="0">
              <a:buNone/>
              <a:defRPr sz="1200">
                <a:solidFill>
                  <a:schemeClr val="tx1">
                    <a:tint val="75000"/>
                  </a:schemeClr>
                </a:solidFill>
              </a:defRPr>
            </a:lvl4pPr>
            <a:lvl5pPr marL="1371226" indent="0">
              <a:buNone/>
              <a:defRPr sz="1200">
                <a:solidFill>
                  <a:schemeClr val="tx1">
                    <a:tint val="75000"/>
                  </a:schemeClr>
                </a:solidFill>
              </a:defRPr>
            </a:lvl5pPr>
            <a:lvl6pPr marL="1714037" indent="0">
              <a:buNone/>
              <a:defRPr sz="1200">
                <a:solidFill>
                  <a:schemeClr val="tx1">
                    <a:tint val="75000"/>
                  </a:schemeClr>
                </a:solidFill>
              </a:defRPr>
            </a:lvl6pPr>
            <a:lvl7pPr marL="2056838" indent="0">
              <a:buNone/>
              <a:defRPr sz="1200">
                <a:solidFill>
                  <a:schemeClr val="tx1">
                    <a:tint val="75000"/>
                  </a:schemeClr>
                </a:solidFill>
              </a:defRPr>
            </a:lvl7pPr>
            <a:lvl8pPr marL="2399640" indent="0">
              <a:buNone/>
              <a:defRPr sz="1200">
                <a:solidFill>
                  <a:schemeClr val="tx1">
                    <a:tint val="75000"/>
                  </a:schemeClr>
                </a:solidFill>
              </a:defRPr>
            </a:lvl8pPr>
            <a:lvl9pPr marL="2742443"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4F2EAE94-8ECD-4160-9A45-2DACB9795579}"/>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2021/11/22</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F2D2CBB-68EA-47E3-A1C9-AF399AFC42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4F2C090-437B-4240-A9E1-98D658732BBB}"/>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970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443976-D50E-45C3-B360-B138BE1B0C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581D5A1-869F-40F0-96AB-B46887B7D27D}"/>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CA30447A-6F6B-49C9-8464-42CA2470105B}"/>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C427DD93-AA44-4236-991D-E5F9EEBB599E}"/>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2021/11/22</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0FCC19DE-A3B6-4889-9D7E-57936D86ED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46CBAB34-E34D-4F5C-A95F-729453D4D74E}"/>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5090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5C79237-83C5-4037-9045-AB7B899FEA38}"/>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4F7789E-52DF-4168-8815-DDA3939C7B4D}"/>
              </a:ext>
            </a:extLst>
          </p:cNvPr>
          <p:cNvSpPr>
            <a:spLocks noGrp="1"/>
          </p:cNvSpPr>
          <p:nvPr>
            <p:ph type="body" idx="1"/>
          </p:nvPr>
        </p:nvSpPr>
        <p:spPr>
          <a:xfrm>
            <a:off x="629842" y="1260872"/>
            <a:ext cx="3868340"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55BD405-CF20-43A1-B30F-BDB9EF5C10A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80CF70D8-A09D-405F-9B9C-167BED63D29E}"/>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C19595AC-5ABD-449E-A163-21DB1188C2B0}"/>
              </a:ext>
            </a:extLst>
          </p:cNvPr>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39D24184-0454-4B7B-B149-A43AFDED798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2021/11/22</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1D33775C-FE98-496F-9ACE-FF7918D488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BDC68163-2B6B-4C9C-AA0E-971B68096E7D}"/>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287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74B4BC-CC6A-4543-A6E9-4AB18EB62D79}" type="datetimeFigureOut">
              <a:rPr lang="en-US" smtClean="0"/>
              <a:t>22/11/2021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5B07DA-61B1-432E-B919-F5C98C90EEB1}" type="slidenum">
              <a:rPr lang="en-US" smtClean="0"/>
              <a:t>‹#›</a:t>
            </a:fld>
            <a:endParaRPr lang="en-US"/>
          </a:p>
        </p:txBody>
      </p:sp>
    </p:spTree>
    <p:extLst>
      <p:ext uri="{BB962C8B-B14F-4D97-AF65-F5344CB8AC3E}">
        <p14:creationId xmlns:p14="http://schemas.microsoft.com/office/powerpoint/2010/main" val="303727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8329FB1-5539-4D1C-B814-DD184B52E8C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4B6B438-940F-46F8-B04B-862E173FC20C}"/>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2021/11/22</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4459AB12-12EB-4C05-861D-61F00228E6A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3EDB077B-4193-4628-8D85-AFE3FEDC0FF7}"/>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3445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1BE21754-63D5-4841-B81A-863F76DE03D2}"/>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2021/11/22</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42BDFED3-73BC-451F-9B1E-0ACCAD39B80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A84555B2-D1F4-4F23-A6CC-B5217319943A}"/>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7416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D5065DB-AEF3-4446-9F2F-A12FECF1BAF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D6BC9C8-36F4-4BE0-A680-2E8E74639633}"/>
              </a:ext>
            </a:extLst>
          </p:cNvPr>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3908E091-8428-408A-8E72-BB82A4B725B3}"/>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629DF365-ABE7-4513-9BDC-7331B8E44819}"/>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2021/11/22</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2FF52900-236D-429D-9F0A-581AF419EE1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CD91584B-85DA-48D6-93DC-B651917CF72A}"/>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2491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89915DB-EF79-40F4-B247-2929E0082309}"/>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025D4E4-3610-42D0-9575-1251DC181E98}"/>
              </a:ext>
            </a:extLst>
          </p:cNvPr>
          <p:cNvSpPr>
            <a:spLocks noGrp="1"/>
          </p:cNvSpPr>
          <p:nvPr>
            <p:ph type="pic" idx="1"/>
          </p:nvPr>
        </p:nvSpPr>
        <p:spPr>
          <a:xfrm>
            <a:off x="3887391" y="740580"/>
            <a:ext cx="4629150" cy="3655219"/>
          </a:xfrm>
        </p:spPr>
        <p:txBody>
          <a:bodyPr/>
          <a:lstStyle>
            <a:lvl1pPr marL="0" indent="0">
              <a:buNone/>
              <a:defRPr sz="2400"/>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endParaRPr lang="zh-CN" altLang="en-US"/>
          </a:p>
        </p:txBody>
      </p:sp>
      <p:sp>
        <p:nvSpPr>
          <p:cNvPr id="4" name="文本占位符 3">
            <a:extLst>
              <a:ext uri="{FF2B5EF4-FFF2-40B4-BE49-F238E27FC236}">
                <a16:creationId xmlns="" xmlns:a16="http://schemas.microsoft.com/office/drawing/2014/main" id="{969E53E0-E816-4CCC-ABF7-D3FB69785B12}"/>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366BDB3-F3DB-4A46-A901-DD077A06A05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2021/11/22</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5817A6A2-F64C-478C-8340-F3AD1C054E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3AC880C7-87A9-4093-8541-9F37707F9742}"/>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3291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323ECB4-E8A4-4F27-8E60-84F38D7979B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0B81EEC-2328-42EE-8635-AFBFE977ED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890CE9E-51B7-4F16-92BB-85988CC4F47E}"/>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2021/11/22</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269DAFC-647C-4B13-9C7C-5C0DE8E9BE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3BD80B88-D43D-456B-989C-EA1DF35B1EAE}"/>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2433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324AE2E-5DF8-4EBF-9C38-0CB5A94399F2}"/>
              </a:ext>
            </a:extLst>
          </p:cNvPr>
          <p:cNvSpPr>
            <a:spLocks noGrp="1"/>
          </p:cNvSpPr>
          <p:nvPr>
            <p:ph type="title" orient="vert"/>
          </p:nvPr>
        </p:nvSpPr>
        <p:spPr>
          <a:xfrm>
            <a:off x="6543676" y="27385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96AC199-B79E-485A-9318-D623B8D785D3}"/>
              </a:ext>
            </a:extLst>
          </p:cNvPr>
          <p:cNvSpPr>
            <a:spLocks noGrp="1"/>
          </p:cNvSpPr>
          <p:nvPr>
            <p:ph type="body" orient="vert" idx="1"/>
          </p:nvPr>
        </p:nvSpPr>
        <p:spPr>
          <a:xfrm>
            <a:off x="628652" y="27385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6D68A3B-6500-4DC9-93E0-13543AC075B8}"/>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2021/11/22</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922DDCF-5E24-4F6A-8F42-05197C78027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E12F2ED-5DB5-4BCC-9429-51CA82BFDF27}"/>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181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70" indent="0" algn="ctr">
              <a:buNone/>
              <a:defRPr>
                <a:solidFill>
                  <a:schemeClr val="tx1">
                    <a:tint val="75000"/>
                  </a:schemeClr>
                </a:solidFill>
              </a:defRPr>
            </a:lvl2pPr>
            <a:lvl3pPr marL="914153" indent="0" algn="ctr">
              <a:buNone/>
              <a:defRPr>
                <a:solidFill>
                  <a:schemeClr val="tx1">
                    <a:tint val="75000"/>
                  </a:schemeClr>
                </a:solidFill>
              </a:defRPr>
            </a:lvl3pPr>
            <a:lvl4pPr marL="1371226" indent="0" algn="ctr">
              <a:buNone/>
              <a:defRPr>
                <a:solidFill>
                  <a:schemeClr val="tx1">
                    <a:tint val="75000"/>
                  </a:schemeClr>
                </a:solidFill>
              </a:defRPr>
            </a:lvl4pPr>
            <a:lvl5pPr marL="1828304" indent="0" algn="ctr">
              <a:buNone/>
              <a:defRPr>
                <a:solidFill>
                  <a:schemeClr val="tx1">
                    <a:tint val="75000"/>
                  </a:schemeClr>
                </a:solidFill>
              </a:defRPr>
            </a:lvl5pPr>
            <a:lvl6pPr marL="2285373" indent="0" algn="ctr">
              <a:buNone/>
              <a:defRPr>
                <a:solidFill>
                  <a:schemeClr val="tx1">
                    <a:tint val="75000"/>
                  </a:schemeClr>
                </a:solidFill>
              </a:defRPr>
            </a:lvl6pPr>
            <a:lvl7pPr marL="2742443" indent="0" algn="ctr">
              <a:buNone/>
              <a:defRPr>
                <a:solidFill>
                  <a:schemeClr val="tx1">
                    <a:tint val="75000"/>
                  </a:schemeClr>
                </a:solidFill>
              </a:defRPr>
            </a:lvl7pPr>
            <a:lvl8pPr marL="3199520" indent="0" algn="ctr">
              <a:buNone/>
              <a:defRPr>
                <a:solidFill>
                  <a:schemeClr val="tx1">
                    <a:tint val="75000"/>
                  </a:schemeClr>
                </a:solidFill>
              </a:defRPr>
            </a:lvl8pPr>
            <a:lvl9pPr marL="36565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22/11/2021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124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22/11/2021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106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70" indent="0">
              <a:buNone/>
              <a:defRPr sz="1800">
                <a:solidFill>
                  <a:schemeClr val="tx1">
                    <a:tint val="75000"/>
                  </a:schemeClr>
                </a:solidFill>
              </a:defRPr>
            </a:lvl2pPr>
            <a:lvl3pPr marL="914153" indent="0">
              <a:buNone/>
              <a:defRPr sz="1600">
                <a:solidFill>
                  <a:schemeClr val="tx1">
                    <a:tint val="75000"/>
                  </a:schemeClr>
                </a:solidFill>
              </a:defRPr>
            </a:lvl3pPr>
            <a:lvl4pPr marL="1371226" indent="0">
              <a:buNone/>
              <a:defRPr sz="1400">
                <a:solidFill>
                  <a:schemeClr val="tx1">
                    <a:tint val="75000"/>
                  </a:schemeClr>
                </a:solidFill>
              </a:defRPr>
            </a:lvl4pPr>
            <a:lvl5pPr marL="1828304" indent="0">
              <a:buNone/>
              <a:defRPr sz="1400">
                <a:solidFill>
                  <a:schemeClr val="tx1">
                    <a:tint val="75000"/>
                  </a:schemeClr>
                </a:solidFill>
              </a:defRPr>
            </a:lvl5pPr>
            <a:lvl6pPr marL="2285373" indent="0">
              <a:buNone/>
              <a:defRPr sz="1400">
                <a:solidFill>
                  <a:schemeClr val="tx1">
                    <a:tint val="75000"/>
                  </a:schemeClr>
                </a:solidFill>
              </a:defRPr>
            </a:lvl6pPr>
            <a:lvl7pPr marL="2742443" indent="0">
              <a:buNone/>
              <a:defRPr sz="1400">
                <a:solidFill>
                  <a:schemeClr val="tx1">
                    <a:tint val="75000"/>
                  </a:schemeClr>
                </a:solidFill>
              </a:defRPr>
            </a:lvl7pPr>
            <a:lvl8pPr marL="3199520" indent="0">
              <a:buNone/>
              <a:defRPr sz="1400">
                <a:solidFill>
                  <a:schemeClr val="tx1">
                    <a:tint val="75000"/>
                  </a:schemeClr>
                </a:solidFill>
              </a:defRPr>
            </a:lvl8pPr>
            <a:lvl9pPr marL="36565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22/11/2021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574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224341-A4AF-4319-96E0-B65892CD730F}" type="datetimeFigureOut">
              <a:rPr lang="en-US" smtClean="0">
                <a:solidFill>
                  <a:prstClr val="black">
                    <a:tint val="75000"/>
                  </a:prstClr>
                </a:solidFill>
              </a:rPr>
              <a:pPr/>
              <a:t>22/11/2021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11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74B4BC-CC6A-4543-A6E9-4AB18EB62D79}" type="datetimeFigureOut">
              <a:rPr lang="en-US" smtClean="0"/>
              <a:t>22/11/2021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5B07DA-61B1-432E-B919-F5C98C90EEB1}" type="slidenum">
              <a:rPr lang="en-US" smtClean="0"/>
              <a:t>‹#›</a:t>
            </a:fld>
            <a:endParaRPr lang="en-US"/>
          </a:p>
        </p:txBody>
      </p:sp>
    </p:spTree>
    <p:extLst>
      <p:ext uri="{BB962C8B-B14F-4D97-AF65-F5344CB8AC3E}">
        <p14:creationId xmlns:p14="http://schemas.microsoft.com/office/powerpoint/2010/main" val="2840951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151335"/>
            <a:ext cx="4041775"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224341-A4AF-4319-96E0-B65892CD730F}" type="datetimeFigureOut">
              <a:rPr lang="en-US" smtClean="0">
                <a:solidFill>
                  <a:prstClr val="black">
                    <a:tint val="75000"/>
                  </a:prstClr>
                </a:solidFill>
              </a:rPr>
              <a:pPr/>
              <a:t>22/11/2021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317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224341-A4AF-4319-96E0-B65892CD730F}" type="datetimeFigureOut">
              <a:rPr lang="en-US" smtClean="0">
                <a:solidFill>
                  <a:prstClr val="black">
                    <a:tint val="75000"/>
                  </a:prstClr>
                </a:solidFill>
              </a:rPr>
              <a:pPr/>
              <a:t>22/11/2021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70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24341-A4AF-4319-96E0-B65892CD730F}" type="datetimeFigureOut">
              <a:rPr lang="en-US" smtClean="0">
                <a:solidFill>
                  <a:prstClr val="black">
                    <a:tint val="75000"/>
                  </a:prstClr>
                </a:solidFill>
              </a:rPr>
              <a:pPr/>
              <a:t>22/11/2021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66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224341-A4AF-4319-96E0-B65892CD730F}" type="datetimeFigureOut">
              <a:rPr lang="en-US" smtClean="0">
                <a:solidFill>
                  <a:prstClr val="black">
                    <a:tint val="75000"/>
                  </a:prstClr>
                </a:solidFill>
              </a:rPr>
              <a:pPr/>
              <a:t>22/11/2021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938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70" indent="0">
              <a:buNone/>
              <a:defRPr sz="2800"/>
            </a:lvl2pPr>
            <a:lvl3pPr marL="914153" indent="0">
              <a:buNone/>
              <a:defRPr sz="2400"/>
            </a:lvl3pPr>
            <a:lvl4pPr marL="1371226" indent="0">
              <a:buNone/>
              <a:defRPr sz="2000"/>
            </a:lvl4pPr>
            <a:lvl5pPr marL="1828304" indent="0">
              <a:buNone/>
              <a:defRPr sz="2000"/>
            </a:lvl5pPr>
            <a:lvl6pPr marL="2285373" indent="0">
              <a:buNone/>
              <a:defRPr sz="2000"/>
            </a:lvl6pPr>
            <a:lvl7pPr marL="2742443" indent="0">
              <a:buNone/>
              <a:defRPr sz="2000"/>
            </a:lvl7pPr>
            <a:lvl8pPr marL="3199520" indent="0">
              <a:buNone/>
              <a:defRPr sz="2000"/>
            </a:lvl8pPr>
            <a:lvl9pPr marL="3656594" indent="0">
              <a:buNone/>
              <a:defRPr sz="2000"/>
            </a:lvl9pPr>
          </a:lstStyle>
          <a:p>
            <a:endParaRPr lang="en-US"/>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224341-A4AF-4319-96E0-B65892CD730F}" type="datetimeFigureOut">
              <a:rPr lang="en-US" smtClean="0">
                <a:solidFill>
                  <a:prstClr val="black">
                    <a:tint val="75000"/>
                  </a:prstClr>
                </a:solidFill>
              </a:rPr>
              <a:pPr/>
              <a:t>22/11/2021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619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22/11/2021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611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22/11/2021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847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70" indent="0" algn="ctr">
              <a:buNone/>
              <a:defRPr>
                <a:solidFill>
                  <a:schemeClr val="tx1">
                    <a:tint val="75000"/>
                  </a:schemeClr>
                </a:solidFill>
              </a:defRPr>
            </a:lvl2pPr>
            <a:lvl3pPr marL="914153" indent="0" algn="ctr">
              <a:buNone/>
              <a:defRPr>
                <a:solidFill>
                  <a:schemeClr val="tx1">
                    <a:tint val="75000"/>
                  </a:schemeClr>
                </a:solidFill>
              </a:defRPr>
            </a:lvl3pPr>
            <a:lvl4pPr marL="1371226" indent="0" algn="ctr">
              <a:buNone/>
              <a:defRPr>
                <a:solidFill>
                  <a:schemeClr val="tx1">
                    <a:tint val="75000"/>
                  </a:schemeClr>
                </a:solidFill>
              </a:defRPr>
            </a:lvl4pPr>
            <a:lvl5pPr marL="1828304" indent="0" algn="ctr">
              <a:buNone/>
              <a:defRPr>
                <a:solidFill>
                  <a:schemeClr val="tx1">
                    <a:tint val="75000"/>
                  </a:schemeClr>
                </a:solidFill>
              </a:defRPr>
            </a:lvl5pPr>
            <a:lvl6pPr marL="2285373" indent="0" algn="ctr">
              <a:buNone/>
              <a:defRPr>
                <a:solidFill>
                  <a:schemeClr val="tx1">
                    <a:tint val="75000"/>
                  </a:schemeClr>
                </a:solidFill>
              </a:defRPr>
            </a:lvl6pPr>
            <a:lvl7pPr marL="2742443" indent="0" algn="ctr">
              <a:buNone/>
              <a:defRPr>
                <a:solidFill>
                  <a:schemeClr val="tx1">
                    <a:tint val="75000"/>
                  </a:schemeClr>
                </a:solidFill>
              </a:defRPr>
            </a:lvl7pPr>
            <a:lvl8pPr marL="3199520" indent="0" algn="ctr">
              <a:buNone/>
              <a:defRPr>
                <a:solidFill>
                  <a:schemeClr val="tx1">
                    <a:tint val="75000"/>
                  </a:schemeClr>
                </a:solidFill>
              </a:defRPr>
            </a:lvl8pPr>
            <a:lvl9pPr marL="36565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735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474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70" indent="0">
              <a:buNone/>
              <a:defRPr sz="1800">
                <a:solidFill>
                  <a:schemeClr val="tx1">
                    <a:tint val="75000"/>
                  </a:schemeClr>
                </a:solidFill>
              </a:defRPr>
            </a:lvl2pPr>
            <a:lvl3pPr marL="914153" indent="0">
              <a:buNone/>
              <a:defRPr sz="1600">
                <a:solidFill>
                  <a:schemeClr val="tx1">
                    <a:tint val="75000"/>
                  </a:schemeClr>
                </a:solidFill>
              </a:defRPr>
            </a:lvl3pPr>
            <a:lvl4pPr marL="1371226" indent="0">
              <a:buNone/>
              <a:defRPr sz="1400">
                <a:solidFill>
                  <a:schemeClr val="tx1">
                    <a:tint val="75000"/>
                  </a:schemeClr>
                </a:solidFill>
              </a:defRPr>
            </a:lvl4pPr>
            <a:lvl5pPr marL="1828304" indent="0">
              <a:buNone/>
              <a:defRPr sz="1400">
                <a:solidFill>
                  <a:schemeClr val="tx1">
                    <a:tint val="75000"/>
                  </a:schemeClr>
                </a:solidFill>
              </a:defRPr>
            </a:lvl5pPr>
            <a:lvl6pPr marL="2285373" indent="0">
              <a:buNone/>
              <a:defRPr sz="1400">
                <a:solidFill>
                  <a:schemeClr val="tx1">
                    <a:tint val="75000"/>
                  </a:schemeClr>
                </a:solidFill>
              </a:defRPr>
            </a:lvl6pPr>
            <a:lvl7pPr marL="2742443" indent="0">
              <a:buNone/>
              <a:defRPr sz="1400">
                <a:solidFill>
                  <a:schemeClr val="tx1">
                    <a:tint val="75000"/>
                  </a:schemeClr>
                </a:solidFill>
              </a:defRPr>
            </a:lvl7pPr>
            <a:lvl8pPr marL="3199520" indent="0">
              <a:buNone/>
              <a:defRPr sz="1400">
                <a:solidFill>
                  <a:schemeClr val="tx1">
                    <a:tint val="75000"/>
                  </a:schemeClr>
                </a:solidFill>
              </a:defRPr>
            </a:lvl8pPr>
            <a:lvl9pPr marL="36565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827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4B4BC-CC6A-4543-A6E9-4AB18EB62D79}" type="datetimeFigureOut">
              <a:rPr lang="en-US" smtClean="0"/>
              <a:t>22/11/2021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5B07DA-61B1-432E-B919-F5C98C90EEB1}" type="slidenum">
              <a:rPr lang="en-US" smtClean="0"/>
              <a:t>‹#›</a:t>
            </a:fld>
            <a:endParaRPr lang="en-US"/>
          </a:p>
        </p:txBody>
      </p:sp>
    </p:spTree>
    <p:extLst>
      <p:ext uri="{BB962C8B-B14F-4D97-AF65-F5344CB8AC3E}">
        <p14:creationId xmlns:p14="http://schemas.microsoft.com/office/powerpoint/2010/main" val="1245397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067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151335"/>
            <a:ext cx="4041775"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4DB8A-3B11-46A5-A0CE-40843F5ADF5D}" type="datetimeFigureOut">
              <a:rPr lang="en-US" smtClean="0">
                <a:solidFill>
                  <a:prstClr val="black">
                    <a:tint val="75000"/>
                  </a:prstClr>
                </a:solidFill>
              </a:rPr>
              <a:pPr/>
              <a:t>22/11/2021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127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4DB8A-3B11-46A5-A0CE-40843F5ADF5D}" type="datetimeFigureOut">
              <a:rPr lang="en-US" smtClean="0">
                <a:solidFill>
                  <a:prstClr val="black">
                    <a:tint val="75000"/>
                  </a:prstClr>
                </a:solidFill>
              </a:rPr>
              <a:pPr/>
              <a:t>22/11/2021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304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DB8A-3B11-46A5-A0CE-40843F5ADF5D}" type="datetimeFigureOut">
              <a:rPr lang="en-US" smtClean="0">
                <a:solidFill>
                  <a:prstClr val="black">
                    <a:tint val="75000"/>
                  </a:prstClr>
                </a:solidFill>
              </a:rPr>
              <a:pPr/>
              <a:t>22/11/2021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768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026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70" indent="0">
              <a:buNone/>
              <a:defRPr sz="2800"/>
            </a:lvl2pPr>
            <a:lvl3pPr marL="914153" indent="0">
              <a:buNone/>
              <a:defRPr sz="2400"/>
            </a:lvl3pPr>
            <a:lvl4pPr marL="1371226" indent="0">
              <a:buNone/>
              <a:defRPr sz="2000"/>
            </a:lvl4pPr>
            <a:lvl5pPr marL="1828304" indent="0">
              <a:buNone/>
              <a:defRPr sz="2000"/>
            </a:lvl5pPr>
            <a:lvl6pPr marL="2285373" indent="0">
              <a:buNone/>
              <a:defRPr sz="2000"/>
            </a:lvl6pPr>
            <a:lvl7pPr marL="2742443" indent="0">
              <a:buNone/>
              <a:defRPr sz="2000"/>
            </a:lvl7pPr>
            <a:lvl8pPr marL="3199520" indent="0">
              <a:buNone/>
              <a:defRPr sz="2000"/>
            </a:lvl8pPr>
            <a:lvl9pPr marL="3656594" indent="0">
              <a:buNone/>
              <a:defRPr sz="2000"/>
            </a:lvl9pPr>
          </a:lstStyle>
          <a:p>
            <a:endParaRPr lang="en-US"/>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539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246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329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741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4" name="TextBox 3"/>
          <p:cNvSpPr txBox="1"/>
          <p:nvPr userDrawn="1"/>
        </p:nvSpPr>
        <p:spPr>
          <a:xfrm>
            <a:off x="-76200" y="4977885"/>
            <a:ext cx="533400" cy="184666"/>
          </a:xfrm>
          <a:prstGeom prst="rect">
            <a:avLst/>
          </a:prstGeom>
          <a:noFill/>
        </p:spPr>
        <p:txBody>
          <a:bodyPr wrap="square" lIns="91420" tIns="45710" rIns="91420" bIns="45710" rtlCol="0">
            <a:spAutoFit/>
          </a:bodyPr>
          <a:lstStyle/>
          <a:p>
            <a:pPr defTabSz="914175"/>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76673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4B4BC-CC6A-4543-A6E9-4AB18EB62D79}" type="datetimeFigureOut">
              <a:rPr lang="en-US" smtClean="0"/>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B07DA-61B1-432E-B919-F5C98C90EEB1}" type="slidenum">
              <a:rPr lang="en-US" smtClean="0"/>
              <a:t>‹#›</a:t>
            </a:fld>
            <a:endParaRPr lang="en-US"/>
          </a:p>
        </p:txBody>
      </p:sp>
    </p:spTree>
    <p:extLst>
      <p:ext uri="{BB962C8B-B14F-4D97-AF65-F5344CB8AC3E}">
        <p14:creationId xmlns:p14="http://schemas.microsoft.com/office/powerpoint/2010/main" val="4104265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xmlns=""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TextBox 5"/>
          <p:cNvSpPr txBox="1"/>
          <p:nvPr userDrawn="1"/>
        </p:nvSpPr>
        <p:spPr>
          <a:xfrm>
            <a:off x="-76200" y="4977885"/>
            <a:ext cx="533400" cy="184666"/>
          </a:xfrm>
          <a:prstGeom prst="rect">
            <a:avLst/>
          </a:prstGeom>
          <a:noFill/>
        </p:spPr>
        <p:txBody>
          <a:bodyPr wrap="square" lIns="91420" tIns="45710" rIns="91420" bIns="45710" rtlCol="0">
            <a:spAutoFit/>
          </a:bodyPr>
          <a:lstStyle/>
          <a:p>
            <a:pPr defTabSz="914175"/>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9535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668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4B4BC-CC6A-4543-A6E9-4AB18EB62D79}" type="datetimeFigureOut">
              <a:rPr lang="en-US" smtClean="0"/>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B07DA-61B1-432E-B919-F5C98C90EEB1}" type="slidenum">
              <a:rPr lang="en-US" smtClean="0"/>
              <a:t>‹#›</a:t>
            </a:fld>
            <a:endParaRPr lang="en-US"/>
          </a:p>
        </p:txBody>
      </p:sp>
    </p:spTree>
    <p:extLst>
      <p:ext uri="{BB962C8B-B14F-4D97-AF65-F5344CB8AC3E}">
        <p14:creationId xmlns:p14="http://schemas.microsoft.com/office/powerpoint/2010/main" val="3415031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ags" Target="../tags/tag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theme" Target="../theme/theme7.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D374B4BC-CC6A-4543-A6E9-4AB18EB62D79}" type="datetimeFigureOut">
              <a:rPr lang="en-US" smtClean="0"/>
              <a:t>22/11/2021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E15B07DA-61B1-432E-B919-F5C98C90EEB1}" type="slidenum">
              <a:rPr lang="en-US" smtClean="0"/>
              <a:t>‹#›</a:t>
            </a:fld>
            <a:endParaRPr lang="en-US"/>
          </a:p>
        </p:txBody>
      </p:sp>
    </p:spTree>
    <p:extLst>
      <p:ext uri="{BB962C8B-B14F-4D97-AF65-F5344CB8AC3E}">
        <p14:creationId xmlns:p14="http://schemas.microsoft.com/office/powerpoint/2010/main" val="2498850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056"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737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816382" rtl="0" eaLnBrk="0" fontAlgn="base" hangingPunct="0">
        <a:spcBef>
          <a:spcPct val="0"/>
        </a:spcBef>
        <a:spcAft>
          <a:spcPct val="0"/>
        </a:spcAft>
        <a:defRPr sz="3900">
          <a:solidFill>
            <a:schemeClr val="tx2"/>
          </a:solidFill>
          <a:latin typeface="+mj-lt"/>
          <a:ea typeface="+mj-ea"/>
          <a:cs typeface="+mj-cs"/>
        </a:defRPr>
      </a:lvl1pPr>
      <a:lvl2pPr algn="ctr" defTabSz="816382" rtl="0" eaLnBrk="0" fontAlgn="base" hangingPunct="0">
        <a:spcBef>
          <a:spcPct val="0"/>
        </a:spcBef>
        <a:spcAft>
          <a:spcPct val="0"/>
        </a:spcAft>
        <a:defRPr sz="3900">
          <a:solidFill>
            <a:schemeClr val="tx2"/>
          </a:solidFill>
          <a:latin typeface="Arial" charset="0"/>
          <a:ea typeface="宋体" pitchFamily="2" charset="-122"/>
        </a:defRPr>
      </a:lvl2pPr>
      <a:lvl3pPr algn="ctr" defTabSz="816382" rtl="0" eaLnBrk="0" fontAlgn="base" hangingPunct="0">
        <a:spcBef>
          <a:spcPct val="0"/>
        </a:spcBef>
        <a:spcAft>
          <a:spcPct val="0"/>
        </a:spcAft>
        <a:defRPr sz="3900">
          <a:solidFill>
            <a:schemeClr val="tx2"/>
          </a:solidFill>
          <a:latin typeface="Arial" charset="0"/>
          <a:ea typeface="宋体" pitchFamily="2" charset="-122"/>
        </a:defRPr>
      </a:lvl3pPr>
      <a:lvl4pPr algn="ctr" defTabSz="816382" rtl="0" eaLnBrk="0" fontAlgn="base" hangingPunct="0">
        <a:spcBef>
          <a:spcPct val="0"/>
        </a:spcBef>
        <a:spcAft>
          <a:spcPct val="0"/>
        </a:spcAft>
        <a:defRPr sz="3900">
          <a:solidFill>
            <a:schemeClr val="tx2"/>
          </a:solidFill>
          <a:latin typeface="Arial" charset="0"/>
          <a:ea typeface="宋体" pitchFamily="2" charset="-122"/>
        </a:defRPr>
      </a:lvl4pPr>
      <a:lvl5pPr algn="ctr" defTabSz="816382" rtl="0" eaLnBrk="0" fontAlgn="base" hangingPunct="0">
        <a:spcBef>
          <a:spcPct val="0"/>
        </a:spcBef>
        <a:spcAft>
          <a:spcPct val="0"/>
        </a:spcAft>
        <a:defRPr sz="3900">
          <a:solidFill>
            <a:schemeClr val="tx2"/>
          </a:solidFill>
          <a:latin typeface="Arial" charset="0"/>
          <a:ea typeface="宋体" pitchFamily="2" charset="-122"/>
        </a:defRPr>
      </a:lvl5pPr>
      <a:lvl6pPr marL="248802" algn="ctr" defTabSz="816382" rtl="0" fontAlgn="base">
        <a:spcBef>
          <a:spcPct val="0"/>
        </a:spcBef>
        <a:spcAft>
          <a:spcPct val="0"/>
        </a:spcAft>
        <a:defRPr sz="3900">
          <a:solidFill>
            <a:schemeClr val="tx2"/>
          </a:solidFill>
          <a:latin typeface="Arial" charset="0"/>
          <a:ea typeface="宋体" pitchFamily="2" charset="-122"/>
        </a:defRPr>
      </a:lvl6pPr>
      <a:lvl7pPr marL="497603" algn="ctr" defTabSz="816382" rtl="0" fontAlgn="base">
        <a:spcBef>
          <a:spcPct val="0"/>
        </a:spcBef>
        <a:spcAft>
          <a:spcPct val="0"/>
        </a:spcAft>
        <a:defRPr sz="3900">
          <a:solidFill>
            <a:schemeClr val="tx2"/>
          </a:solidFill>
          <a:latin typeface="Arial" charset="0"/>
          <a:ea typeface="宋体" pitchFamily="2" charset="-122"/>
        </a:defRPr>
      </a:lvl7pPr>
      <a:lvl8pPr marL="746406" algn="ctr" defTabSz="816382" rtl="0" fontAlgn="base">
        <a:spcBef>
          <a:spcPct val="0"/>
        </a:spcBef>
        <a:spcAft>
          <a:spcPct val="0"/>
        </a:spcAft>
        <a:defRPr sz="3900">
          <a:solidFill>
            <a:schemeClr val="tx2"/>
          </a:solidFill>
          <a:latin typeface="Arial" charset="0"/>
          <a:ea typeface="宋体" pitchFamily="2" charset="-122"/>
        </a:defRPr>
      </a:lvl8pPr>
      <a:lvl9pPr marL="995208" algn="ctr" defTabSz="816382" rtl="0" fontAlgn="base">
        <a:spcBef>
          <a:spcPct val="0"/>
        </a:spcBef>
        <a:spcAft>
          <a:spcPct val="0"/>
        </a:spcAft>
        <a:defRPr sz="3900">
          <a:solidFill>
            <a:schemeClr val="tx2"/>
          </a:solidFill>
          <a:latin typeface="Arial" charset="0"/>
          <a:ea typeface="宋体" pitchFamily="2" charset="-122"/>
        </a:defRPr>
      </a:lvl9pPr>
    </p:titleStyle>
    <p:bodyStyle>
      <a:lvl1pPr marL="305819" indent="-305819" algn="l" defTabSz="816382" rtl="0" eaLnBrk="0" fontAlgn="base" hangingPunct="0">
        <a:spcBef>
          <a:spcPct val="20000"/>
        </a:spcBef>
        <a:spcAft>
          <a:spcPct val="0"/>
        </a:spcAft>
        <a:buChar char="•"/>
        <a:defRPr sz="2800">
          <a:solidFill>
            <a:schemeClr val="tx1"/>
          </a:solidFill>
          <a:latin typeface="+mn-lt"/>
          <a:ea typeface="+mn-ea"/>
          <a:cs typeface="+mn-cs"/>
        </a:defRPr>
      </a:lvl1pPr>
      <a:lvl2pPr marL="663473" indent="-255713" algn="l" defTabSz="816382" rtl="0" eaLnBrk="0" fontAlgn="base" hangingPunct="0">
        <a:spcBef>
          <a:spcPct val="20000"/>
        </a:spcBef>
        <a:spcAft>
          <a:spcPct val="0"/>
        </a:spcAft>
        <a:buChar char="–"/>
        <a:defRPr sz="2500">
          <a:solidFill>
            <a:schemeClr val="tx1"/>
          </a:solidFill>
          <a:latin typeface="+mn-lt"/>
          <a:ea typeface="+mn-ea"/>
        </a:defRPr>
      </a:lvl2pPr>
      <a:lvl3pPr marL="1020262" indent="-203880" algn="l" defTabSz="816382" rtl="0" eaLnBrk="0" fontAlgn="base" hangingPunct="0">
        <a:spcBef>
          <a:spcPct val="20000"/>
        </a:spcBef>
        <a:spcAft>
          <a:spcPct val="0"/>
        </a:spcAft>
        <a:buChar char="•"/>
        <a:defRPr sz="2100">
          <a:solidFill>
            <a:schemeClr val="tx1"/>
          </a:solidFill>
          <a:latin typeface="+mn-lt"/>
          <a:ea typeface="+mn-ea"/>
        </a:defRPr>
      </a:lvl3pPr>
      <a:lvl4pPr marL="1428884" indent="-204744" algn="l" defTabSz="816382" rtl="0" eaLnBrk="0" fontAlgn="base" hangingPunct="0">
        <a:spcBef>
          <a:spcPct val="20000"/>
        </a:spcBef>
        <a:spcAft>
          <a:spcPct val="0"/>
        </a:spcAft>
        <a:buChar char="–"/>
        <a:defRPr sz="1800">
          <a:solidFill>
            <a:schemeClr val="tx1"/>
          </a:solidFill>
          <a:latin typeface="+mn-lt"/>
          <a:ea typeface="+mn-ea"/>
        </a:defRPr>
      </a:lvl4pPr>
      <a:lvl5pPr marL="1836643" indent="-203880" algn="l" defTabSz="816382" rtl="0" eaLnBrk="0" fontAlgn="base" hangingPunct="0">
        <a:spcBef>
          <a:spcPct val="20000"/>
        </a:spcBef>
        <a:spcAft>
          <a:spcPct val="0"/>
        </a:spcAft>
        <a:buChar char="»"/>
        <a:defRPr sz="1800">
          <a:solidFill>
            <a:schemeClr val="tx1"/>
          </a:solidFill>
          <a:latin typeface="+mn-lt"/>
          <a:ea typeface="+mn-ea"/>
        </a:defRPr>
      </a:lvl5pPr>
      <a:lvl6pPr marL="2085445" indent="-203880" algn="l" defTabSz="816382" rtl="0" fontAlgn="base">
        <a:spcBef>
          <a:spcPct val="20000"/>
        </a:spcBef>
        <a:spcAft>
          <a:spcPct val="0"/>
        </a:spcAft>
        <a:buChar char="»"/>
        <a:defRPr sz="1800">
          <a:solidFill>
            <a:schemeClr val="tx1"/>
          </a:solidFill>
          <a:latin typeface="+mn-lt"/>
          <a:ea typeface="+mn-ea"/>
        </a:defRPr>
      </a:lvl6pPr>
      <a:lvl7pPr marL="2334247" indent="-203880" algn="l" defTabSz="816382" rtl="0" fontAlgn="base">
        <a:spcBef>
          <a:spcPct val="20000"/>
        </a:spcBef>
        <a:spcAft>
          <a:spcPct val="0"/>
        </a:spcAft>
        <a:buChar char="»"/>
        <a:defRPr sz="1800">
          <a:solidFill>
            <a:schemeClr val="tx1"/>
          </a:solidFill>
          <a:latin typeface="+mn-lt"/>
          <a:ea typeface="+mn-ea"/>
        </a:defRPr>
      </a:lvl7pPr>
      <a:lvl8pPr marL="2583049" indent="-203880" algn="l" defTabSz="816382" rtl="0" fontAlgn="base">
        <a:spcBef>
          <a:spcPct val="20000"/>
        </a:spcBef>
        <a:spcAft>
          <a:spcPct val="0"/>
        </a:spcAft>
        <a:buChar char="»"/>
        <a:defRPr sz="1800">
          <a:solidFill>
            <a:schemeClr val="tx1"/>
          </a:solidFill>
          <a:latin typeface="+mn-lt"/>
          <a:ea typeface="+mn-ea"/>
        </a:defRPr>
      </a:lvl8pPr>
      <a:lvl9pPr marL="2831852" indent="-203880" algn="l" defTabSz="816382" rtl="0" fontAlgn="base">
        <a:spcBef>
          <a:spcPct val="20000"/>
        </a:spcBef>
        <a:spcAft>
          <a:spcPct val="0"/>
        </a:spcAft>
        <a:buChar char="»"/>
        <a:defRPr sz="1800">
          <a:solidFill>
            <a:schemeClr val="tx1"/>
          </a:solidFill>
          <a:latin typeface="+mn-lt"/>
          <a:ea typeface="+mn-ea"/>
        </a:defRPr>
      </a:lvl9pPr>
    </p:bodyStyle>
    <p:otherStyle>
      <a:defPPr>
        <a:defRPr lang="zh-CN"/>
      </a:defPPr>
      <a:lvl1pPr marL="0" algn="l" defTabSz="497603" rtl="0" eaLnBrk="1" latinLnBrk="0" hangingPunct="1">
        <a:defRPr sz="1000" kern="1200">
          <a:solidFill>
            <a:schemeClr val="tx1"/>
          </a:solidFill>
          <a:latin typeface="+mn-lt"/>
          <a:ea typeface="+mn-ea"/>
          <a:cs typeface="+mn-cs"/>
        </a:defRPr>
      </a:lvl1pPr>
      <a:lvl2pPr marL="248802" algn="l" defTabSz="497603" rtl="0" eaLnBrk="1" latinLnBrk="0" hangingPunct="1">
        <a:defRPr sz="1000" kern="1200">
          <a:solidFill>
            <a:schemeClr val="tx1"/>
          </a:solidFill>
          <a:latin typeface="+mn-lt"/>
          <a:ea typeface="+mn-ea"/>
          <a:cs typeface="+mn-cs"/>
        </a:defRPr>
      </a:lvl2pPr>
      <a:lvl3pPr marL="497603" algn="l" defTabSz="497603" rtl="0" eaLnBrk="1" latinLnBrk="0" hangingPunct="1">
        <a:defRPr sz="1000" kern="1200">
          <a:solidFill>
            <a:schemeClr val="tx1"/>
          </a:solidFill>
          <a:latin typeface="+mn-lt"/>
          <a:ea typeface="+mn-ea"/>
          <a:cs typeface="+mn-cs"/>
        </a:defRPr>
      </a:lvl3pPr>
      <a:lvl4pPr marL="746406" algn="l" defTabSz="497603" rtl="0" eaLnBrk="1" latinLnBrk="0" hangingPunct="1">
        <a:defRPr sz="1000" kern="1200">
          <a:solidFill>
            <a:schemeClr val="tx1"/>
          </a:solidFill>
          <a:latin typeface="+mn-lt"/>
          <a:ea typeface="+mn-ea"/>
          <a:cs typeface="+mn-cs"/>
        </a:defRPr>
      </a:lvl4pPr>
      <a:lvl5pPr marL="995208" algn="l" defTabSz="497603" rtl="0" eaLnBrk="1" latinLnBrk="0" hangingPunct="1">
        <a:defRPr sz="1000" kern="1200">
          <a:solidFill>
            <a:schemeClr val="tx1"/>
          </a:solidFill>
          <a:latin typeface="+mn-lt"/>
          <a:ea typeface="+mn-ea"/>
          <a:cs typeface="+mn-cs"/>
        </a:defRPr>
      </a:lvl5pPr>
      <a:lvl6pPr marL="1244010" algn="l" defTabSz="497603" rtl="0" eaLnBrk="1" latinLnBrk="0" hangingPunct="1">
        <a:defRPr sz="1000" kern="1200">
          <a:solidFill>
            <a:schemeClr val="tx1"/>
          </a:solidFill>
          <a:latin typeface="+mn-lt"/>
          <a:ea typeface="+mn-ea"/>
          <a:cs typeface="+mn-cs"/>
        </a:defRPr>
      </a:lvl6pPr>
      <a:lvl7pPr marL="1492812" algn="l" defTabSz="497603" rtl="0" eaLnBrk="1" latinLnBrk="0" hangingPunct="1">
        <a:defRPr sz="1000" kern="1200">
          <a:solidFill>
            <a:schemeClr val="tx1"/>
          </a:solidFill>
          <a:latin typeface="+mn-lt"/>
          <a:ea typeface="+mn-ea"/>
          <a:cs typeface="+mn-cs"/>
        </a:defRPr>
      </a:lvl7pPr>
      <a:lvl8pPr marL="1741615" algn="l" defTabSz="497603" rtl="0" eaLnBrk="1" latinLnBrk="0" hangingPunct="1">
        <a:defRPr sz="1000" kern="1200">
          <a:solidFill>
            <a:schemeClr val="tx1"/>
          </a:solidFill>
          <a:latin typeface="+mn-lt"/>
          <a:ea typeface="+mn-ea"/>
          <a:cs typeface="+mn-cs"/>
        </a:defRPr>
      </a:lvl8pPr>
      <a:lvl9pPr marL="1990416" algn="l" defTabSz="497603"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8C5F3FA-4AD3-48F3-87D2-31CE3C0D0986}"/>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643DB46-255D-4136-B842-5DD44401985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12D720-80A7-4DA6-A33F-E0D7139B44C0}"/>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90329A3E-716E-42DC-8763-9C43248BABAA}" type="datetimeFigureOut">
              <a:rPr lang="en-US" smtClean="0">
                <a:solidFill>
                  <a:prstClr val="black">
                    <a:tint val="75000"/>
                  </a:prstClr>
                </a:solidFill>
              </a:rPr>
              <a:pPr defTabSz="685800"/>
              <a:t>22/11/2021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7291BF-4CCA-409C-81BE-EDF667838231}"/>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93E9B6F-72D2-44BB-92BD-5B5B51579448}"/>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3BD5001E-6FBD-445E-8F79-3C750C730C1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603700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6262410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EF25F68-5920-4515-8B2F-59EBB90C90AC}"/>
              </a:ext>
            </a:extLst>
          </p:cNvPr>
          <p:cNvSpPr>
            <a:spLocks noGrp="1"/>
          </p:cNvSpPr>
          <p:nvPr>
            <p:ph type="title"/>
          </p:nvPr>
        </p:nvSpPr>
        <p:spPr>
          <a:xfrm>
            <a:off x="628650" y="273844"/>
            <a:ext cx="7886700" cy="994172"/>
          </a:xfrm>
          <a:prstGeom prst="rect">
            <a:avLst/>
          </a:prstGeom>
        </p:spPr>
        <p:txBody>
          <a:bodyPr vert="horz" lIns="68564" tIns="34289" rIns="68564" bIns="34289"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AD0E4CA-BC72-4CCA-B4FC-B9A8C165C395}"/>
              </a:ext>
            </a:extLst>
          </p:cNvPr>
          <p:cNvSpPr>
            <a:spLocks noGrp="1"/>
          </p:cNvSpPr>
          <p:nvPr>
            <p:ph type="body" idx="1"/>
          </p:nvPr>
        </p:nvSpPr>
        <p:spPr>
          <a:xfrm>
            <a:off x="628650" y="1369219"/>
            <a:ext cx="7886700" cy="3263504"/>
          </a:xfrm>
          <a:prstGeom prst="rect">
            <a:avLst/>
          </a:prstGeom>
        </p:spPr>
        <p:txBody>
          <a:bodyPr vert="horz" lIns="68564" tIns="34289" rIns="68564"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E6343BF-6558-4200-8AC4-D13F1680D530}"/>
              </a:ext>
            </a:extLst>
          </p:cNvPr>
          <p:cNvSpPr>
            <a:spLocks noGrp="1"/>
          </p:cNvSpPr>
          <p:nvPr>
            <p:ph type="dt" sz="half" idx="2"/>
          </p:nvPr>
        </p:nvSpPr>
        <p:spPr>
          <a:xfrm>
            <a:off x="628650" y="4767264"/>
            <a:ext cx="2057400" cy="273844"/>
          </a:xfrm>
          <a:prstGeom prst="rect">
            <a:avLst/>
          </a:prstGeom>
        </p:spPr>
        <p:txBody>
          <a:bodyPr vert="horz" lIns="68564" tIns="34289" rIns="68564" bIns="34289" rtlCol="0" anchor="ctr"/>
          <a:lstStyle>
            <a:lvl1pPr algn="l">
              <a:defRPr sz="900">
                <a:solidFill>
                  <a:schemeClr val="tx1">
                    <a:tint val="75000"/>
                  </a:schemeClr>
                </a:solidFill>
              </a:defRPr>
            </a:lvl1pPr>
          </a:lstStyle>
          <a:p>
            <a:pPr defTabSz="685613"/>
            <a:fld id="{DBBA1A5F-419C-4CB6-AD00-786F1BCA5758}" type="datetimeFigureOut">
              <a:rPr lang="zh-CN" altLang="en-US" smtClean="0">
                <a:solidFill>
                  <a:prstClr val="black">
                    <a:tint val="75000"/>
                  </a:prstClr>
                </a:solidFill>
              </a:rPr>
              <a:pPr defTabSz="685613"/>
              <a:t>2021/11/22</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04D218D-0FFF-486A-8430-BF320C1DFDFC}"/>
              </a:ext>
            </a:extLst>
          </p:cNvPr>
          <p:cNvSpPr>
            <a:spLocks noGrp="1"/>
          </p:cNvSpPr>
          <p:nvPr>
            <p:ph type="ftr" sz="quarter" idx="3"/>
          </p:nvPr>
        </p:nvSpPr>
        <p:spPr>
          <a:xfrm>
            <a:off x="3028950" y="4767264"/>
            <a:ext cx="3086100" cy="273844"/>
          </a:xfrm>
          <a:prstGeom prst="rect">
            <a:avLst/>
          </a:prstGeom>
        </p:spPr>
        <p:txBody>
          <a:bodyPr vert="horz" lIns="68564" tIns="34289" rIns="68564" bIns="34289" rtlCol="0" anchor="ctr"/>
          <a:lstStyle>
            <a:lvl1pPr algn="ctr">
              <a:defRPr sz="900">
                <a:solidFill>
                  <a:schemeClr val="tx1">
                    <a:tint val="75000"/>
                  </a:schemeClr>
                </a:solidFill>
              </a:defRPr>
            </a:lvl1pPr>
          </a:lstStyle>
          <a:p>
            <a:pPr defTabSz="685613"/>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1B3B9831-EA36-41D9-8D7F-1BAC2C3E418B}"/>
              </a:ext>
            </a:extLst>
          </p:cNvPr>
          <p:cNvSpPr>
            <a:spLocks noGrp="1"/>
          </p:cNvSpPr>
          <p:nvPr>
            <p:ph type="sldNum" sz="quarter" idx="4"/>
          </p:nvPr>
        </p:nvSpPr>
        <p:spPr>
          <a:xfrm>
            <a:off x="6457950" y="4767264"/>
            <a:ext cx="2057400" cy="273844"/>
          </a:xfrm>
          <a:prstGeom prst="rect">
            <a:avLst/>
          </a:prstGeom>
        </p:spPr>
        <p:txBody>
          <a:bodyPr vert="horz" lIns="68564" tIns="34289" rIns="68564" bIns="34289" rtlCol="0" anchor="ctr"/>
          <a:lstStyle>
            <a:lvl1pPr algn="r">
              <a:defRPr sz="900">
                <a:solidFill>
                  <a:schemeClr val="tx1">
                    <a:tint val="75000"/>
                  </a:schemeClr>
                </a:solidFill>
              </a:defRPr>
            </a:lvl1pPr>
          </a:lstStyle>
          <a:p>
            <a:pPr defTabSz="685613"/>
            <a:fld id="{E781177D-5228-41AD-B988-6C9A824719E2}" type="slidenum">
              <a:rPr lang="zh-CN" altLang="en-US" smtClean="0">
                <a:solidFill>
                  <a:prstClr val="black">
                    <a:tint val="75000"/>
                  </a:prstClr>
                </a:solidFill>
              </a:rPr>
              <a:pPr defTabSz="685613"/>
              <a:t>‹#›</a:t>
            </a:fld>
            <a:endParaRPr lang="zh-CN" altLang="en-US">
              <a:solidFill>
                <a:prstClr val="black">
                  <a:tint val="75000"/>
                </a:prstClr>
              </a:solidFill>
            </a:endParaRPr>
          </a:p>
        </p:txBody>
      </p:sp>
      <p:sp>
        <p:nvSpPr>
          <p:cNvPr id="7" name="TextBox 6"/>
          <p:cNvSpPr txBox="1"/>
          <p:nvPr userDrawn="1"/>
        </p:nvSpPr>
        <p:spPr>
          <a:xfrm>
            <a:off x="-76200" y="4993274"/>
            <a:ext cx="533400" cy="173121"/>
          </a:xfrm>
          <a:prstGeom prst="rect">
            <a:avLst/>
          </a:prstGeom>
          <a:noFill/>
        </p:spPr>
        <p:txBody>
          <a:bodyPr wrap="square" lIns="91420" tIns="45710" rIns="91420" bIns="45710" rtlCol="0">
            <a:spAutoFit/>
          </a:bodyPr>
          <a:lstStyle/>
          <a:p>
            <a:pPr defTabSz="914153"/>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6439383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8" tIns="45709" rIns="91418"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18" tIns="45709" rIns="91418"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53"/>
            <a:fld id="{79224341-A4AF-4319-96E0-B65892CD730F}" type="datetimeFigureOut">
              <a:rPr lang="en-US" smtClean="0">
                <a:solidFill>
                  <a:prstClr val="black">
                    <a:tint val="75000"/>
                  </a:prstClr>
                </a:solidFill>
              </a:rPr>
              <a:pPr defTabSz="914153"/>
              <a:t>22/11/2021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53"/>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53"/>
            <a:fld id="{27958F2A-C7FD-4994-B548-B349E89E654F}" type="slidenum">
              <a:rPr lang="en-US" smtClean="0">
                <a:solidFill>
                  <a:prstClr val="black">
                    <a:tint val="75000"/>
                  </a:prstClr>
                </a:solidFill>
              </a:rPr>
              <a:pPr defTabSz="914153"/>
              <a:t>‹#›</a:t>
            </a:fld>
            <a:endParaRPr lang="en-US">
              <a:solidFill>
                <a:prstClr val="black">
                  <a:tint val="75000"/>
                </a:prstClr>
              </a:solidFill>
            </a:endParaRPr>
          </a:p>
        </p:txBody>
      </p:sp>
    </p:spTree>
    <p:extLst>
      <p:ext uri="{BB962C8B-B14F-4D97-AF65-F5344CB8AC3E}">
        <p14:creationId xmlns:p14="http://schemas.microsoft.com/office/powerpoint/2010/main" val="4526158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153" rtl="0" eaLnBrk="1" latinLnBrk="0" hangingPunct="1">
        <a:spcBef>
          <a:spcPct val="0"/>
        </a:spcBef>
        <a:buNone/>
        <a:defRPr sz="4400" kern="1200">
          <a:solidFill>
            <a:schemeClr val="tx1"/>
          </a:solidFill>
          <a:latin typeface="+mj-lt"/>
          <a:ea typeface="+mj-ea"/>
          <a:cs typeface="+mj-cs"/>
        </a:defRPr>
      </a:lvl1pPr>
    </p:titleStyle>
    <p:bodyStyle>
      <a:lvl1pPr marL="342803" indent="-342803" algn="l" defTabSz="9141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51" indent="-285673" algn="l" defTabSz="9141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687" indent="-228534" algn="l" defTabSz="9141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7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38"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07"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86"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0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133"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8" tIns="45709" rIns="91418"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18" tIns="45709" rIns="91418"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53"/>
            <a:fld id="{0D94DB8A-3B11-46A5-A0CE-40843F5ADF5D}" type="datetimeFigureOut">
              <a:rPr lang="en-US" smtClean="0">
                <a:solidFill>
                  <a:prstClr val="black">
                    <a:tint val="75000"/>
                  </a:prstClr>
                </a:solidFill>
              </a:rPr>
              <a:pPr defTabSz="914153"/>
              <a:t>22/11/2021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53"/>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53"/>
            <a:fld id="{6DADC4A5-D471-4794-91F3-1460CE20049A}" type="slidenum">
              <a:rPr lang="en-US" smtClean="0">
                <a:solidFill>
                  <a:prstClr val="black">
                    <a:tint val="75000"/>
                  </a:prstClr>
                </a:solidFill>
              </a:rPr>
              <a:pPr defTabSz="914153"/>
              <a:t>‹#›</a:t>
            </a:fld>
            <a:endParaRPr lang="en-US">
              <a:solidFill>
                <a:prstClr val="black">
                  <a:tint val="75000"/>
                </a:prstClr>
              </a:solidFill>
            </a:endParaRPr>
          </a:p>
        </p:txBody>
      </p:sp>
      <p:sp>
        <p:nvSpPr>
          <p:cNvPr id="7" name="TextBox 6"/>
          <p:cNvSpPr txBox="1"/>
          <p:nvPr userDrawn="1"/>
        </p:nvSpPr>
        <p:spPr>
          <a:xfrm>
            <a:off x="-76200" y="4993274"/>
            <a:ext cx="533400" cy="173121"/>
          </a:xfrm>
          <a:prstGeom prst="rect">
            <a:avLst/>
          </a:prstGeom>
          <a:noFill/>
        </p:spPr>
        <p:txBody>
          <a:bodyPr wrap="square" lIns="91420" tIns="45710" rIns="91420" bIns="45710" rtlCol="0">
            <a:spAutoFit/>
          </a:bodyPr>
          <a:lstStyle/>
          <a:p>
            <a:pPr defTabSz="914153"/>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78712660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153" rtl="0" eaLnBrk="1" latinLnBrk="0" hangingPunct="1">
        <a:spcBef>
          <a:spcPct val="0"/>
        </a:spcBef>
        <a:buNone/>
        <a:defRPr sz="4400" kern="1200">
          <a:solidFill>
            <a:schemeClr val="tx1"/>
          </a:solidFill>
          <a:latin typeface="+mj-lt"/>
          <a:ea typeface="+mj-ea"/>
          <a:cs typeface="+mj-cs"/>
        </a:defRPr>
      </a:lvl1pPr>
    </p:titleStyle>
    <p:bodyStyle>
      <a:lvl1pPr marL="342803" indent="-342803" algn="l" defTabSz="9141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51" indent="-285673" algn="l" defTabSz="9141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687" indent="-228534" algn="l" defTabSz="9141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7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38"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07"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86"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0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133"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6.png"/><Relationship Id="rId7" Type="http://schemas.openxmlformats.org/officeDocument/2006/relationships/hyperlink" Target="https://www.facebook.com/vuhong1972"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6.png"/><Relationship Id="rId7" Type="http://schemas.openxmlformats.org/officeDocument/2006/relationships/hyperlink" Target="https://www.facebook.com/vuhong1972"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46.gif"/><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microsoft.com/office/2007/relationships/hdphoto" Target="../media/hdphoto3.wdp"/><Relationship Id="rId11" Type="http://schemas.openxmlformats.org/officeDocument/2006/relationships/image" Target="../media/image5.png"/><Relationship Id="rId5" Type="http://schemas.openxmlformats.org/officeDocument/2006/relationships/image" Target="../media/image44.png"/><Relationship Id="rId10" Type="http://schemas.openxmlformats.org/officeDocument/2006/relationships/hyperlink" Target="mailto:hongvu7219@gmail.com" TargetMode="External"/><Relationship Id="rId4" Type="http://schemas.microsoft.com/office/2007/relationships/hdphoto" Target="../media/hdphoto2.wdp"/><Relationship Id="rId9" Type="http://schemas.openxmlformats.org/officeDocument/2006/relationships/hyperlink" Target="https://www.facebook.com/vuhong1972"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3.png"/><Relationship Id="rId7" Type="http://schemas.openxmlformats.org/officeDocument/2006/relationships/hyperlink" Target="https://www.facebook.com/vuhong1972" TargetMode="External"/><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microsoft.com/office/2007/relationships/hdphoto" Target="../media/hdphoto4.wdp"/><Relationship Id="rId5" Type="http://schemas.openxmlformats.org/officeDocument/2006/relationships/image" Target="../media/image45.png"/><Relationship Id="rId4" Type="http://schemas.microsoft.com/office/2007/relationships/hdphoto" Target="../media/hdphoto2.wdp"/><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7.png"/><Relationship Id="rId7" Type="http://schemas.openxmlformats.org/officeDocument/2006/relationships/hyperlink" Target="mailto:hongvu7219@gmail.com" TargetMode="External"/><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hyperlink" Target="https://www.facebook.com/vuhong1972" TargetMode="External"/><Relationship Id="rId5" Type="http://schemas.openxmlformats.org/officeDocument/2006/relationships/image" Target="../media/image48.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6.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7.png"/><Relationship Id="rId7" Type="http://schemas.openxmlformats.org/officeDocument/2006/relationships/hyperlink" Target="https://www.facebook.com/vuhong1972" TargetMode="External"/><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microsoft.com/office/2007/relationships/hdphoto" Target="../media/hdphoto6.wdp"/><Relationship Id="rId5" Type="http://schemas.openxmlformats.org/officeDocument/2006/relationships/image" Target="../media/image49.png"/><Relationship Id="rId4" Type="http://schemas.microsoft.com/office/2007/relationships/hdphoto" Target="../media/hdphoto5.wdp"/><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56.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6.wdp"/><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7.png"/><Relationship Id="rId7" Type="http://schemas.openxmlformats.org/officeDocument/2006/relationships/hyperlink" Target="https://www.facebook.com/vuhong1972" TargetMode="External"/><Relationship Id="rId2" Type="http://schemas.openxmlformats.org/officeDocument/2006/relationships/notesSlide" Target="../notesSlides/notesSlide18.xml"/><Relationship Id="rId1" Type="http://schemas.openxmlformats.org/officeDocument/2006/relationships/slideLayout" Target="../slideLayouts/slideLayout56.xml"/><Relationship Id="rId6" Type="http://schemas.microsoft.com/office/2007/relationships/hdphoto" Target="../media/hdphoto6.wdp"/><Relationship Id="rId5" Type="http://schemas.openxmlformats.org/officeDocument/2006/relationships/image" Target="../media/image49.png"/><Relationship Id="rId4" Type="http://schemas.microsoft.com/office/2007/relationships/hdphoto" Target="../media/hdphoto5.wdp"/><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hyperlink" Target="mailto:hongvu7219@gmail.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0.xml"/><Relationship Id="rId1" Type="http://schemas.openxmlformats.org/officeDocument/2006/relationships/slideLayout" Target="../slideLayouts/slideLayout57.xml"/><Relationship Id="rId6" Type="http://schemas.openxmlformats.org/officeDocument/2006/relationships/image" Target="../media/image5.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6.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6.wdp"/><Relationship Id="rId9"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7.png"/><Relationship Id="rId7" Type="http://schemas.openxmlformats.org/officeDocument/2006/relationships/hyperlink" Target="https://www.facebook.com/vuhong1972" TargetMode="External"/><Relationship Id="rId2" Type="http://schemas.openxmlformats.org/officeDocument/2006/relationships/notesSlide" Target="../notesSlides/notesSlide22.xml"/><Relationship Id="rId1" Type="http://schemas.openxmlformats.org/officeDocument/2006/relationships/slideLayout" Target="../slideLayouts/slideLayout56.xml"/><Relationship Id="rId6" Type="http://schemas.microsoft.com/office/2007/relationships/hdphoto" Target="../media/hdphoto6.wdp"/><Relationship Id="rId5" Type="http://schemas.openxmlformats.org/officeDocument/2006/relationships/image" Target="../media/image49.png"/><Relationship Id="rId4" Type="http://schemas.microsoft.com/office/2007/relationships/hdphoto" Target="../media/hdphoto5.wdp"/><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pn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6.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6.wdp"/><Relationship Id="rId9" Type="http://schemas.microsoft.com/office/2007/relationships/hdphoto" Target="../media/hdphoto7.wdp"/></Relationships>
</file>

<file path=ppt/slides/_rels/slide24.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7.png"/><Relationship Id="rId7" Type="http://schemas.openxmlformats.org/officeDocument/2006/relationships/hyperlink" Target="https://www.facebook.com/vuhong1972" TargetMode="External"/><Relationship Id="rId2" Type="http://schemas.openxmlformats.org/officeDocument/2006/relationships/notesSlide" Target="../notesSlides/notesSlide24.xml"/><Relationship Id="rId1" Type="http://schemas.openxmlformats.org/officeDocument/2006/relationships/slideLayout" Target="../slideLayouts/slideLayout56.xml"/><Relationship Id="rId6" Type="http://schemas.microsoft.com/office/2007/relationships/hdphoto" Target="../media/hdphoto6.wdp"/><Relationship Id="rId5" Type="http://schemas.openxmlformats.org/officeDocument/2006/relationships/image" Target="../media/image49.png"/><Relationship Id="rId4" Type="http://schemas.microsoft.com/office/2007/relationships/hdphoto" Target="../media/hdphoto5.wdp"/><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6.png"/><Relationship Id="rId7" Type="http://schemas.openxmlformats.org/officeDocument/2006/relationships/hyperlink" Target="https://www.facebook.com/vuhong1972"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1.png"/><Relationship Id="rId7" Type="http://schemas.openxmlformats.org/officeDocument/2006/relationships/hyperlink" Target="mailto:hongvu7219@gmail.com"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hyperlink" Target="https://www.facebook.com/vuhong1972"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6.png"/><Relationship Id="rId7" Type="http://schemas.openxmlformats.org/officeDocument/2006/relationships/hyperlink" Target="https://www.facebook.com/vuhong1972"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notesSlide" Target="../notesSlides/notesSlide3.xml"/><Relationship Id="rId16" Type="http://schemas.openxmlformats.org/officeDocument/2006/relationships/image" Target="../media/image5.png"/><Relationship Id="rId1" Type="http://schemas.openxmlformats.org/officeDocument/2006/relationships/slideLayout" Target="../slideLayouts/slideLayout30.xml"/><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image" Target="../media/image13.png"/><Relationship Id="rId15" Type="http://schemas.openxmlformats.org/officeDocument/2006/relationships/hyperlink" Target="mailto:hongvu7219@gmail.com" TargetMode="External"/><Relationship Id="rId10" Type="http://schemas.openxmlformats.org/officeDocument/2006/relationships/image" Target="../media/image18.gif"/><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hyperlink" Target="https://www.facebook.com/vuhong1972"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pn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56.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6.wdp"/><Relationship Id="rId9" Type="http://schemas.microsoft.com/office/2007/relationships/hdphoto" Target="../media/hdphoto7.wdp"/></Relationships>
</file>

<file path=ppt/slides/_rels/slide31.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7.png"/><Relationship Id="rId7" Type="http://schemas.openxmlformats.org/officeDocument/2006/relationships/hyperlink" Target="https://www.facebook.com/vuhong1972" TargetMode="External"/><Relationship Id="rId2" Type="http://schemas.openxmlformats.org/officeDocument/2006/relationships/notesSlide" Target="../notesSlides/notesSlide31.xml"/><Relationship Id="rId1" Type="http://schemas.openxmlformats.org/officeDocument/2006/relationships/slideLayout" Target="../slideLayouts/slideLayout56.xml"/><Relationship Id="rId6" Type="http://schemas.microsoft.com/office/2007/relationships/hdphoto" Target="../media/hdphoto6.wdp"/><Relationship Id="rId5" Type="http://schemas.openxmlformats.org/officeDocument/2006/relationships/image" Target="../media/image49.png"/><Relationship Id="rId4" Type="http://schemas.microsoft.com/office/2007/relationships/hdphoto" Target="../media/hdphoto5.wdp"/><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32.xml"/><Relationship Id="rId1" Type="http://schemas.openxmlformats.org/officeDocument/2006/relationships/slideLayout" Target="../slideLayouts/slideLayout78.xml"/><Relationship Id="rId6" Type="http://schemas.openxmlformats.org/officeDocument/2006/relationships/image" Target="../media/image65.gif"/><Relationship Id="rId5" Type="http://schemas.openxmlformats.org/officeDocument/2006/relationships/image" Target="../media/image5.png"/><Relationship Id="rId4" Type="http://schemas.openxmlformats.org/officeDocument/2006/relationships/hyperlink" Target="mailto:hongvu7219@gmail.co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openxmlformats.org/officeDocument/2006/relationships/image" Target="../media/image66.gif"/><Relationship Id="rId2" Type="http://schemas.openxmlformats.org/officeDocument/2006/relationships/notesSlide" Target="../notesSlides/notesSlide33.xml"/><Relationship Id="rId1" Type="http://schemas.openxmlformats.org/officeDocument/2006/relationships/slideLayout" Target="../slideLayouts/slideLayout78.xml"/><Relationship Id="rId6" Type="http://schemas.openxmlformats.org/officeDocument/2006/relationships/image" Target="../media/image65.gif"/><Relationship Id="rId5" Type="http://schemas.openxmlformats.org/officeDocument/2006/relationships/image" Target="../media/image5.png"/><Relationship Id="rId4" Type="http://schemas.openxmlformats.org/officeDocument/2006/relationships/hyperlink" Target="mailto:hongvu7219@gmail.co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openxmlformats.org/officeDocument/2006/relationships/image" Target="../media/image66.gif"/><Relationship Id="rId2" Type="http://schemas.openxmlformats.org/officeDocument/2006/relationships/notesSlide" Target="../notesSlides/notesSlide34.xml"/><Relationship Id="rId1" Type="http://schemas.openxmlformats.org/officeDocument/2006/relationships/slideLayout" Target="../slideLayouts/slideLayout78.xml"/><Relationship Id="rId6" Type="http://schemas.openxmlformats.org/officeDocument/2006/relationships/image" Target="../media/image65.gif"/><Relationship Id="rId5" Type="http://schemas.openxmlformats.org/officeDocument/2006/relationships/image" Target="../media/image5.png"/><Relationship Id="rId4" Type="http://schemas.openxmlformats.org/officeDocument/2006/relationships/hyperlink" Target="mailto:hongvu7219@gmail.co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openxmlformats.org/officeDocument/2006/relationships/image" Target="../media/image66.gif"/><Relationship Id="rId2" Type="http://schemas.openxmlformats.org/officeDocument/2006/relationships/notesSlide" Target="../notesSlides/notesSlide35.xml"/><Relationship Id="rId1" Type="http://schemas.openxmlformats.org/officeDocument/2006/relationships/slideLayout" Target="../slideLayouts/slideLayout78.xml"/><Relationship Id="rId6" Type="http://schemas.openxmlformats.org/officeDocument/2006/relationships/image" Target="../media/image65.gif"/><Relationship Id="rId5" Type="http://schemas.openxmlformats.org/officeDocument/2006/relationships/image" Target="../media/image5.png"/><Relationship Id="rId4" Type="http://schemas.openxmlformats.org/officeDocument/2006/relationships/hyperlink" Target="mailto:hongvu7219@gmail.com"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pn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56.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6.wdp"/><Relationship Id="rId9" Type="http://schemas.microsoft.com/office/2007/relationships/hdphoto" Target="../media/hdphoto7.wdp"/></Relationships>
</file>

<file path=ppt/slides/_rels/slide37.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7.png"/><Relationship Id="rId7" Type="http://schemas.openxmlformats.org/officeDocument/2006/relationships/hyperlink" Target="https://www.facebook.com/vuhong1972" TargetMode="External"/><Relationship Id="rId2" Type="http://schemas.openxmlformats.org/officeDocument/2006/relationships/notesSlide" Target="../notesSlides/notesSlide37.xml"/><Relationship Id="rId1" Type="http://schemas.openxmlformats.org/officeDocument/2006/relationships/slideLayout" Target="../slideLayouts/slideLayout56.xml"/><Relationship Id="rId6" Type="http://schemas.microsoft.com/office/2007/relationships/hdphoto" Target="../media/hdphoto6.wdp"/><Relationship Id="rId5" Type="http://schemas.openxmlformats.org/officeDocument/2006/relationships/image" Target="../media/image49.png"/><Relationship Id="rId4" Type="http://schemas.microsoft.com/office/2007/relationships/hdphoto" Target="../media/hdphoto5.wdp"/><Relationship Id="rId9"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png"/><Relationship Id="rId7" Type="http://schemas.openxmlformats.org/officeDocument/2006/relationships/image" Target="../media/image69.png"/><Relationship Id="rId12"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4.png"/><Relationship Id="rId11" Type="http://schemas.openxmlformats.org/officeDocument/2006/relationships/hyperlink" Target="mailto:hongvu7219@gmail.com" TargetMode="External"/><Relationship Id="rId5" Type="http://schemas.openxmlformats.org/officeDocument/2006/relationships/image" Target="../media/image68.png"/><Relationship Id="rId10" Type="http://schemas.openxmlformats.org/officeDocument/2006/relationships/hyperlink" Target="https://www.facebook.com/vuhong1972" TargetMode="External"/><Relationship Id="rId4" Type="http://schemas.openxmlformats.org/officeDocument/2006/relationships/image" Target="../media/image67.png"/><Relationship Id="rId9" Type="http://schemas.openxmlformats.org/officeDocument/2006/relationships/image" Target="../media/image71.png"/></Relationships>
</file>

<file path=ppt/slides/_rels/slide39.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74.png"/><Relationship Id="rId5" Type="http://schemas.microsoft.com/office/2007/relationships/hdphoto" Target="../media/hdphoto8.wdp"/><Relationship Id="rId10" Type="http://schemas.openxmlformats.org/officeDocument/2006/relationships/image" Target="../media/image5.png"/><Relationship Id="rId4" Type="http://schemas.openxmlformats.org/officeDocument/2006/relationships/image" Target="../media/image73.png"/><Relationship Id="rId9" Type="http://schemas.openxmlformats.org/officeDocument/2006/relationships/hyperlink" Target="mailto:hongvu7219@gmail.com"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facebook.com/nkpowerskills" TargetMode="External"/><Relationship Id="rId13" Type="http://schemas.openxmlformats.org/officeDocument/2006/relationships/image" Target="../media/image17.png"/><Relationship Id="rId18" Type="http://schemas.openxmlformats.org/officeDocument/2006/relationships/slide" Target="slide5.xml"/><Relationship Id="rId26" Type="http://schemas.openxmlformats.org/officeDocument/2006/relationships/image" Target="../media/image27.gif"/><Relationship Id="rId3" Type="http://schemas.openxmlformats.org/officeDocument/2006/relationships/audio" Target="../media/audio1.wav"/><Relationship Id="rId21" Type="http://schemas.openxmlformats.org/officeDocument/2006/relationships/image" Target="../media/image24.pn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20.gif"/><Relationship Id="rId25"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19.gif"/><Relationship Id="rId20" Type="http://schemas.openxmlformats.org/officeDocument/2006/relationships/slide" Target="slide6.xml"/><Relationship Id="rId29" Type="http://schemas.openxmlformats.org/officeDocument/2006/relationships/hyperlink" Target="mailto:hongvu7219@gmail.com" TargetMode="External"/><Relationship Id="rId1" Type="http://schemas.openxmlformats.org/officeDocument/2006/relationships/slideLayout" Target="../slideLayouts/slideLayout30.xml"/><Relationship Id="rId6" Type="http://schemas.openxmlformats.org/officeDocument/2006/relationships/image" Target="../media/image12.jpeg"/><Relationship Id="rId11" Type="http://schemas.openxmlformats.org/officeDocument/2006/relationships/image" Target="../media/image15.png"/><Relationship Id="rId24" Type="http://schemas.openxmlformats.org/officeDocument/2006/relationships/slide" Target="slide8.xml"/><Relationship Id="rId5" Type="http://schemas.openxmlformats.org/officeDocument/2006/relationships/image" Target="../media/image11.png"/><Relationship Id="rId15" Type="http://schemas.openxmlformats.org/officeDocument/2006/relationships/image" Target="../media/image18.gif"/><Relationship Id="rId23" Type="http://schemas.openxmlformats.org/officeDocument/2006/relationships/image" Target="../media/image25.png"/><Relationship Id="rId28" Type="http://schemas.openxmlformats.org/officeDocument/2006/relationships/hyperlink" Target="https://www.facebook.com/vuhong1972" TargetMode="External"/><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image" Target="../media/image21.png"/><Relationship Id="rId22" Type="http://schemas.openxmlformats.org/officeDocument/2006/relationships/slide" Target="slide7.xml"/><Relationship Id="rId27" Type="http://schemas.openxmlformats.org/officeDocument/2006/relationships/slide" Target="slide9.xml"/><Relationship Id="rId30"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2.png"/><Relationship Id="rId7" Type="http://schemas.openxmlformats.org/officeDocument/2006/relationships/hyperlink" Target="mailto:hongvu7219@gmail.com"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hyperlink" Target="https://www.facebook.com/vuhong1972" TargetMode="External"/><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56.png"/><Relationship Id="rId7"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5.png"/><Relationship Id="rId4" Type="http://schemas.openxmlformats.org/officeDocument/2006/relationships/image" Target="../media/image76.png"/><Relationship Id="rId9" Type="http://schemas.openxmlformats.org/officeDocument/2006/relationships/hyperlink" Target="mailto:hongvu7219@gmail.com"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1.png"/><Relationship Id="rId7" Type="http://schemas.openxmlformats.org/officeDocument/2006/relationships/hyperlink" Target="mailto:hongvu7219@gmail.com"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hyperlink" Target="https://www.facebook.com/vuhong1972"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png"/><Relationship Id="rId3" Type="http://schemas.openxmlformats.org/officeDocument/2006/relationships/audio" Target="../media/audio3.wav"/><Relationship Id="rId7" Type="http://schemas.openxmlformats.org/officeDocument/2006/relationships/image" Target="../media/image28.png"/><Relationship Id="rId12" Type="http://schemas.openxmlformats.org/officeDocument/2006/relationships/hyperlink" Target="mailto:hongvu7219@gmail.com" TargetMode="Externa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slide" Target="slide4.xml"/><Relationship Id="rId11" Type="http://schemas.openxmlformats.org/officeDocument/2006/relationships/hyperlink" Target="https://www.facebook.com/vuhong1972" TargetMode="External"/><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audio" Target="../media/audio4.wav"/><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png"/><Relationship Id="rId3" Type="http://schemas.openxmlformats.org/officeDocument/2006/relationships/audio" Target="../media/audio3.wav"/><Relationship Id="rId7" Type="http://schemas.openxmlformats.org/officeDocument/2006/relationships/image" Target="../media/image28.png"/><Relationship Id="rId12" Type="http://schemas.openxmlformats.org/officeDocument/2006/relationships/hyperlink" Target="mailto:hongvu7219@gmail.com" TargetMode="Externa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slide" Target="slide4.xml"/><Relationship Id="rId11" Type="http://schemas.openxmlformats.org/officeDocument/2006/relationships/hyperlink" Target="https://www.facebook.com/vuhong1972" TargetMode="External"/><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audio" Target="../media/audio4.wav"/><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png"/><Relationship Id="rId3" Type="http://schemas.openxmlformats.org/officeDocument/2006/relationships/audio" Target="../media/audio3.wav"/><Relationship Id="rId7" Type="http://schemas.openxmlformats.org/officeDocument/2006/relationships/image" Target="../media/image28.png"/><Relationship Id="rId12" Type="http://schemas.openxmlformats.org/officeDocument/2006/relationships/hyperlink" Target="mailto:hongvu7219@gmail.com" TargetMode="External"/><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slide" Target="slide4.xml"/><Relationship Id="rId11" Type="http://schemas.openxmlformats.org/officeDocument/2006/relationships/hyperlink" Target="https://www.facebook.com/vuhong1972" TargetMode="External"/><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audio" Target="../media/audio4.wav"/><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png"/><Relationship Id="rId3" Type="http://schemas.openxmlformats.org/officeDocument/2006/relationships/audio" Target="../media/audio3.wav"/><Relationship Id="rId7" Type="http://schemas.openxmlformats.org/officeDocument/2006/relationships/image" Target="../media/image28.png"/><Relationship Id="rId12" Type="http://schemas.openxmlformats.org/officeDocument/2006/relationships/hyperlink" Target="mailto:hongvu7219@gmail.com" TargetMode="External"/><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slide" Target="slide4.xml"/><Relationship Id="rId11" Type="http://schemas.openxmlformats.org/officeDocument/2006/relationships/hyperlink" Target="https://www.facebook.com/vuhong1972" TargetMode="External"/><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audio" Target="../media/audio4.wav"/><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34.png"/><Relationship Id="rId11" Type="http://schemas.openxmlformats.org/officeDocument/2006/relationships/image" Target="../media/image5.png"/><Relationship Id="rId5" Type="http://schemas.openxmlformats.org/officeDocument/2006/relationships/image" Target="../media/image33.png"/><Relationship Id="rId10" Type="http://schemas.openxmlformats.org/officeDocument/2006/relationships/hyperlink" Target="mailto:hongvu7219@gmail.com" TargetMode="External"/><Relationship Id="rId4" Type="http://schemas.microsoft.com/office/2007/relationships/hdphoto" Target="../media/hdphoto1.wdp"/><Relationship Id="rId9" Type="http://schemas.openxmlformats.org/officeDocument/2006/relationships/hyperlink" Target="https://www.facebook.com/vuhong197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1-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89321"/>
            <a:ext cx="9142270" cy="435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1-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5949" y="343819"/>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1-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2109" y="305042"/>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1-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7760" y="539425"/>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7"/>
          <p:cNvSpPr txBox="1">
            <a:spLocks noChangeArrowheads="1"/>
          </p:cNvSpPr>
          <p:nvPr/>
        </p:nvSpPr>
        <p:spPr bwMode="auto">
          <a:xfrm>
            <a:off x="2362200" y="3823182"/>
            <a:ext cx="5257800" cy="117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9" rIns="68562" bIns="34289">
            <a:spAutoFit/>
          </a:bodyPr>
          <a:lstStyle>
            <a:lvl1pPr defTabSz="684213">
              <a:defRPr>
                <a:solidFill>
                  <a:schemeClr val="tx1"/>
                </a:solidFill>
                <a:latin typeface="Calibri" pitchFamily="34" charset="0"/>
              </a:defRPr>
            </a:lvl1pPr>
            <a:lvl2pPr marL="742950" indent="-285750" defTabSz="684213">
              <a:defRPr>
                <a:solidFill>
                  <a:schemeClr val="tx1"/>
                </a:solidFill>
                <a:latin typeface="Calibri" pitchFamily="34" charset="0"/>
              </a:defRPr>
            </a:lvl2pPr>
            <a:lvl3pPr marL="1143000" indent="-228600" defTabSz="684213">
              <a:defRPr>
                <a:solidFill>
                  <a:schemeClr val="tx1"/>
                </a:solidFill>
                <a:latin typeface="Calibri" pitchFamily="34" charset="0"/>
              </a:defRPr>
            </a:lvl3pPr>
            <a:lvl4pPr marL="1600200" indent="-228600" defTabSz="684213">
              <a:defRPr>
                <a:solidFill>
                  <a:schemeClr val="tx1"/>
                </a:solidFill>
                <a:latin typeface="Calibri" pitchFamily="34" charset="0"/>
              </a:defRPr>
            </a:lvl4pPr>
            <a:lvl5pPr marL="2057400" indent="-228600" defTabSz="684213">
              <a:defRPr>
                <a:solidFill>
                  <a:schemeClr val="tx1"/>
                </a:solidFill>
                <a:latin typeface="Calibri" pitchFamily="34" charset="0"/>
              </a:defRPr>
            </a:lvl5pPr>
            <a:lvl6pPr marL="2514600" indent="-228600" defTabSz="684213" eaLnBrk="0" fontAlgn="base" hangingPunct="0">
              <a:spcBef>
                <a:spcPct val="0"/>
              </a:spcBef>
              <a:spcAft>
                <a:spcPct val="0"/>
              </a:spcAft>
              <a:defRPr>
                <a:solidFill>
                  <a:schemeClr val="tx1"/>
                </a:solidFill>
                <a:latin typeface="Calibri" pitchFamily="34" charset="0"/>
              </a:defRPr>
            </a:lvl6pPr>
            <a:lvl7pPr marL="2971800" indent="-228600" defTabSz="684213" eaLnBrk="0" fontAlgn="base" hangingPunct="0">
              <a:spcBef>
                <a:spcPct val="0"/>
              </a:spcBef>
              <a:spcAft>
                <a:spcPct val="0"/>
              </a:spcAft>
              <a:defRPr>
                <a:solidFill>
                  <a:schemeClr val="tx1"/>
                </a:solidFill>
                <a:latin typeface="Calibri" pitchFamily="34" charset="0"/>
              </a:defRPr>
            </a:lvl7pPr>
            <a:lvl8pPr marL="3429000" indent="-228600" defTabSz="684213" eaLnBrk="0" fontAlgn="base" hangingPunct="0">
              <a:spcBef>
                <a:spcPct val="0"/>
              </a:spcBef>
              <a:spcAft>
                <a:spcPct val="0"/>
              </a:spcAft>
              <a:defRPr>
                <a:solidFill>
                  <a:schemeClr val="tx1"/>
                </a:solidFill>
                <a:latin typeface="Calibri" pitchFamily="34" charset="0"/>
              </a:defRPr>
            </a:lvl8pPr>
            <a:lvl9pPr marL="3886200" indent="-228600" defTabSz="6842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3600" b="1" dirty="0" err="1">
                <a:solidFill>
                  <a:srgbClr val="FF0000"/>
                </a:solidFill>
                <a:latin typeface="HP001 4 hàng" pitchFamily="34" charset="0"/>
                <a:cs typeface="Arial-Rounded" pitchFamily="34" charset="0"/>
              </a:rPr>
              <a:t>Chào</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mừng</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các</a:t>
            </a:r>
            <a:r>
              <a:rPr lang="en-US" altLang="zh-CN" sz="3600" b="1" dirty="0">
                <a:solidFill>
                  <a:srgbClr val="FF0000"/>
                </a:solidFill>
                <a:latin typeface="HP001 4 hàng" pitchFamily="34" charset="0"/>
                <a:cs typeface="Arial-Rounded" pitchFamily="34" charset="0"/>
              </a:rPr>
              <a:t> con </a:t>
            </a:r>
            <a:r>
              <a:rPr lang="vi-VN" altLang="zh-CN" sz="3600" b="1" dirty="0">
                <a:solidFill>
                  <a:srgbClr val="FF0000"/>
                </a:solidFill>
                <a:latin typeface="HP001 4 hàng" pitchFamily="34" charset="0"/>
                <a:cs typeface="Arial-Rounded" pitchFamily="34" charset="0"/>
              </a:rPr>
              <a:t>đế</a:t>
            </a:r>
            <a:r>
              <a:rPr lang="en-US" altLang="zh-CN" sz="3600" b="1" dirty="0">
                <a:solidFill>
                  <a:srgbClr val="FF0000"/>
                </a:solidFill>
                <a:latin typeface="HP001 4 hàng" pitchFamily="34" charset="0"/>
                <a:cs typeface="Arial-Rounded" pitchFamily="34" charset="0"/>
              </a:rPr>
              <a:t>n </a:t>
            </a:r>
            <a:r>
              <a:rPr lang="en-US" altLang="zh-CN" sz="3600" b="1" dirty="0" err="1">
                <a:solidFill>
                  <a:srgbClr val="FF0000"/>
                </a:solidFill>
                <a:latin typeface="HP001 4 hàng" pitchFamily="34" charset="0"/>
                <a:cs typeface="Arial-Rounded" pitchFamily="34" charset="0"/>
              </a:rPr>
              <a:t>với</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tiết</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học</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Tiếng</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Việt</a:t>
            </a:r>
            <a:endParaRPr lang="zh-CN" altLang="en-US" sz="3600" b="1" dirty="0">
              <a:solidFill>
                <a:srgbClr val="FF0000"/>
              </a:solidFill>
              <a:latin typeface="HP001 4 hàng" pitchFamily="34" charset="0"/>
              <a:cs typeface="Arial-Rounded" pitchFamily="34" charset="0"/>
            </a:endParaRPr>
          </a:p>
        </p:txBody>
      </p:sp>
      <p:sp>
        <p:nvSpPr>
          <p:cNvPr id="7"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433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fade">
                                      <p:cBhvr>
                                        <p:cTn id="7" dur="500"/>
                                        <p:tgtEl>
                                          <p:spTgt spid="2057"/>
                                        </p:tgtEl>
                                      </p:cBhvr>
                                    </p:animEffect>
                                    <p:anim calcmode="lin" valueType="num">
                                      <p:cBhvr>
                                        <p:cTn id="8" dur="500" fill="hold"/>
                                        <p:tgtEl>
                                          <p:spTgt spid="2057"/>
                                        </p:tgtEl>
                                        <p:attrNameLst>
                                          <p:attrName>ppt_x</p:attrName>
                                        </p:attrNameLst>
                                      </p:cBhvr>
                                      <p:tavLst>
                                        <p:tav tm="0">
                                          <p:val>
                                            <p:strVal val="#ppt_x"/>
                                          </p:val>
                                        </p:tav>
                                        <p:tav tm="100000">
                                          <p:val>
                                            <p:strVal val="#ppt_x"/>
                                          </p:val>
                                        </p:tav>
                                      </p:tavLst>
                                    </p:anim>
                                    <p:anim calcmode="lin" valueType="num">
                                      <p:cBhvr>
                                        <p:cTn id="9" dur="500" fill="hold"/>
                                        <p:tgtEl>
                                          <p:spTgt spid="205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2059"/>
                                        </p:tgtEl>
                                        <p:attrNameLst>
                                          <p:attrName>style.visibility</p:attrName>
                                        </p:attrNameLst>
                                      </p:cBhvr>
                                      <p:to>
                                        <p:strVal val="visible"/>
                                      </p:to>
                                    </p:set>
                                    <p:anim calcmode="lin" valueType="num">
                                      <p:cBhvr>
                                        <p:cTn id="13" dur="500" fill="hold"/>
                                        <p:tgtEl>
                                          <p:spTgt spid="2059"/>
                                        </p:tgtEl>
                                        <p:attrNameLst>
                                          <p:attrName>ppt_x</p:attrName>
                                        </p:attrNameLst>
                                      </p:cBhvr>
                                      <p:tavLst>
                                        <p:tav tm="0">
                                          <p:val>
                                            <p:strVal val="#ppt_x-.2"/>
                                          </p:val>
                                        </p:tav>
                                        <p:tav tm="100000">
                                          <p:val>
                                            <p:strVal val="#ppt_x"/>
                                          </p:val>
                                        </p:tav>
                                      </p:tavLst>
                                    </p:anim>
                                    <p:anim calcmode="lin" valueType="num">
                                      <p:cBhvr>
                                        <p:cTn id="14" dur="500" fill="hold"/>
                                        <p:tgtEl>
                                          <p:spTgt spid="2059"/>
                                        </p:tgtEl>
                                        <p:attrNameLst>
                                          <p:attrName>ppt_y</p:attrName>
                                        </p:attrNameLst>
                                      </p:cBhvr>
                                      <p:tavLst>
                                        <p:tav tm="0">
                                          <p:val>
                                            <p:strVal val="#ppt_y"/>
                                          </p:val>
                                        </p:tav>
                                        <p:tav tm="100000">
                                          <p:val>
                                            <p:strVal val="#ppt_y"/>
                                          </p:val>
                                        </p:tav>
                                      </p:tavLst>
                                    </p:anim>
                                    <p:animEffect transition="in" filter="wipe(right)" prLst="gradientSize: 0.1">
                                      <p:cBhvr>
                                        <p:cTn id="15" dur="500"/>
                                        <p:tgtEl>
                                          <p:spTgt spid="2059"/>
                                        </p:tgtEl>
                                      </p:cBhvr>
                                    </p:animEffect>
                                  </p:childTnLst>
                                </p:cTn>
                              </p:par>
                            </p:childTnLst>
                          </p:cTn>
                        </p:par>
                        <p:par>
                          <p:cTn id="16" fill="hold" nodeType="afterGroup">
                            <p:stCondLst>
                              <p:cond delay="1000"/>
                            </p:stCondLst>
                            <p:childTnLst>
                              <p:par>
                                <p:cTn id="17" presetID="29" presetClass="entr" presetSubtype="0" fill="hold" nodeType="afterEffect">
                                  <p:stCondLst>
                                    <p:cond delay="0"/>
                                  </p:stCondLst>
                                  <p:childTnLst>
                                    <p:set>
                                      <p:cBhvr>
                                        <p:cTn id="18" dur="1" fill="hold">
                                          <p:stCondLst>
                                            <p:cond delay="0"/>
                                          </p:stCondLst>
                                        </p:cTn>
                                        <p:tgtEl>
                                          <p:spTgt spid="2061"/>
                                        </p:tgtEl>
                                        <p:attrNameLst>
                                          <p:attrName>style.visibility</p:attrName>
                                        </p:attrNameLst>
                                      </p:cBhvr>
                                      <p:to>
                                        <p:strVal val="visible"/>
                                      </p:to>
                                    </p:set>
                                    <p:anim calcmode="lin" valueType="num">
                                      <p:cBhvr>
                                        <p:cTn id="19" dur="500" fill="hold"/>
                                        <p:tgtEl>
                                          <p:spTgt spid="2061"/>
                                        </p:tgtEl>
                                        <p:attrNameLst>
                                          <p:attrName>ppt_x</p:attrName>
                                        </p:attrNameLst>
                                      </p:cBhvr>
                                      <p:tavLst>
                                        <p:tav tm="0">
                                          <p:val>
                                            <p:strVal val="#ppt_x-.2"/>
                                          </p:val>
                                        </p:tav>
                                        <p:tav tm="100000">
                                          <p:val>
                                            <p:strVal val="#ppt_x"/>
                                          </p:val>
                                        </p:tav>
                                      </p:tavLst>
                                    </p:anim>
                                    <p:anim calcmode="lin" valueType="num">
                                      <p:cBhvr>
                                        <p:cTn id="20" dur="500" fill="hold"/>
                                        <p:tgtEl>
                                          <p:spTgt spid="2061"/>
                                        </p:tgtEl>
                                        <p:attrNameLst>
                                          <p:attrName>ppt_y</p:attrName>
                                        </p:attrNameLst>
                                      </p:cBhvr>
                                      <p:tavLst>
                                        <p:tav tm="0">
                                          <p:val>
                                            <p:strVal val="#ppt_y"/>
                                          </p:val>
                                        </p:tav>
                                        <p:tav tm="100000">
                                          <p:val>
                                            <p:strVal val="#ppt_y"/>
                                          </p:val>
                                        </p:tav>
                                      </p:tavLst>
                                    </p:anim>
                                    <p:animEffect transition="in" filter="wipe(right)" prLst="gradientSize: 0.1">
                                      <p:cBhvr>
                                        <p:cTn id="21" dur="500"/>
                                        <p:tgtEl>
                                          <p:spTgt spid="2061"/>
                                        </p:tgtEl>
                                      </p:cBhvr>
                                    </p:animEffect>
                                  </p:childTnLst>
                                </p:cTn>
                              </p:par>
                            </p:childTnLst>
                          </p:cTn>
                        </p:par>
                        <p:par>
                          <p:cTn id="22" fill="hold" nodeType="afterGroup">
                            <p:stCondLst>
                              <p:cond delay="1500"/>
                            </p:stCondLst>
                            <p:childTnLst>
                              <p:par>
                                <p:cTn id="23" presetID="29" presetClass="entr" presetSubtype="0" fill="hold" nodeType="afterEffect">
                                  <p:stCondLst>
                                    <p:cond delay="0"/>
                                  </p:stCondLst>
                                  <p:childTnLst>
                                    <p:set>
                                      <p:cBhvr>
                                        <p:cTn id="24" dur="1" fill="hold">
                                          <p:stCondLst>
                                            <p:cond delay="0"/>
                                          </p:stCondLst>
                                        </p:cTn>
                                        <p:tgtEl>
                                          <p:spTgt spid="2058"/>
                                        </p:tgtEl>
                                        <p:attrNameLst>
                                          <p:attrName>style.visibility</p:attrName>
                                        </p:attrNameLst>
                                      </p:cBhvr>
                                      <p:to>
                                        <p:strVal val="visible"/>
                                      </p:to>
                                    </p:set>
                                    <p:anim calcmode="lin" valueType="num">
                                      <p:cBhvr>
                                        <p:cTn id="25" dur="500" fill="hold"/>
                                        <p:tgtEl>
                                          <p:spTgt spid="2058"/>
                                        </p:tgtEl>
                                        <p:attrNameLst>
                                          <p:attrName>ppt_x</p:attrName>
                                        </p:attrNameLst>
                                      </p:cBhvr>
                                      <p:tavLst>
                                        <p:tav tm="0">
                                          <p:val>
                                            <p:strVal val="#ppt_x-.2"/>
                                          </p:val>
                                        </p:tav>
                                        <p:tav tm="100000">
                                          <p:val>
                                            <p:strVal val="#ppt_x"/>
                                          </p:val>
                                        </p:tav>
                                      </p:tavLst>
                                    </p:anim>
                                    <p:anim calcmode="lin" valueType="num">
                                      <p:cBhvr>
                                        <p:cTn id="26" dur="500" fill="hold"/>
                                        <p:tgtEl>
                                          <p:spTgt spid="2058"/>
                                        </p:tgtEl>
                                        <p:attrNameLst>
                                          <p:attrName>ppt_y</p:attrName>
                                        </p:attrNameLst>
                                      </p:cBhvr>
                                      <p:tavLst>
                                        <p:tav tm="0">
                                          <p:val>
                                            <p:strVal val="#ppt_y"/>
                                          </p:val>
                                        </p:tav>
                                        <p:tav tm="100000">
                                          <p:val>
                                            <p:strVal val="#ppt_y"/>
                                          </p:val>
                                        </p:tav>
                                      </p:tavLst>
                                    </p:anim>
                                    <p:animEffect transition="in" filter="wipe(right)" prLst="gradientSize: 0.1">
                                      <p:cBhvr>
                                        <p:cTn id="27" dur="500"/>
                                        <p:tgtEl>
                                          <p:spTgt spid="205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iterate type="wd">
                                    <p:tmAbs val="100"/>
                                  </p:iterate>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2" y="3052150"/>
            <a:ext cx="9202832"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1-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3704" y="1595011"/>
            <a:ext cx="3669193" cy="264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1-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3742" y="1962150"/>
            <a:ext cx="3304633" cy="297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1-4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246446"/>
            <a:ext cx="6368529" cy="538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1268851" y="209551"/>
            <a:ext cx="6656388" cy="47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38" tIns="45619" rIns="91238" bIns="45619">
            <a:spAutoFit/>
          </a:bodyPr>
          <a:lstStyle>
            <a:lvl1pPr defTabSz="912813">
              <a:defRPr>
                <a:solidFill>
                  <a:schemeClr val="tx1"/>
                </a:solidFill>
                <a:latin typeface="Calibri" pitchFamily="34" charset="0"/>
              </a:defRPr>
            </a:lvl1pPr>
            <a:lvl2pPr marL="742950" indent="-285750" defTabSz="912813">
              <a:defRPr>
                <a:solidFill>
                  <a:schemeClr val="tx1"/>
                </a:solidFill>
                <a:latin typeface="Calibri" pitchFamily="34" charset="0"/>
              </a:defRPr>
            </a:lvl2pPr>
            <a:lvl3pPr marL="1143000" indent="-228600" defTabSz="912813">
              <a:defRPr>
                <a:solidFill>
                  <a:schemeClr val="tx1"/>
                </a:solidFill>
                <a:latin typeface="Calibri" pitchFamily="34" charset="0"/>
              </a:defRPr>
            </a:lvl3pPr>
            <a:lvl4pPr marL="1600200" indent="-228600" defTabSz="912813">
              <a:defRPr>
                <a:solidFill>
                  <a:schemeClr val="tx1"/>
                </a:solidFill>
                <a:latin typeface="Calibri" pitchFamily="34" charset="0"/>
              </a:defRPr>
            </a:lvl4pPr>
            <a:lvl5pPr marL="2057400" indent="-228600" defTabSz="912813">
              <a:defRPr>
                <a:solidFill>
                  <a:schemeClr val="tx1"/>
                </a:solidFill>
                <a:latin typeface="Calibri" pitchFamily="34" charset="0"/>
              </a:defRPr>
            </a:lvl5pPr>
            <a:lvl6pPr marL="2514600" indent="-228600" defTabSz="912813" eaLnBrk="0" fontAlgn="base" hangingPunct="0">
              <a:spcBef>
                <a:spcPct val="0"/>
              </a:spcBef>
              <a:spcAft>
                <a:spcPct val="0"/>
              </a:spcAft>
              <a:defRPr>
                <a:solidFill>
                  <a:schemeClr val="tx1"/>
                </a:solidFill>
                <a:latin typeface="Calibri" pitchFamily="34" charset="0"/>
              </a:defRPr>
            </a:lvl6pPr>
            <a:lvl7pPr marL="2971800" indent="-228600" defTabSz="912813" eaLnBrk="0" fontAlgn="base" hangingPunct="0">
              <a:spcBef>
                <a:spcPct val="0"/>
              </a:spcBef>
              <a:spcAft>
                <a:spcPct val="0"/>
              </a:spcAft>
              <a:defRPr>
                <a:solidFill>
                  <a:schemeClr val="tx1"/>
                </a:solidFill>
                <a:latin typeface="Calibri" pitchFamily="34" charset="0"/>
              </a:defRPr>
            </a:lvl7pPr>
            <a:lvl8pPr marL="3429000" indent="-228600" defTabSz="912813" eaLnBrk="0" fontAlgn="base" hangingPunct="0">
              <a:spcBef>
                <a:spcPct val="0"/>
              </a:spcBef>
              <a:spcAft>
                <a:spcPct val="0"/>
              </a:spcAft>
              <a:defRPr>
                <a:solidFill>
                  <a:schemeClr val="tx1"/>
                </a:solidFill>
                <a:latin typeface="Calibri" pitchFamily="34" charset="0"/>
              </a:defRPr>
            </a:lvl8pPr>
            <a:lvl9pPr marL="3886200" indent="-228600" defTabSz="9128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2500" b="1" dirty="0" err="1">
                <a:solidFill>
                  <a:srgbClr val="000000"/>
                </a:solidFill>
                <a:latin typeface="HP001 4 hàng" pitchFamily="34" charset="0"/>
                <a:ea typeface="Microsoft YaHei" pitchFamily="34" charset="-122"/>
                <a:cs typeface="Arial" pitchFamily="34" charset="0"/>
              </a:rPr>
              <a:t>Thứ</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ngày</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tháng</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năm</a:t>
            </a:r>
            <a:r>
              <a:rPr lang="en-US" altLang="vi-VN" sz="2500" b="1" dirty="0">
                <a:solidFill>
                  <a:srgbClr val="000000"/>
                </a:solidFill>
                <a:latin typeface="HP001 4 hàng" pitchFamily="34" charset="0"/>
                <a:ea typeface="Microsoft YaHei" pitchFamily="34" charset="-122"/>
                <a:cs typeface="Arial" pitchFamily="34" charset="0"/>
              </a:rPr>
              <a:t> 2022</a:t>
            </a:r>
          </a:p>
        </p:txBody>
      </p:sp>
      <p:sp>
        <p:nvSpPr>
          <p:cNvPr id="7" name="文本框 39"/>
          <p:cNvSpPr txBox="1">
            <a:spLocks noChangeArrowheads="1"/>
          </p:cNvSpPr>
          <p:nvPr/>
        </p:nvSpPr>
        <p:spPr bwMode="auto">
          <a:xfrm rot="21336632">
            <a:off x="628916" y="2206360"/>
            <a:ext cx="4659659" cy="212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0" tIns="45695" rIns="91390" bIns="4569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4000" dirty="0" err="1">
                <a:solidFill>
                  <a:srgbClr val="0070C0"/>
                </a:solidFill>
                <a:latin typeface="Arial-Rounded" pitchFamily="34" charset="0"/>
                <a:ea typeface="SimSun" pitchFamily="2" charset="-122"/>
                <a:cs typeface="Arial-Rounded" pitchFamily="34" charset="0"/>
                <a:sym typeface="+mn-lt"/>
              </a:rPr>
              <a:t>Bài</a:t>
            </a:r>
            <a:r>
              <a:rPr lang="en-US" altLang="zh-CN" sz="4000" dirty="0">
                <a:solidFill>
                  <a:srgbClr val="0070C0"/>
                </a:solidFill>
                <a:latin typeface="Arial-Rounded" pitchFamily="34" charset="0"/>
                <a:ea typeface="SimSun" pitchFamily="2" charset="-122"/>
                <a:cs typeface="Arial-Rounded" pitchFamily="34" charset="0"/>
                <a:sym typeface="+mn-lt"/>
              </a:rPr>
              <a:t> </a:t>
            </a:r>
            <a:r>
              <a:rPr lang="en-US" altLang="zh-CN" sz="4000" dirty="0" smtClean="0">
                <a:solidFill>
                  <a:srgbClr val="0070C0"/>
                </a:solidFill>
                <a:latin typeface="Arial-Rounded" pitchFamily="34" charset="0"/>
                <a:ea typeface="SimSun" pitchFamily="2" charset="-122"/>
                <a:cs typeface="Arial-Rounded" pitchFamily="34" charset="0"/>
                <a:sym typeface="+mn-lt"/>
              </a:rPr>
              <a:t>11</a:t>
            </a:r>
            <a:endParaRPr lang="en-US" altLang="zh-CN" sz="4000" dirty="0">
              <a:solidFill>
                <a:srgbClr val="0070C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endParaRPr lang="en-US" altLang="zh-CN" sz="800" dirty="0">
              <a:solidFill>
                <a:srgbClr val="FF000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r>
              <a:rPr lang="en-US" altLang="zh-CN" sz="4800" b="1" dirty="0" err="1" smtClean="0">
                <a:solidFill>
                  <a:srgbClr val="FF0000"/>
                </a:solidFill>
                <a:latin typeface="Arial-Rounded" pitchFamily="34" charset="0"/>
                <a:ea typeface="SimSun" pitchFamily="2" charset="-122"/>
                <a:cs typeface="Arial-Rounded" pitchFamily="34" charset="0"/>
                <a:sym typeface="+mn-lt"/>
              </a:rPr>
              <a:t>Sự</a:t>
            </a:r>
            <a:r>
              <a:rPr lang="en-US" altLang="zh-CN" sz="4800" b="1" dirty="0">
                <a:solidFill>
                  <a:srgbClr val="FF0000"/>
                </a:solidFill>
                <a:latin typeface="Arial-Rounded" pitchFamily="34" charset="0"/>
                <a:ea typeface="SimSun" pitchFamily="2" charset="-122"/>
                <a:cs typeface="Arial-Rounded" pitchFamily="34" charset="0"/>
                <a:sym typeface="+mn-lt"/>
              </a:rPr>
              <a:t> </a:t>
            </a:r>
            <a:r>
              <a:rPr lang="en-US" altLang="zh-CN" sz="4800" b="1" dirty="0" err="1" smtClean="0">
                <a:solidFill>
                  <a:srgbClr val="FF0000"/>
                </a:solidFill>
                <a:latin typeface="Arial-Rounded" pitchFamily="34" charset="0"/>
                <a:ea typeface="SimSun" pitchFamily="2" charset="-122"/>
                <a:cs typeface="Arial-Rounded" pitchFamily="34" charset="0"/>
                <a:sym typeface="+mn-lt"/>
              </a:rPr>
              <a:t>tích</a:t>
            </a:r>
            <a:r>
              <a:rPr lang="en-US" altLang="zh-CN" sz="4800" b="1" dirty="0">
                <a:solidFill>
                  <a:srgbClr val="FF0000"/>
                </a:solidFill>
                <a:latin typeface="Arial-Rounded" pitchFamily="34" charset="0"/>
                <a:ea typeface="SimSun" pitchFamily="2" charset="-122"/>
                <a:cs typeface="Arial-Rounded" pitchFamily="34" charset="0"/>
                <a:sym typeface="+mn-lt"/>
              </a:rPr>
              <a:t> </a:t>
            </a:r>
            <a:r>
              <a:rPr lang="en-US" altLang="zh-CN" sz="4800" b="1" dirty="0" err="1" smtClean="0">
                <a:solidFill>
                  <a:srgbClr val="FF0000"/>
                </a:solidFill>
                <a:latin typeface="Arial-Rounded" pitchFamily="34" charset="0"/>
                <a:ea typeface="SimSun" pitchFamily="2" charset="-122"/>
                <a:cs typeface="Arial-Rounded" pitchFamily="34" charset="0"/>
                <a:sym typeface="+mn-lt"/>
              </a:rPr>
              <a:t>cây</a:t>
            </a:r>
            <a:r>
              <a:rPr lang="en-US" altLang="zh-CN" sz="4800" b="1" dirty="0">
                <a:solidFill>
                  <a:srgbClr val="FF0000"/>
                </a:solidFill>
                <a:latin typeface="Arial-Rounded" pitchFamily="34" charset="0"/>
                <a:ea typeface="SimSun" pitchFamily="2" charset="-122"/>
                <a:cs typeface="Arial-Rounded" pitchFamily="34" charset="0"/>
                <a:sym typeface="+mn-lt"/>
              </a:rPr>
              <a:t> </a:t>
            </a:r>
            <a:r>
              <a:rPr lang="en-US" altLang="zh-CN" sz="4800" b="1" dirty="0" err="1" smtClean="0">
                <a:solidFill>
                  <a:srgbClr val="FF0000"/>
                </a:solidFill>
                <a:latin typeface="Arial-Rounded" pitchFamily="34" charset="0"/>
                <a:ea typeface="SimSun" pitchFamily="2" charset="-122"/>
                <a:cs typeface="Arial-Rounded" pitchFamily="34" charset="0"/>
                <a:sym typeface="+mn-lt"/>
              </a:rPr>
              <a:t>thì</a:t>
            </a:r>
            <a:r>
              <a:rPr lang="en-US" altLang="zh-CN" sz="4800" b="1" dirty="0">
                <a:solidFill>
                  <a:srgbClr val="FF0000"/>
                </a:solidFill>
                <a:latin typeface="Arial-Rounded" pitchFamily="34" charset="0"/>
                <a:ea typeface="SimSun" pitchFamily="2" charset="-122"/>
                <a:cs typeface="Arial-Rounded" pitchFamily="34" charset="0"/>
                <a:sym typeface="+mn-lt"/>
              </a:rPr>
              <a:t> </a:t>
            </a:r>
            <a:r>
              <a:rPr lang="en-US" altLang="zh-CN" sz="4800" b="1" dirty="0" err="1">
                <a:solidFill>
                  <a:srgbClr val="FF0000"/>
                </a:solidFill>
                <a:latin typeface="Arial-Rounded" pitchFamily="34" charset="0"/>
                <a:ea typeface="SimSun" pitchFamily="2" charset="-122"/>
                <a:cs typeface="Arial-Rounded" pitchFamily="34" charset="0"/>
                <a:sym typeface="+mn-lt"/>
              </a:rPr>
              <a:t>là</a:t>
            </a:r>
            <a:endParaRPr lang="en-US" altLang="zh-CN" sz="4800" b="1" dirty="0">
              <a:solidFill>
                <a:srgbClr val="FF000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r>
              <a:rPr lang="en-US" altLang="zh-CN" sz="3200" dirty="0">
                <a:solidFill>
                  <a:srgbClr val="FF0000"/>
                </a:solidFill>
                <a:latin typeface="Arial-Rounded" pitchFamily="34" charset="0"/>
                <a:ea typeface="SimSun" pitchFamily="2" charset="-122"/>
                <a:cs typeface="Arial-Rounded" pitchFamily="34" charset="0"/>
                <a:sym typeface="+mn-lt"/>
              </a:rPr>
              <a:t>(</a:t>
            </a:r>
            <a:r>
              <a:rPr lang="en-US" altLang="zh-CN" sz="3200" dirty="0" err="1">
                <a:solidFill>
                  <a:srgbClr val="FF0000"/>
                </a:solidFill>
                <a:latin typeface="Arial-Rounded" pitchFamily="34" charset="0"/>
                <a:ea typeface="SimSun" pitchFamily="2" charset="-122"/>
                <a:cs typeface="Arial-Rounded" pitchFamily="34" charset="0"/>
                <a:sym typeface="+mn-lt"/>
              </a:rPr>
              <a:t>Tiết</a:t>
            </a:r>
            <a:r>
              <a:rPr lang="en-US" altLang="zh-CN" sz="3200" dirty="0">
                <a:solidFill>
                  <a:srgbClr val="FF0000"/>
                </a:solidFill>
                <a:latin typeface="Arial-Rounded" pitchFamily="34" charset="0"/>
                <a:ea typeface="SimSun" pitchFamily="2" charset="-122"/>
                <a:cs typeface="Arial-Rounded" pitchFamily="34" charset="0"/>
                <a:sym typeface="+mn-lt"/>
              </a:rPr>
              <a:t> </a:t>
            </a:r>
            <a:r>
              <a:rPr lang="vi-VN" altLang="zh-CN" sz="3200" dirty="0">
                <a:solidFill>
                  <a:srgbClr val="FF0000"/>
                </a:solidFill>
                <a:latin typeface="Arial-Rounded" pitchFamily="34" charset="0"/>
                <a:ea typeface="SimSun" pitchFamily="2" charset="-122"/>
                <a:cs typeface="Arial-Rounded" pitchFamily="34" charset="0"/>
                <a:sym typeface="+mn-lt"/>
              </a:rPr>
              <a:t>1</a:t>
            </a:r>
            <a:r>
              <a:rPr lang="en-US" altLang="zh-CN" sz="3200" dirty="0">
                <a:solidFill>
                  <a:srgbClr val="FF0000"/>
                </a:solidFill>
                <a:latin typeface="Arial-Rounded" pitchFamily="34" charset="0"/>
                <a:ea typeface="SimSun" pitchFamily="2" charset="-122"/>
                <a:cs typeface="Arial-Rounded" pitchFamily="34" charset="0"/>
                <a:sym typeface="+mn-lt"/>
              </a:rPr>
              <a:t>,</a:t>
            </a:r>
            <a:r>
              <a:rPr lang="vi-VN" altLang="zh-CN" sz="3200" dirty="0">
                <a:solidFill>
                  <a:srgbClr val="FF0000"/>
                </a:solidFill>
                <a:latin typeface="Arial-Rounded" pitchFamily="34" charset="0"/>
                <a:ea typeface="SimSun" pitchFamily="2" charset="-122"/>
                <a:cs typeface="Arial-Rounded" pitchFamily="34" charset="0"/>
                <a:sym typeface="+mn-lt"/>
              </a:rPr>
              <a:t>2</a:t>
            </a:r>
            <a:r>
              <a:rPr lang="en-US" altLang="zh-CN" sz="3200" dirty="0">
                <a:solidFill>
                  <a:srgbClr val="FF0000"/>
                </a:solidFill>
                <a:latin typeface="Arial-Rounded" pitchFamily="34" charset="0"/>
                <a:ea typeface="SimSun" pitchFamily="2" charset="-122"/>
                <a:cs typeface="Arial-Rounded" pitchFamily="34" charset="0"/>
                <a:sym typeface="+mn-lt"/>
              </a:rPr>
              <a:t>)</a:t>
            </a:r>
          </a:p>
        </p:txBody>
      </p:sp>
      <p:sp>
        <p:nvSpPr>
          <p:cNvPr id="8" name="TextBox 7"/>
          <p:cNvSpPr txBox="1"/>
          <p:nvPr/>
        </p:nvSpPr>
        <p:spPr>
          <a:xfrm rot="21401252">
            <a:off x="1217104" y="1584264"/>
            <a:ext cx="3276600" cy="584775"/>
          </a:xfrm>
          <a:prstGeom prst="rect">
            <a:avLst/>
          </a:prstGeom>
          <a:noFill/>
        </p:spPr>
        <p:txBody>
          <a:bodyPr wrap="square" lIns="91420" tIns="45710" rIns="91420" bIns="45710" rtlCol="0">
            <a:spAutoFit/>
          </a:bodyPr>
          <a:lstStyle/>
          <a:p>
            <a:pPr algn="ctr"/>
            <a:r>
              <a:rPr lang="en-US" sz="3200" b="1" u="sng" dirty="0" err="1">
                <a:latin typeface="HP001 4 hàng" panose="020B0603050302020204" pitchFamily="34" charset="0"/>
              </a:rPr>
              <a:t>Tiếng</a:t>
            </a:r>
            <a:r>
              <a:rPr lang="en-US" sz="3200" b="1" u="sng" dirty="0">
                <a:latin typeface="HP001 4 hàng" panose="020B0603050302020204" pitchFamily="34" charset="0"/>
              </a:rPr>
              <a:t> </a:t>
            </a:r>
            <a:r>
              <a:rPr lang="en-US" sz="3200" b="1" u="sng" dirty="0" err="1">
                <a:latin typeface="HP001 4 hàng" panose="020B0603050302020204" pitchFamily="34" charset="0"/>
              </a:rPr>
              <a:t>Việt</a:t>
            </a:r>
            <a:endParaRPr lang="en-US" sz="3200" b="1" u="sng" dirty="0">
              <a:latin typeface="HP001 4 hàng" panose="020B0603050302020204"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422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500"/>
                                        <p:tgtEl>
                                          <p:spTgt spid="47108"/>
                                        </p:tgtEl>
                                      </p:cBhvr>
                                    </p:animEffect>
                                    <p:anim calcmode="lin" valueType="num">
                                      <p:cBhvr>
                                        <p:cTn id="8" dur="500" fill="hold"/>
                                        <p:tgtEl>
                                          <p:spTgt spid="47108"/>
                                        </p:tgtEl>
                                        <p:attrNameLst>
                                          <p:attrName>ppt_x</p:attrName>
                                        </p:attrNameLst>
                                      </p:cBhvr>
                                      <p:tavLst>
                                        <p:tav tm="0">
                                          <p:val>
                                            <p:strVal val="#ppt_x"/>
                                          </p:val>
                                        </p:tav>
                                        <p:tav tm="100000">
                                          <p:val>
                                            <p:strVal val="#ppt_x"/>
                                          </p:val>
                                        </p:tav>
                                      </p:tavLst>
                                    </p:anim>
                                    <p:anim calcmode="lin" valueType="num">
                                      <p:cBhvr>
                                        <p:cTn id="9" dur="500" fill="hold"/>
                                        <p:tgtEl>
                                          <p:spTgt spid="4710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500" fill="hold"/>
                                        <p:tgtEl>
                                          <p:spTgt spid="47110"/>
                                        </p:tgtEl>
                                        <p:attrNameLst>
                                          <p:attrName>ppt_w</p:attrName>
                                        </p:attrNameLst>
                                      </p:cBhvr>
                                      <p:tavLst>
                                        <p:tav tm="0">
                                          <p:val>
                                            <p:fltVal val="0"/>
                                          </p:val>
                                        </p:tav>
                                        <p:tav tm="100000">
                                          <p:val>
                                            <p:strVal val="#ppt_w"/>
                                          </p:val>
                                        </p:tav>
                                      </p:tavLst>
                                    </p:anim>
                                    <p:anim calcmode="lin" valueType="num">
                                      <p:cBhvr>
                                        <p:cTn id="14" dur="500" fill="hold"/>
                                        <p:tgtEl>
                                          <p:spTgt spid="47110"/>
                                        </p:tgtEl>
                                        <p:attrNameLst>
                                          <p:attrName>ppt_h</p:attrName>
                                        </p:attrNameLst>
                                      </p:cBhvr>
                                      <p:tavLst>
                                        <p:tav tm="0">
                                          <p:val>
                                            <p:fltVal val="0"/>
                                          </p:val>
                                        </p:tav>
                                        <p:tav tm="100000">
                                          <p:val>
                                            <p:strVal val="#ppt_h"/>
                                          </p:val>
                                        </p:tav>
                                      </p:tavLst>
                                    </p:anim>
                                    <p:anim calcmode="lin" valueType="num">
                                      <p:cBhvr>
                                        <p:cTn id="15" dur="5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par>
                          <p:cTn id="21" fill="hold" nodeType="withGroup">
                            <p:stCondLst>
                              <p:cond delay="1500"/>
                            </p:stCondLst>
                            <p:childTnLst>
                              <p:par>
                                <p:cTn id="22" presetID="47" presetClass="entr" presetSubtype="0" fill="hold" nodeType="afterEffect">
                                  <p:stCondLst>
                                    <p:cond delay="0"/>
                                  </p:stCondLst>
                                  <p:childTnLst>
                                    <p:set>
                                      <p:cBhvr>
                                        <p:cTn id="23" dur="1" fill="hold">
                                          <p:stCondLst>
                                            <p:cond delay="0"/>
                                          </p:stCondLst>
                                        </p:cTn>
                                        <p:tgtEl>
                                          <p:spTgt spid="47109"/>
                                        </p:tgtEl>
                                        <p:attrNameLst>
                                          <p:attrName>style.visibility</p:attrName>
                                        </p:attrNameLst>
                                      </p:cBhvr>
                                      <p:to>
                                        <p:strVal val="visible"/>
                                      </p:to>
                                    </p:set>
                                    <p:animEffect transition="in" filter="fade">
                                      <p:cBhvr>
                                        <p:cTn id="24" dur="500"/>
                                        <p:tgtEl>
                                          <p:spTgt spid="47109"/>
                                        </p:tgtEl>
                                      </p:cBhvr>
                                    </p:animEffect>
                                    <p:anim calcmode="lin" valueType="num">
                                      <p:cBhvr>
                                        <p:cTn id="25" dur="500" fill="hold"/>
                                        <p:tgtEl>
                                          <p:spTgt spid="47109"/>
                                        </p:tgtEl>
                                        <p:attrNameLst>
                                          <p:attrName>ppt_x</p:attrName>
                                        </p:attrNameLst>
                                      </p:cBhvr>
                                      <p:tavLst>
                                        <p:tav tm="0">
                                          <p:val>
                                            <p:strVal val="#ppt_x"/>
                                          </p:val>
                                        </p:tav>
                                        <p:tav tm="100000">
                                          <p:val>
                                            <p:strVal val="#ppt_x"/>
                                          </p:val>
                                        </p:tav>
                                      </p:tavLst>
                                    </p:anim>
                                    <p:anim calcmode="lin" valueType="num">
                                      <p:cBhvr>
                                        <p:cTn id="26" dur="5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500"/>
                            </p:stCondLst>
                            <p:childTnLst>
                              <p:par>
                                <p:cTn id="36" presetID="56"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by="(-#ppt_w*2)" calcmode="lin" valueType="num">
                                      <p:cBhvr rctx="PPT">
                                        <p:cTn id="38" dur="250" autoRev="1" fill="hold">
                                          <p:stCondLst>
                                            <p:cond delay="0"/>
                                          </p:stCondLst>
                                        </p:cTn>
                                        <p:tgtEl>
                                          <p:spTgt spid="7"/>
                                        </p:tgtEl>
                                        <p:attrNameLst>
                                          <p:attrName>ppt_w</p:attrName>
                                        </p:attrNameLst>
                                      </p:cBhvr>
                                    </p:anim>
                                    <p:anim by="(#ppt_w*0.50)" calcmode="lin" valueType="num">
                                      <p:cBhvr>
                                        <p:cTn id="39" dur="250" decel="50000" autoRev="1" fill="hold">
                                          <p:stCondLst>
                                            <p:cond delay="0"/>
                                          </p:stCondLst>
                                        </p:cTn>
                                        <p:tgtEl>
                                          <p:spTgt spid="7"/>
                                        </p:tgtEl>
                                        <p:attrNameLst>
                                          <p:attrName>ppt_x</p:attrName>
                                        </p:attrNameLst>
                                      </p:cBhvr>
                                    </p:anim>
                                    <p:anim from="(-#ppt_h/2)" to="(#ppt_y)" calcmode="lin" valueType="num">
                                      <p:cBhvr>
                                        <p:cTn id="40" dur="500" fill="hold">
                                          <p:stCondLst>
                                            <p:cond delay="0"/>
                                          </p:stCondLst>
                                        </p:cTn>
                                        <p:tgtEl>
                                          <p:spTgt spid="7"/>
                                        </p:tgtEl>
                                        <p:attrNameLst>
                                          <p:attrName>ppt_y</p:attrName>
                                        </p:attrNameLst>
                                      </p:cBhvr>
                                    </p:anim>
                                    <p:animRot by="21600000">
                                      <p:cBhvr>
                                        <p:cTn id="41" dur="5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493" y="3052150"/>
            <a:ext cx="9320495"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1-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08554">
            <a:off x="6050978" y="-206347"/>
            <a:ext cx="2933170" cy="266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1-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129267"/>
            <a:ext cx="3262562" cy="301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8400" y="231102"/>
            <a:ext cx="3628206" cy="3559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461;p28">
            <a:extLst>
              <a:ext uri="{FF2B5EF4-FFF2-40B4-BE49-F238E27FC236}">
                <a16:creationId xmlns:a16="http://schemas.microsoft.com/office/drawing/2014/main" xmlns="" id="{ACCFA9B9-B8FE-40CE-9CD3-F7073958A4CC}"/>
              </a:ext>
            </a:extLst>
          </p:cNvPr>
          <p:cNvSpPr txBox="1">
            <a:spLocks noChangeArrowheads="1"/>
          </p:cNvSpPr>
          <p:nvPr/>
        </p:nvSpPr>
        <p:spPr bwMode="auto">
          <a:xfrm>
            <a:off x="3094025" y="1277950"/>
            <a:ext cx="2316956"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1" tIns="91301" rIns="91301" bIns="91301"/>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914400" indent="-39370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371600" indent="-3937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8288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2860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7432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32004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6576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41148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00000"/>
              </a:lnSpc>
              <a:spcBef>
                <a:spcPts val="450"/>
              </a:spcBef>
              <a:buClr>
                <a:srgbClr val="4472C4"/>
              </a:buClr>
              <a:buSzPts val="2600"/>
              <a:buNone/>
            </a:pPr>
            <a:r>
              <a:rPr lang="en-US" altLang="en-US" sz="6600" dirty="0" err="1">
                <a:solidFill>
                  <a:srgbClr val="0070C0"/>
                </a:solidFill>
                <a:latin typeface="Arial-Rounded" pitchFamily="34" charset="0"/>
                <a:cs typeface="Arial-Rounded" pitchFamily="34" charset="0"/>
                <a:sym typeface="Chivo Light"/>
              </a:rPr>
              <a:t>Tiết</a:t>
            </a:r>
            <a:r>
              <a:rPr lang="en-US" altLang="en-US" sz="6600" dirty="0">
                <a:solidFill>
                  <a:srgbClr val="0070C0"/>
                </a:solidFill>
                <a:latin typeface="Arial-Rounded" pitchFamily="34" charset="0"/>
                <a:cs typeface="Arial-Rounded" pitchFamily="34" charset="0"/>
                <a:sym typeface="Chivo Light"/>
              </a:rPr>
              <a:t> 1</a:t>
            </a:r>
          </a:p>
        </p:txBody>
      </p:sp>
      <p:sp>
        <p:nvSpPr>
          <p:cNvPr id="7"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58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fade">
                                      <p:cBhvr>
                                        <p:cTn id="7" dur="500"/>
                                        <p:tgtEl>
                                          <p:spTgt spid="33797"/>
                                        </p:tgtEl>
                                      </p:cBhvr>
                                    </p:animEffect>
                                    <p:anim calcmode="lin" valueType="num">
                                      <p:cBhvr>
                                        <p:cTn id="8" dur="500" fill="hold"/>
                                        <p:tgtEl>
                                          <p:spTgt spid="33797"/>
                                        </p:tgtEl>
                                        <p:attrNameLst>
                                          <p:attrName>ppt_x</p:attrName>
                                        </p:attrNameLst>
                                      </p:cBhvr>
                                      <p:tavLst>
                                        <p:tav tm="0">
                                          <p:val>
                                            <p:strVal val="#ppt_x"/>
                                          </p:val>
                                        </p:tav>
                                        <p:tav tm="100000">
                                          <p:val>
                                            <p:strVal val="#ppt_x"/>
                                          </p:val>
                                        </p:tav>
                                      </p:tavLst>
                                    </p:anim>
                                    <p:anim calcmode="lin" valueType="num">
                                      <p:cBhvr>
                                        <p:cTn id="9" dur="500" fill="hold"/>
                                        <p:tgtEl>
                                          <p:spTgt spid="3379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5" presetClass="entr" presetSubtype="0" fill="hold" nodeType="afterEffect">
                                  <p:stCondLst>
                                    <p:cond delay="0"/>
                                  </p:stCondLst>
                                  <p:childTnLst>
                                    <p:set>
                                      <p:cBhvr>
                                        <p:cTn id="12" dur="1" fill="hold">
                                          <p:stCondLst>
                                            <p:cond delay="0"/>
                                          </p:stCondLst>
                                        </p:cTn>
                                        <p:tgtEl>
                                          <p:spTgt spid="33799"/>
                                        </p:tgtEl>
                                        <p:attrNameLst>
                                          <p:attrName>style.visibility</p:attrName>
                                        </p:attrNameLst>
                                      </p:cBhvr>
                                      <p:to>
                                        <p:strVal val="visible"/>
                                      </p:to>
                                    </p:set>
                                    <p:anim calcmode="lin" valueType="num">
                                      <p:cBhvr>
                                        <p:cTn id="13" dur="500" fill="hold"/>
                                        <p:tgtEl>
                                          <p:spTgt spid="33799"/>
                                        </p:tgtEl>
                                        <p:attrNameLst>
                                          <p:attrName>ppt_w</p:attrName>
                                        </p:attrNameLst>
                                      </p:cBhvr>
                                      <p:tavLst>
                                        <p:tav tm="0">
                                          <p:val>
                                            <p:fltVal val="0"/>
                                          </p:val>
                                        </p:tav>
                                        <p:tav tm="100000">
                                          <p:val>
                                            <p:strVal val="#ppt_w"/>
                                          </p:val>
                                        </p:tav>
                                      </p:tavLst>
                                    </p:anim>
                                    <p:anim calcmode="lin" valueType="num">
                                      <p:cBhvr>
                                        <p:cTn id="14" dur="500" fill="hold"/>
                                        <p:tgtEl>
                                          <p:spTgt spid="33799"/>
                                        </p:tgtEl>
                                        <p:attrNameLst>
                                          <p:attrName>ppt_h</p:attrName>
                                        </p:attrNameLst>
                                      </p:cBhvr>
                                      <p:tavLst>
                                        <p:tav tm="0">
                                          <p:val>
                                            <p:fltVal val="0"/>
                                          </p:val>
                                        </p:tav>
                                        <p:tav tm="100000">
                                          <p:val>
                                            <p:strVal val="#ppt_h"/>
                                          </p:val>
                                        </p:tav>
                                      </p:tavLst>
                                    </p:anim>
                                    <p:anim calcmode="lin" valueType="num">
                                      <p:cBhvr>
                                        <p:cTn id="15" dur="5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nodeType="afterEffect">
                                  <p:stCondLst>
                                    <p:cond delay="0"/>
                                  </p:stCondLst>
                                  <p:childTnLst>
                                    <p:set>
                                      <p:cBhvr>
                                        <p:cTn id="19" dur="1" fill="hold">
                                          <p:stCondLst>
                                            <p:cond delay="0"/>
                                          </p:stCondLst>
                                        </p:cTn>
                                        <p:tgtEl>
                                          <p:spTgt spid="33802"/>
                                        </p:tgtEl>
                                        <p:attrNameLst>
                                          <p:attrName>style.visibility</p:attrName>
                                        </p:attrNameLst>
                                      </p:cBhvr>
                                      <p:to>
                                        <p:strVal val="visible"/>
                                      </p:to>
                                    </p:set>
                                    <p:anim calcmode="lin" valueType="num">
                                      <p:cBhvr>
                                        <p:cTn id="20" dur="500" fill="hold"/>
                                        <p:tgtEl>
                                          <p:spTgt spid="33802"/>
                                        </p:tgtEl>
                                        <p:attrNameLst>
                                          <p:attrName>ppt_w</p:attrName>
                                        </p:attrNameLst>
                                      </p:cBhvr>
                                      <p:tavLst>
                                        <p:tav tm="0">
                                          <p:val>
                                            <p:fltVal val="0"/>
                                          </p:val>
                                        </p:tav>
                                        <p:tav tm="100000">
                                          <p:val>
                                            <p:strVal val="#ppt_w"/>
                                          </p:val>
                                        </p:tav>
                                      </p:tavLst>
                                    </p:anim>
                                    <p:anim calcmode="lin" valueType="num">
                                      <p:cBhvr>
                                        <p:cTn id="21" dur="500" fill="hold"/>
                                        <p:tgtEl>
                                          <p:spTgt spid="33802"/>
                                        </p:tgtEl>
                                        <p:attrNameLst>
                                          <p:attrName>ppt_h</p:attrName>
                                        </p:attrNameLst>
                                      </p:cBhvr>
                                      <p:tavLst>
                                        <p:tav tm="0">
                                          <p:val>
                                            <p:fltVal val="0"/>
                                          </p:val>
                                        </p:tav>
                                        <p:tav tm="100000">
                                          <p:val>
                                            <p:strVal val="#ppt_h"/>
                                          </p:val>
                                        </p:tav>
                                      </p:tavLst>
                                    </p:anim>
                                    <p:anim calcmode="lin" valueType="num">
                                      <p:cBhvr>
                                        <p:cTn id="22" dur="500" fill="hold"/>
                                        <p:tgtEl>
                                          <p:spTgt spid="33802"/>
                                        </p:tgtEl>
                                        <p:attrNameLst>
                                          <p:attrName>ppt_x</p:attrName>
                                        </p:attrNameLst>
                                      </p:cBhvr>
                                      <p:tavLst>
                                        <p:tav tm="0" fmla="#ppt_x+(cos(-2*pi*(1-$))*-#ppt_x-sin(-2*pi*(1-$))*(1-#ppt_y))*(1-$)">
                                          <p:val>
                                            <p:fltVal val="0"/>
                                          </p:val>
                                        </p:tav>
                                        <p:tav tm="100000">
                                          <p:val>
                                            <p:fltVal val="1"/>
                                          </p:val>
                                        </p:tav>
                                      </p:tavLst>
                                    </p:anim>
                                    <p:anim calcmode="lin" valueType="num">
                                      <p:cBhvr>
                                        <p:cTn id="23" dur="500" fill="hold"/>
                                        <p:tgtEl>
                                          <p:spTgt spid="33802"/>
                                        </p:tgtEl>
                                        <p:attrNameLst>
                                          <p:attrName>ppt_y</p:attrName>
                                        </p:attrNameLst>
                                      </p:cBhvr>
                                      <p:tavLst>
                                        <p:tav tm="0" fmla="#ppt_y+(sin(-2*pi*(1-$))*-#ppt_x+cos(-2*pi*(1-$))*(1-#ppt_y))*(1-$)">
                                          <p:val>
                                            <p:fltVal val="0"/>
                                          </p:val>
                                        </p:tav>
                                        <p:tav tm="100000">
                                          <p:val>
                                            <p:fltVal val="1"/>
                                          </p:val>
                                        </p:tav>
                                      </p:tavLst>
                                    </p:anim>
                                  </p:childTnLst>
                                </p:cTn>
                              </p:par>
                            </p:childTnLst>
                          </p:cTn>
                        </p:par>
                        <p:par>
                          <p:cTn id="24" fill="hold" nodeType="afterGroup">
                            <p:stCondLst>
                              <p:cond delay="1500"/>
                            </p:stCondLst>
                            <p:childTnLst>
                              <p:par>
                                <p:cTn id="25" presetID="47" presetClass="entr" presetSubtype="0" fill="hold" nodeType="afterEffect">
                                  <p:stCondLst>
                                    <p:cond delay="0"/>
                                  </p:stCondLst>
                                  <p:childTnLst>
                                    <p:set>
                                      <p:cBhvr>
                                        <p:cTn id="26" dur="1" fill="hold">
                                          <p:stCondLst>
                                            <p:cond delay="0"/>
                                          </p:stCondLst>
                                        </p:cTn>
                                        <p:tgtEl>
                                          <p:spTgt spid="33798"/>
                                        </p:tgtEl>
                                        <p:attrNameLst>
                                          <p:attrName>style.visibility</p:attrName>
                                        </p:attrNameLst>
                                      </p:cBhvr>
                                      <p:to>
                                        <p:strVal val="visible"/>
                                      </p:to>
                                    </p:set>
                                    <p:animEffect transition="in" filter="fade">
                                      <p:cBhvr>
                                        <p:cTn id="27" dur="500"/>
                                        <p:tgtEl>
                                          <p:spTgt spid="33798"/>
                                        </p:tgtEl>
                                      </p:cBhvr>
                                    </p:animEffect>
                                    <p:anim calcmode="lin" valueType="num">
                                      <p:cBhvr>
                                        <p:cTn id="28" dur="500" fill="hold"/>
                                        <p:tgtEl>
                                          <p:spTgt spid="33798"/>
                                        </p:tgtEl>
                                        <p:attrNameLst>
                                          <p:attrName>ppt_x</p:attrName>
                                        </p:attrNameLst>
                                      </p:cBhvr>
                                      <p:tavLst>
                                        <p:tav tm="0">
                                          <p:val>
                                            <p:strVal val="#ppt_x"/>
                                          </p:val>
                                        </p:tav>
                                        <p:tav tm="100000">
                                          <p:val>
                                            <p:strVal val="#ppt_x"/>
                                          </p:val>
                                        </p:tav>
                                      </p:tavLst>
                                    </p:anim>
                                    <p:anim calcmode="lin" valueType="num">
                                      <p:cBhvr>
                                        <p:cTn id="29" dur="500" fill="hold"/>
                                        <p:tgtEl>
                                          <p:spTgt spid="3379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90500" y="179947"/>
            <a:ext cx="9410700" cy="5058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10"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86193" y="502041"/>
            <a:ext cx="8157817" cy="477054"/>
          </a:xfrm>
          <a:prstGeom prst="rect">
            <a:avLst/>
          </a:prstGeom>
          <a:noFill/>
        </p:spPr>
        <p:txBody>
          <a:bodyPr wrap="square" lIns="91420" tIns="45710" rIns="91420" bIns="45710" rtlCol="0">
            <a:spAutoFit/>
          </a:bodyPr>
          <a:lstStyle/>
          <a:p>
            <a:pPr defTabSz="914175"/>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tên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rau</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mà</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utoShape 2" descr="Hình ảnh cây tre đẹp nhất - kiên cường, dẻo d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3" name="AutoShape 4" descr="Hình ảnh cây tre đẹp nhất - kiên cường, dẻo dai"/>
          <p:cNvSpPr>
            <a:spLocks noChangeAspect="1" noChangeArrowheads="1"/>
          </p:cNvSpPr>
          <p:nvPr/>
        </p:nvSpPr>
        <p:spPr bwMode="auto">
          <a:xfrm>
            <a:off x="307975" y="79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6" name="AutoShape 6" descr="Hình ảnh cây tre đẹp nhất - kiên cường, dẻo dai"/>
          <p:cNvSpPr>
            <a:spLocks noChangeAspect="1" noChangeArrowheads="1"/>
          </p:cNvSpPr>
          <p:nvPr/>
        </p:nvSpPr>
        <p:spPr bwMode="auto">
          <a:xfrm>
            <a:off x="460375" y="1603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12" name="AutoShape 8" descr="Hình ảnh cây tre đẹp nhất - kiên cường, dẻo dai"/>
          <p:cNvSpPr>
            <a:spLocks noChangeAspect="1" noChangeArrowheads="1"/>
          </p:cNvSpPr>
          <p:nvPr/>
        </p:nvSpPr>
        <p:spPr bwMode="auto">
          <a:xfrm>
            <a:off x="612775" y="3127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pic>
        <p:nvPicPr>
          <p:cNvPr id="1026" name="Picture 2" descr="Work Out Fitness Sticker By Aminal Sticker for iOS &amp;amp; Android | GIPHY in  2021 | Cute questions, Imessage sticker, Kawaii anime"/>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24000" y="1085003"/>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205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ou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01439" y="133350"/>
            <a:ext cx="7493546" cy="4028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10" y="64697"/>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86193" y="57150"/>
            <a:ext cx="8157817" cy="477054"/>
          </a:xfrm>
          <a:prstGeom prst="rect">
            <a:avLst/>
          </a:prstGeom>
          <a:noFill/>
        </p:spPr>
        <p:txBody>
          <a:bodyPr wrap="square" lIns="91420" tIns="45710" rIns="91420" bIns="45710" rtlCol="0">
            <a:spAutoFit/>
          </a:bodyPr>
          <a:lstStyle/>
          <a:p>
            <a:pPr defTabSz="914175"/>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tên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rau</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utoShape 2" descr="Hình ảnh cây tre đẹp nhất - kiên cường, dẻo d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3" name="AutoShape 4" descr="Hình ảnh cây tre đẹp nhất - kiên cường, dẻo dai"/>
          <p:cNvSpPr>
            <a:spLocks noChangeAspect="1" noChangeArrowheads="1"/>
          </p:cNvSpPr>
          <p:nvPr/>
        </p:nvSpPr>
        <p:spPr bwMode="auto">
          <a:xfrm>
            <a:off x="307975" y="79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6" name="AutoShape 6" descr="Hình ảnh cây tre đẹp nhất - kiên cường, dẻo dai"/>
          <p:cNvSpPr>
            <a:spLocks noChangeAspect="1" noChangeArrowheads="1"/>
          </p:cNvSpPr>
          <p:nvPr/>
        </p:nvSpPr>
        <p:spPr bwMode="auto">
          <a:xfrm>
            <a:off x="460375" y="1603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12" name="AutoShape 8" descr="Hình ảnh cây tre đẹp nhất - kiên cường, dẻo dai"/>
          <p:cNvSpPr>
            <a:spLocks noChangeAspect="1" noChangeArrowheads="1"/>
          </p:cNvSpPr>
          <p:nvPr/>
        </p:nvSpPr>
        <p:spPr bwMode="auto">
          <a:xfrm>
            <a:off x="612775" y="3127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4" name="Rectangle 3"/>
          <p:cNvSpPr/>
          <p:nvPr/>
        </p:nvSpPr>
        <p:spPr>
          <a:xfrm>
            <a:off x="634860" y="4095750"/>
            <a:ext cx="8432940" cy="954087"/>
          </a:xfrm>
          <a:prstGeom prst="rect">
            <a:avLst/>
          </a:prstGeom>
        </p:spPr>
        <p:txBody>
          <a:bodyPr wrap="square" lIns="91420" tIns="45710" rIns="91420" bIns="45710">
            <a:spAutoFit/>
          </a:bodyPr>
          <a:lstStyle/>
          <a:p>
            <a:pPr defTabSz="914153"/>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a:t>
            </a:r>
            <a:r>
              <a:rPr lang="en-US"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ý:</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Một số cây rau mà em biết là: cải bắp, su hào, súp lơ, cà chua, rau cải, rau ngót, rau muống</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7210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6" presetClass="entr" presetSubtype="3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ou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657350"/>
            <a:ext cx="9144000" cy="346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19967">
            <a:off x="3199553" y="-1245189"/>
            <a:ext cx="5894975" cy="3716491"/>
          </a:xfrm>
          <a:prstGeom prst="rect">
            <a:avLst/>
          </a:prstGeom>
        </p:spPr>
      </p:pic>
      <p:sp>
        <p:nvSpPr>
          <p:cNvPr id="8" name="TextBox 7"/>
          <p:cNvSpPr txBox="1"/>
          <p:nvPr/>
        </p:nvSpPr>
        <p:spPr>
          <a:xfrm>
            <a:off x="4267200" y="489828"/>
            <a:ext cx="4064481" cy="1198685"/>
          </a:xfrm>
          <a:prstGeom prst="rect">
            <a:avLst/>
          </a:prstGeom>
          <a:noFill/>
        </p:spPr>
        <p:txBody>
          <a:bodyPr wrap="square" lIns="44094" tIns="22046" rIns="44094" bIns="22046" rtlCol="0">
            <a:spAutoFit/>
          </a:bodyPr>
          <a:lstStyle/>
          <a:p>
            <a:pPr algn="ct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Quan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sát</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tranh</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a:latin typeface="Arial-Rounded" panose="020B0500000000000000" pitchFamily="34" charset="0"/>
                <a:ea typeface="Arial-Rounded" panose="020B0500000000000000" pitchFamily="34" charset="0"/>
                <a:cs typeface="Arial-Rounded" panose="020B0500000000000000" pitchFamily="34" charset="0"/>
              </a:rPr>
              <a:t>minh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họa</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đọc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nhìn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thấy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trong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bức</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tranh</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064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1418198" cy="507828"/>
          </a:xfrm>
          <a:prstGeom prst="rect">
            <a:avLst/>
          </a:prstGeom>
          <a:noFill/>
        </p:spPr>
        <p:txBody>
          <a:bodyPr wrap="square" lIns="91418" tIns="45709" rIns="91418" bIns="45709" rtlCol="0">
            <a:spAutoFit/>
          </a:bodyPr>
          <a:lstStyle/>
          <a:p>
            <a:pPr algn="ctr" defTabSz="914153">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4" y="57150"/>
            <a:ext cx="3041177" cy="523200"/>
          </a:xfrm>
          <a:prstGeom prst="rect">
            <a:avLst/>
          </a:prstGeom>
        </p:spPr>
        <p:txBody>
          <a:bodyPr wrap="none" lIns="91420" tIns="45710" rIns="91420" bIns="45710">
            <a:spAutoFit/>
          </a:bodyPr>
          <a:lstStyle/>
          <a:p>
            <a:pPr defTabSz="914153"/>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762000" y="531584"/>
            <a:ext cx="8229600" cy="4524295"/>
          </a:xfrm>
          <a:prstGeom prst="rect">
            <a:avLst/>
          </a:prstGeom>
        </p:spPr>
        <p:txBody>
          <a:bodyPr wrap="square" lIns="91420" tIns="45710" rIns="91420" bIns="45710">
            <a:spAutoFit/>
          </a:bodyPr>
          <a:lstStyle/>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Ngày xưa, cây cối trên trái đất chưa có tên gọi. Trời bèn gọi chúng lên để đặt tên. Cây cối mừng rỡ kéo nhau lên trời. Trời chỉ tay vào từng cây và đặt tên:</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Chú thì ta đặt tên cho là cây dừa.</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Chú thì ta đặt tên cho là cây cau.</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Chú thì ta đặt tên cho là cây mít...</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latin typeface="Arial-Rounded" panose="020B0500000000000000" pitchFamily="34" charset="0"/>
                <a:ea typeface="Arial-Rounded" panose="020B0500000000000000" pitchFamily="34" charset="0"/>
                <a:cs typeface="Arial-Rounded" panose="020B0500000000000000" pitchFamily="34" charset="0"/>
              </a:rPr>
              <a:t>đặt tên mãi mà vẫn chưa hết. Về sau, trời chỉ nói vắn tắt:</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Chú thì là cây cải.</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Chú là cây ớt.</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Chú </a:t>
            </a:r>
            <a:r>
              <a:rPr lang="vi-VN" sz="2400" dirty="0">
                <a:latin typeface="Arial-Rounded" panose="020B0500000000000000" pitchFamily="34" charset="0"/>
                <a:ea typeface="Arial-Rounded" panose="020B0500000000000000" pitchFamily="34" charset="0"/>
                <a:cs typeface="Arial-Rounded" panose="020B0500000000000000" pitchFamily="34" charset="0"/>
              </a:rPr>
              <a:t>là cây tỏi</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4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Khi </a:t>
            </a:r>
            <a:r>
              <a:rPr lang="vi-VN" sz="2400" dirty="0">
                <a:latin typeface="Arial-Rounded" panose="020B0500000000000000" pitchFamily="34" charset="0"/>
                <a:ea typeface="Arial-Rounded" panose="020B0500000000000000" pitchFamily="34" charset="0"/>
                <a:cs typeface="Arial-Rounded" panose="020B0500000000000000" pitchFamily="34" charset="0"/>
              </a:rPr>
              <a:t>các loài cây đều đã có tên, bỗng một cái cây dáng mảnh khảnh, lá nhỏ xíu đến xin đặt tên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2491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43400" y="3333750"/>
            <a:ext cx="4800600" cy="178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1418198" cy="507828"/>
          </a:xfrm>
          <a:prstGeom prst="rect">
            <a:avLst/>
          </a:prstGeom>
          <a:noFill/>
        </p:spPr>
        <p:txBody>
          <a:bodyPr wrap="square" lIns="91418" tIns="45709" rIns="91418" bIns="45709" rtlCol="0">
            <a:spAutoFit/>
          </a:bodyPr>
          <a:lstStyle/>
          <a:p>
            <a:pPr algn="ctr" defTabSz="914153">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4" y="57150"/>
            <a:ext cx="3041177" cy="523200"/>
          </a:xfrm>
          <a:prstGeom prst="rect">
            <a:avLst/>
          </a:prstGeom>
        </p:spPr>
        <p:txBody>
          <a:bodyPr wrap="none" lIns="91420" tIns="45710" rIns="91420" bIns="45710">
            <a:spAutoFit/>
          </a:bodyPr>
          <a:lstStyle/>
          <a:p>
            <a:pPr defTabSz="914153"/>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6987" y="514350"/>
            <a:ext cx="8153400" cy="3785652"/>
          </a:xfrm>
          <a:prstGeom prst="rect">
            <a:avLst/>
          </a:prstGeom>
        </p:spPr>
        <p:txBody>
          <a:bodyPr wrap="square">
            <a:spAutoFit/>
          </a:bodyPr>
          <a:lstStyle/>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Chú bé tí xíu, chú có ích gì để ta đặt tên nào? - Trời hỏi</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400" dirty="0" smtClean="0">
              <a:latin typeface="Arial-Rounded" panose="020B0500000000000000" pitchFamily="34" charset="0"/>
              <a:ea typeface="Arial-Rounded" panose="020B0500000000000000" pitchFamily="34" charset="0"/>
              <a:cs typeface="Arial-Rounded" panose="020B0500000000000000" pitchFamily="34" charset="0"/>
            </a:endParaRPr>
          </a:p>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Cây </a:t>
            </a:r>
            <a:r>
              <a:rPr lang="vi-VN" sz="2400" dirty="0">
                <a:latin typeface="Arial-Rounded" panose="020B0500000000000000" pitchFamily="34" charset="0"/>
                <a:ea typeface="Arial-Rounded" panose="020B0500000000000000" pitchFamily="34" charset="0"/>
                <a:cs typeface="Arial-Rounded" panose="020B0500000000000000" pitchFamily="34" charset="0"/>
              </a:rPr>
              <a:t>nhỏ liền thưa:</a:t>
            </a:r>
          </a:p>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Thưa trời, khi nấu canh riêu cá hoặc làm chả cá, chả mực mà không có con thì mất cả ngon ạ.</a:t>
            </a:r>
          </a:p>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latin typeface="Arial-Rounded" panose="020B0500000000000000" pitchFamily="34" charset="0"/>
                <a:ea typeface="Arial-Rounded" panose="020B0500000000000000" pitchFamily="34" charset="0"/>
                <a:cs typeface="Arial-Rounded" panose="020B0500000000000000" pitchFamily="34" charset="0"/>
              </a:rPr>
              <a:t>liền bảo:</a:t>
            </a:r>
          </a:p>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Ừ, để ta nghĩ cho một cái tên. Tên chủ thì... là... thì... là...</a:t>
            </a:r>
          </a:p>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latin typeface="Arial-Rounded" panose="020B0500000000000000" pitchFamily="34" charset="0"/>
                <a:ea typeface="Arial-Rounded" panose="020B0500000000000000" pitchFamily="34" charset="0"/>
                <a:cs typeface="Arial-Rounded" panose="020B0500000000000000" pitchFamily="34" charset="0"/>
              </a:rPr>
              <a:t>còn đang suy nghĩ, cây nhỏ đã chạy đi xa rồi. Nó mừng rỡ khoe với bạn bè:</a:t>
            </a:r>
          </a:p>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Trời đặt tên cho tôi là cây “thì là” đấy!</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a:t>
            </a:r>
            <a:r>
              <a:rPr lang="vi-VN" sz="2400" i="1" dirty="0">
                <a:latin typeface="Arial-Rounded" panose="020B0500000000000000" pitchFamily="34" charset="0"/>
                <a:ea typeface="Arial-Rounded" panose="020B0500000000000000" pitchFamily="34" charset="0"/>
                <a:cs typeface="Arial-Rounded" panose="020B0500000000000000" pitchFamily="34" charset="0"/>
              </a:rPr>
              <a:t>Sự tích cây thì là</a:t>
            </a:r>
            <a:r>
              <a:rPr lang="vi-VN" sz="2400" dirty="0">
                <a:latin typeface="Arial-Rounded" panose="020B0500000000000000" pitchFamily="34" charset="0"/>
                <a:ea typeface="Arial-Rounded" panose="020B0500000000000000" pitchFamily="34" charset="0"/>
                <a:cs typeface="Arial-Rounded" panose="020B0500000000000000" pitchFamily="34" charset="0"/>
              </a:rPr>
              <a:t> – Trịnh Mạnh kể)</a:t>
            </a:r>
            <a:endParaRPr lang="en-US" sz="2400" dirty="0"/>
          </a:p>
        </p:txBody>
      </p:sp>
    </p:spTree>
    <p:extLst>
      <p:ext uri="{BB962C8B-B14F-4D97-AF65-F5344CB8AC3E}">
        <p14:creationId xmlns:p14="http://schemas.microsoft.com/office/powerpoint/2010/main" val="3382741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540801" y="11864"/>
            <a:ext cx="754599" cy="507809"/>
          </a:xfrm>
          <a:prstGeom prst="rect">
            <a:avLst/>
          </a:prstGeom>
          <a:noFill/>
        </p:spPr>
        <p:txBody>
          <a:bodyPr wrap="square" lIns="91418" tIns="45709" rIns="91418" bIns="45709" rtlCol="0">
            <a:spAutoFit/>
          </a:bodyPr>
          <a:lstStyle/>
          <a:p>
            <a:pPr algn="ctr" defTabSz="914153">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4" y="57150"/>
            <a:ext cx="3041177" cy="523200"/>
          </a:xfrm>
          <a:prstGeom prst="rect">
            <a:avLst/>
          </a:prstGeom>
        </p:spPr>
        <p:txBody>
          <a:bodyPr wrap="none" lIns="91420" tIns="45710" rIns="91420" bIns="45710">
            <a:spAutoFit/>
          </a:bodyPr>
          <a:lstStyle/>
          <a:p>
            <a:pPr defTabSz="914153"/>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762000" y="531584"/>
            <a:ext cx="8229600" cy="4524295"/>
          </a:xfrm>
          <a:prstGeom prst="rect">
            <a:avLst/>
          </a:prstGeom>
        </p:spPr>
        <p:txBody>
          <a:bodyPr wrap="square" lIns="91420" tIns="45710" rIns="91420" bIns="45710">
            <a:spAutoFit/>
          </a:bodyPr>
          <a:lstStyle/>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Ngày xưa, cây cối trên trái đất chưa có tên gọi. Trời bèn gọi chúng lên để đặt tên. Cây cối mừng rỡ kéo nhau lên trời. Trời chỉ tay vào từng cây và đặt tên:</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Chú thì ta đặt tên cho là cây dừa.</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Chú thì ta đặt tên cho là cây cau.</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Chú thì ta đặt tên cho là cây mít...</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latin typeface="Arial-Rounded" panose="020B0500000000000000" pitchFamily="34" charset="0"/>
                <a:ea typeface="Arial-Rounded" panose="020B0500000000000000" pitchFamily="34" charset="0"/>
                <a:cs typeface="Arial-Rounded" panose="020B0500000000000000" pitchFamily="34" charset="0"/>
              </a:rPr>
              <a:t>đặt tên mãi mà vẫn chưa hết. Về sau, trời chỉ nói vắn tắt:</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Chú thì là cây cải.</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Chú là cây ớt.</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Chú </a:t>
            </a:r>
            <a:r>
              <a:rPr lang="vi-VN" sz="2400" dirty="0">
                <a:latin typeface="Arial-Rounded" panose="020B0500000000000000" pitchFamily="34" charset="0"/>
                <a:ea typeface="Arial-Rounded" panose="020B0500000000000000" pitchFamily="34" charset="0"/>
                <a:cs typeface="Arial-Rounded" panose="020B0500000000000000" pitchFamily="34" charset="0"/>
              </a:rPr>
              <a:t>là cây tỏi</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4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Khi </a:t>
            </a:r>
            <a:r>
              <a:rPr lang="vi-VN" sz="2400" dirty="0">
                <a:latin typeface="Arial-Rounded" panose="020B0500000000000000" pitchFamily="34" charset="0"/>
                <a:ea typeface="Arial-Rounded" panose="020B0500000000000000" pitchFamily="34" charset="0"/>
                <a:cs typeface="Arial-Rounded" panose="020B0500000000000000" pitchFamily="34" charset="0"/>
              </a:rPr>
              <a:t>các loài cây đều đã có tên, bỗng một cái cây dáng mảnh khảnh, lá nhỏ xíu đến xin đặt tên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565214" y="-101008"/>
            <a:ext cx="2502587" cy="822007"/>
            <a:chOff x="6565214" y="-101008"/>
            <a:chExt cx="2502587" cy="822007"/>
          </a:xfrm>
        </p:grpSpPr>
        <p:sp>
          <p:nvSpPr>
            <p:cNvPr id="11" name="Rounded Rectangle 10"/>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65214" y="-101008"/>
              <a:ext cx="822007" cy="822007"/>
            </a:xfrm>
            <a:prstGeom prst="rect">
              <a:avLst/>
            </a:prstGeom>
          </p:spPr>
        </p:pic>
      </p:grpSp>
      <p:cxnSp>
        <p:nvCxnSpPr>
          <p:cNvPr id="13" name="Straight Connector 12">
            <a:extLst>
              <a:ext uri="{FF2B5EF4-FFF2-40B4-BE49-F238E27FC236}"/>
            </a:extLst>
          </p:cNvPr>
          <p:cNvCxnSpPr>
            <a:cxnSpLocks/>
          </p:cNvCxnSpPr>
          <p:nvPr/>
        </p:nvCxnSpPr>
        <p:spPr>
          <a:xfrm>
            <a:off x="4648200" y="1276350"/>
            <a:ext cx="1066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extLst>
          </p:cNvPr>
          <p:cNvCxnSpPr>
            <a:cxnSpLocks/>
          </p:cNvCxnSpPr>
          <p:nvPr/>
        </p:nvCxnSpPr>
        <p:spPr>
          <a:xfrm>
            <a:off x="7924800" y="3105150"/>
            <a:ext cx="838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extLst>
          </p:cNvPr>
          <p:cNvCxnSpPr>
            <a:cxnSpLocks/>
          </p:cNvCxnSpPr>
          <p:nvPr/>
        </p:nvCxnSpPr>
        <p:spPr>
          <a:xfrm>
            <a:off x="8153400" y="4629150"/>
            <a:ext cx="685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extLst>
          </p:cNvPr>
          <p:cNvCxnSpPr>
            <a:cxnSpLocks/>
          </p:cNvCxnSpPr>
          <p:nvPr/>
        </p:nvCxnSpPr>
        <p:spPr>
          <a:xfrm>
            <a:off x="823400" y="4933950"/>
            <a:ext cx="776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129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43400" y="3333750"/>
            <a:ext cx="4800600" cy="178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533401" y="11864"/>
            <a:ext cx="838199" cy="507809"/>
          </a:xfrm>
          <a:prstGeom prst="rect">
            <a:avLst/>
          </a:prstGeom>
          <a:noFill/>
        </p:spPr>
        <p:txBody>
          <a:bodyPr wrap="square" lIns="91418" tIns="45709" rIns="91418" bIns="45709" rtlCol="0">
            <a:spAutoFit/>
          </a:bodyPr>
          <a:lstStyle/>
          <a:p>
            <a:pPr algn="ctr" defTabSz="914153">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4" y="57150"/>
            <a:ext cx="3041177" cy="523200"/>
          </a:xfrm>
          <a:prstGeom prst="rect">
            <a:avLst/>
          </a:prstGeom>
        </p:spPr>
        <p:txBody>
          <a:bodyPr wrap="none" lIns="91420" tIns="45710" rIns="91420" bIns="45710">
            <a:spAutoFit/>
          </a:bodyPr>
          <a:lstStyle/>
          <a:p>
            <a:pPr defTabSz="914153"/>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6987" y="514350"/>
            <a:ext cx="8153400" cy="3785652"/>
          </a:xfrm>
          <a:prstGeom prst="rect">
            <a:avLst/>
          </a:prstGeom>
        </p:spPr>
        <p:txBody>
          <a:bodyPr wrap="square">
            <a:spAutoFit/>
          </a:bodyPr>
          <a:lstStyle/>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Chú bé tí xíu, chú có ích gì để ta đặt tên nào? - Trời hỏi</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400" dirty="0" smtClean="0">
              <a:latin typeface="Arial-Rounded" panose="020B0500000000000000" pitchFamily="34" charset="0"/>
              <a:ea typeface="Arial-Rounded" panose="020B0500000000000000" pitchFamily="34" charset="0"/>
              <a:cs typeface="Arial-Rounded" panose="020B0500000000000000" pitchFamily="34" charset="0"/>
            </a:endParaRPr>
          </a:p>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Cây </a:t>
            </a:r>
            <a:r>
              <a:rPr lang="vi-VN" sz="2400" dirty="0">
                <a:latin typeface="Arial-Rounded" panose="020B0500000000000000" pitchFamily="34" charset="0"/>
                <a:ea typeface="Arial-Rounded" panose="020B0500000000000000" pitchFamily="34" charset="0"/>
                <a:cs typeface="Arial-Rounded" panose="020B0500000000000000" pitchFamily="34" charset="0"/>
              </a:rPr>
              <a:t>nhỏ liền thưa:</a:t>
            </a:r>
          </a:p>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Thưa trời, khi nấu canh riêu cá hoặc làm chả cá, chả mực mà không có con thì mất cả ngon ạ.</a:t>
            </a:r>
          </a:p>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latin typeface="Arial-Rounded" panose="020B0500000000000000" pitchFamily="34" charset="0"/>
                <a:ea typeface="Arial-Rounded" panose="020B0500000000000000" pitchFamily="34" charset="0"/>
                <a:cs typeface="Arial-Rounded" panose="020B0500000000000000" pitchFamily="34" charset="0"/>
              </a:rPr>
              <a:t>liền bảo:</a:t>
            </a:r>
          </a:p>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Ừ, để ta nghĩ cho một cái tên. Tên chú thì... là... thì... là...</a:t>
            </a:r>
          </a:p>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latin typeface="Arial-Rounded" panose="020B0500000000000000" pitchFamily="34" charset="0"/>
                <a:ea typeface="Arial-Rounded" panose="020B0500000000000000" pitchFamily="34" charset="0"/>
                <a:cs typeface="Arial-Rounded" panose="020B0500000000000000" pitchFamily="34" charset="0"/>
              </a:rPr>
              <a:t>còn đang suy nghĩ, cây nhỏ đã chạy đi xa rồi. Nó mừng rỡ khoe với bạn bè:</a:t>
            </a:r>
          </a:p>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Trời đặt tên cho tôi là cây “thì là” đấy!</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a:t>
            </a:r>
            <a:r>
              <a:rPr lang="vi-VN" sz="2400" i="1" dirty="0">
                <a:latin typeface="Arial-Rounded" panose="020B0500000000000000" pitchFamily="34" charset="0"/>
                <a:ea typeface="Arial-Rounded" panose="020B0500000000000000" pitchFamily="34" charset="0"/>
                <a:cs typeface="Arial-Rounded" panose="020B0500000000000000" pitchFamily="34" charset="0"/>
              </a:rPr>
              <a:t>Sự tích cây thì là</a:t>
            </a:r>
            <a:r>
              <a:rPr lang="vi-VN" sz="2400" dirty="0">
                <a:latin typeface="Arial-Rounded" panose="020B0500000000000000" pitchFamily="34" charset="0"/>
                <a:ea typeface="Arial-Rounded" panose="020B0500000000000000" pitchFamily="34" charset="0"/>
                <a:cs typeface="Arial-Rounded" panose="020B0500000000000000" pitchFamily="34" charset="0"/>
              </a:rPr>
              <a:t> – Trịnh Mạnh kể)</a:t>
            </a:r>
            <a:endParaRPr lang="en-US" sz="2400" dirty="0"/>
          </a:p>
        </p:txBody>
      </p:sp>
      <p:cxnSp>
        <p:nvCxnSpPr>
          <p:cNvPr id="10" name="Straight Connector 9">
            <a:extLst>
              <a:ext uri="{FF2B5EF4-FFF2-40B4-BE49-F238E27FC236}"/>
            </a:extLst>
          </p:cNvPr>
          <p:cNvCxnSpPr>
            <a:cxnSpLocks/>
          </p:cNvCxnSpPr>
          <p:nvPr/>
        </p:nvCxnSpPr>
        <p:spPr>
          <a:xfrm>
            <a:off x="2209800" y="895350"/>
            <a:ext cx="60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extLst>
          </p:cNvPr>
          <p:cNvCxnSpPr>
            <a:cxnSpLocks/>
          </p:cNvCxnSpPr>
          <p:nvPr/>
        </p:nvCxnSpPr>
        <p:spPr>
          <a:xfrm>
            <a:off x="4191000" y="1657350"/>
            <a:ext cx="8446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extLst>
          </p:cNvPr>
          <p:cNvCxnSpPr>
            <a:cxnSpLocks/>
          </p:cNvCxnSpPr>
          <p:nvPr/>
        </p:nvCxnSpPr>
        <p:spPr>
          <a:xfrm>
            <a:off x="7845751" y="3089146"/>
            <a:ext cx="688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extLst>
          </p:cNvPr>
          <p:cNvCxnSpPr>
            <a:cxnSpLocks/>
          </p:cNvCxnSpPr>
          <p:nvPr/>
        </p:nvCxnSpPr>
        <p:spPr>
          <a:xfrm>
            <a:off x="609600" y="3482905"/>
            <a:ext cx="2515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299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22" presetClass="entr" presetSubtype="8"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36948"/>
            <a:ext cx="9144000" cy="80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22" y="180958"/>
            <a:ext cx="8476952" cy="496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44">
            <a:extLst>
              <a:ext uri="{FF2B5EF4-FFF2-40B4-BE49-F238E27FC236}">
                <a16:creationId xmlns:a16="http://schemas.microsoft.com/office/drawing/2014/main" xmlns="" id="{B8803A92-EB91-49D3-874A-F793679A4B86}"/>
              </a:ext>
            </a:extLst>
          </p:cNvPr>
          <p:cNvSpPr>
            <a:spLocks noChangeArrowheads="1"/>
          </p:cNvSpPr>
          <p:nvPr/>
        </p:nvSpPr>
        <p:spPr bwMode="auto">
          <a:xfrm>
            <a:off x="1895052" y="1683637"/>
            <a:ext cx="145905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175">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m</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ừng</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rỡ</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p:cNvSpPr txBox="1"/>
          <p:nvPr/>
        </p:nvSpPr>
        <p:spPr>
          <a:xfrm>
            <a:off x="2514600" y="843975"/>
            <a:ext cx="4235074" cy="584775"/>
          </a:xfrm>
          <a:prstGeom prst="rect">
            <a:avLst/>
          </a:prstGeom>
          <a:noFill/>
        </p:spPr>
        <p:txBody>
          <a:bodyPr wrap="square" rtlCol="0">
            <a:spAutoFit/>
          </a:bodyPr>
          <a:lstStyle/>
          <a:p>
            <a:pPr algn="ctr"/>
            <a:r>
              <a:rPr lang="en-US" sz="32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a:t>
            </a:r>
            <a:r>
              <a:rPr lang="en-US" sz="3200" b="1"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U</a:t>
            </a:r>
            <a:r>
              <a:rPr lang="en-US" sz="3200" b="1" dirty="0" smtClean="0">
                <a:solidFill>
                  <a:srgbClr val="00CC00"/>
                </a:solidFill>
                <a:latin typeface="Arial-Rounded" panose="020B0500000000000000" pitchFamily="34" charset="0"/>
                <a:ea typeface="Arial-Rounded" panose="020B0500000000000000" pitchFamily="34" charset="0"/>
                <a:cs typeface="Arial-Rounded" panose="020B0500000000000000" pitchFamily="34" charset="0"/>
              </a:rPr>
              <a:t>Y</a:t>
            </a:r>
            <a:r>
              <a:rPr lang="en-US" sz="32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Ệ</a:t>
            </a:r>
            <a:r>
              <a:rPr lang="en-US" sz="3200" b="1" dirty="0" smtClean="0">
                <a:solidFill>
                  <a:srgbClr val="663300"/>
                </a:solidFill>
                <a:latin typeface="Arial-Rounded" panose="020B0500000000000000" pitchFamily="34" charset="0"/>
                <a:ea typeface="Arial-Rounded" panose="020B0500000000000000" pitchFamily="34" charset="0"/>
                <a:cs typeface="Arial-Rounded" panose="020B0500000000000000" pitchFamily="34" charset="0"/>
              </a:rPr>
              <a:t>N </a:t>
            </a:r>
            <a:r>
              <a:rPr lang="en-US" sz="3200" b="1" dirty="0" smtClean="0">
                <a:solidFill>
                  <a:srgbClr val="FFC000"/>
                </a:solidFill>
                <a:latin typeface="Arial-Rounded" panose="020B0500000000000000" pitchFamily="34" charset="0"/>
                <a:ea typeface="Arial-Rounded" panose="020B0500000000000000" pitchFamily="34" charset="0"/>
                <a:cs typeface="Arial-Rounded" panose="020B0500000000000000" pitchFamily="34" charset="0"/>
              </a:rPr>
              <a:t>Đ</a:t>
            </a:r>
            <a:r>
              <a:rPr lang="en-US" sz="3200" b="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Ọ</a:t>
            </a:r>
            <a:r>
              <a:rPr lang="en-US" sz="3200" b="1" dirty="0" smtClean="0">
                <a:solidFill>
                  <a:srgbClr val="339966"/>
                </a:solidFill>
                <a:latin typeface="Arial-Rounded" panose="020B0500000000000000" pitchFamily="34" charset="0"/>
                <a:ea typeface="Arial-Rounded" panose="020B0500000000000000" pitchFamily="34" charset="0"/>
                <a:cs typeface="Arial-Rounded" panose="020B0500000000000000" pitchFamily="34" charset="0"/>
              </a:rPr>
              <a:t>C </a:t>
            </a:r>
            <a:r>
              <a:rPr lang="en-US" sz="3200" b="1" dirty="0" smtClean="0">
                <a:solidFill>
                  <a:srgbClr val="660066"/>
                </a:solidFill>
                <a:latin typeface="Arial-Rounded" panose="020B0500000000000000" pitchFamily="34" charset="0"/>
                <a:ea typeface="Arial-Rounded" panose="020B0500000000000000" pitchFamily="34" charset="0"/>
                <a:cs typeface="Arial-Rounded" panose="020B0500000000000000" pitchFamily="34" charset="0"/>
              </a:rPr>
              <a:t>T</a:t>
            </a:r>
            <a:r>
              <a:rPr lang="en-US" sz="3200" b="1" dirty="0" smtClean="0">
                <a:solidFill>
                  <a:srgbClr val="A50021"/>
                </a:solidFill>
                <a:latin typeface="Arial-Rounded" panose="020B0500000000000000" pitchFamily="34" charset="0"/>
                <a:ea typeface="Arial-Rounded" panose="020B0500000000000000" pitchFamily="34" charset="0"/>
                <a:cs typeface="Arial-Rounded" panose="020B0500000000000000" pitchFamily="34" charset="0"/>
              </a:rPr>
              <a:t>Ừ</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b="1" dirty="0">
                <a:solidFill>
                  <a:srgbClr val="336600"/>
                </a:solidFill>
                <a:latin typeface="Arial-Rounded" panose="020B0500000000000000" pitchFamily="34" charset="0"/>
                <a:ea typeface="Arial-Rounded" panose="020B0500000000000000" pitchFamily="34" charset="0"/>
                <a:cs typeface="Arial-Rounded" panose="020B0500000000000000" pitchFamily="34" charset="0"/>
              </a:rPr>
              <a:t>K</a:t>
            </a:r>
            <a:r>
              <a:rPr lang="en-US" sz="32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H</a:t>
            </a:r>
            <a:r>
              <a:rPr lang="en-US" sz="3200" b="1" dirty="0">
                <a:solidFill>
                  <a:srgbClr val="CC9900"/>
                </a:solidFill>
                <a:latin typeface="Arial-Rounded" panose="020B0500000000000000" pitchFamily="34" charset="0"/>
                <a:ea typeface="Arial-Rounded" panose="020B0500000000000000" pitchFamily="34" charset="0"/>
                <a:cs typeface="Arial-Rounded" panose="020B0500000000000000" pitchFamily="34" charset="0"/>
              </a:rPr>
              <a:t>Ó</a:t>
            </a:r>
          </a:p>
        </p:txBody>
      </p:sp>
      <p:sp>
        <p:nvSpPr>
          <p:cNvPr id="6" name="矩形 44">
            <a:extLst>
              <a:ext uri="{FF2B5EF4-FFF2-40B4-BE49-F238E27FC236}">
                <a16:creationId xmlns:a16="http://schemas.microsoft.com/office/drawing/2014/main" xmlns="" id="{B8803A92-EB91-49D3-874A-F793679A4B86}"/>
              </a:ext>
            </a:extLst>
          </p:cNvPr>
          <p:cNvSpPr>
            <a:spLocks noChangeArrowheads="1"/>
          </p:cNvSpPr>
          <p:nvPr/>
        </p:nvSpPr>
        <p:spPr bwMode="auto">
          <a:xfrm>
            <a:off x="2029704" y="2158755"/>
            <a:ext cx="118974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175">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v</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ắn</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tắt</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1" name="矩形 44">
            <a:extLst>
              <a:ext uri="{FF2B5EF4-FFF2-40B4-BE49-F238E27FC236}">
                <a16:creationId xmlns:a16="http://schemas.microsoft.com/office/drawing/2014/main" xmlns="" id="{B8803A92-EB91-49D3-874A-F793679A4B86}"/>
              </a:ext>
            </a:extLst>
          </p:cNvPr>
          <p:cNvSpPr>
            <a:spLocks noChangeArrowheads="1"/>
          </p:cNvSpPr>
          <p:nvPr/>
        </p:nvSpPr>
        <p:spPr bwMode="auto">
          <a:xfrm>
            <a:off x="1643163" y="2671286"/>
            <a:ext cx="20906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175">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m</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ảnh</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khảnh</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2" name="矩形 44">
            <a:extLst>
              <a:ext uri="{FF2B5EF4-FFF2-40B4-BE49-F238E27FC236}">
                <a16:creationId xmlns:a16="http://schemas.microsoft.com/office/drawing/2014/main" xmlns="" id="{B8803A92-EB91-49D3-874A-F793679A4B86}"/>
              </a:ext>
            </a:extLst>
          </p:cNvPr>
          <p:cNvSpPr>
            <a:spLocks noChangeArrowheads="1"/>
          </p:cNvSpPr>
          <p:nvPr/>
        </p:nvSpPr>
        <p:spPr bwMode="auto">
          <a:xfrm>
            <a:off x="5426046" y="1683637"/>
            <a:ext cx="8643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175">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t</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í</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xíu</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矩形 44">
            <a:extLst>
              <a:ext uri="{FF2B5EF4-FFF2-40B4-BE49-F238E27FC236}">
                <a16:creationId xmlns:a16="http://schemas.microsoft.com/office/drawing/2014/main" xmlns="" id="{B8803A92-EB91-49D3-874A-F793679A4B86}"/>
              </a:ext>
            </a:extLst>
          </p:cNvPr>
          <p:cNvSpPr>
            <a:spLocks noChangeArrowheads="1"/>
          </p:cNvSpPr>
          <p:nvPr/>
        </p:nvSpPr>
        <p:spPr bwMode="auto">
          <a:xfrm>
            <a:off x="5260937" y="2158755"/>
            <a:ext cx="119455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175">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r</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iêu</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cá</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4" name="矩形 44">
            <a:extLst>
              <a:ext uri="{FF2B5EF4-FFF2-40B4-BE49-F238E27FC236}">
                <a16:creationId xmlns:a16="http://schemas.microsoft.com/office/drawing/2014/main" xmlns="" id="{B8803A92-EB91-49D3-874A-F793679A4B86}"/>
              </a:ext>
            </a:extLst>
          </p:cNvPr>
          <p:cNvSpPr>
            <a:spLocks noChangeArrowheads="1"/>
          </p:cNvSpPr>
          <p:nvPr/>
        </p:nvSpPr>
        <p:spPr bwMode="auto">
          <a:xfrm>
            <a:off x="5192591" y="2671286"/>
            <a:ext cx="145905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175">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m</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ừng</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rỡ</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9917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ppt_x"/>
                                          </p:val>
                                        </p:tav>
                                        <p:tav tm="100000">
                                          <p:val>
                                            <p:strVal val="#ppt_x"/>
                                          </p:val>
                                        </p:tav>
                                      </p:tavLst>
                                    </p:anim>
                                    <p:anim calcmode="lin" valueType="num">
                                      <p:cBhvr additive="base">
                                        <p:cTn id="8" dur="500" fill="hold"/>
                                        <p:tgtEl>
                                          <p:spTgt spid="512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9" presetClass="entr" presetSubtype="0" fill="hold" nodeType="afterEffect">
                                  <p:stCondLst>
                                    <p:cond delay="0"/>
                                  </p:stCondLst>
                                  <p:childTnLst>
                                    <p:set>
                                      <p:cBhvr>
                                        <p:cTn id="11" dur="1" fill="hold">
                                          <p:stCondLst>
                                            <p:cond delay="0"/>
                                          </p:stCondLst>
                                        </p:cTn>
                                        <p:tgtEl>
                                          <p:spTgt spid="5126"/>
                                        </p:tgtEl>
                                        <p:attrNameLst>
                                          <p:attrName>style.visibility</p:attrName>
                                        </p:attrNameLst>
                                      </p:cBhvr>
                                      <p:to>
                                        <p:strVal val="visible"/>
                                      </p:to>
                                    </p:set>
                                    <p:anim calcmode="lin" valueType="num">
                                      <p:cBhvr>
                                        <p:cTn id="12" dur="1000" fill="hold"/>
                                        <p:tgtEl>
                                          <p:spTgt spid="5126"/>
                                        </p:tgtEl>
                                        <p:attrNameLst>
                                          <p:attrName>ppt_x</p:attrName>
                                        </p:attrNameLst>
                                      </p:cBhvr>
                                      <p:tavLst>
                                        <p:tav tm="0">
                                          <p:val>
                                            <p:strVal val="#ppt_x-.2"/>
                                          </p:val>
                                        </p:tav>
                                        <p:tav tm="100000">
                                          <p:val>
                                            <p:strVal val="#ppt_x"/>
                                          </p:val>
                                        </p:tav>
                                      </p:tavLst>
                                    </p:anim>
                                    <p:anim calcmode="lin" valueType="num">
                                      <p:cBhvr>
                                        <p:cTn id="13"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1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2" y="3052150"/>
            <a:ext cx="9202832"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1-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543" y="1683767"/>
            <a:ext cx="3551530" cy="264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1-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352" y="2844479"/>
            <a:ext cx="2388739" cy="215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1-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5138" y="0"/>
            <a:ext cx="5690235" cy="517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1-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734" y="-134407"/>
            <a:ext cx="2958866" cy="261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038600" y="2001867"/>
            <a:ext cx="3352800" cy="228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6" rIns="68568"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7200" dirty="0" err="1">
                <a:solidFill>
                  <a:srgbClr val="0070C0"/>
                </a:solidFill>
                <a:latin typeface="Arial-Rounded" pitchFamily="34" charset="0"/>
                <a:cs typeface="Arial-Rounded" pitchFamily="34" charset="0"/>
              </a:rPr>
              <a:t>Khởi</a:t>
            </a:r>
            <a:r>
              <a:rPr lang="en-US" altLang="vi-VN" sz="7200" dirty="0">
                <a:solidFill>
                  <a:srgbClr val="0070C0"/>
                </a:solidFill>
                <a:latin typeface="Arial-Rounded" pitchFamily="34" charset="0"/>
                <a:cs typeface="Arial-Rounded" pitchFamily="34" charset="0"/>
              </a:rPr>
              <a:t> </a:t>
            </a:r>
          </a:p>
          <a:p>
            <a:pPr algn="ctr" fontAlgn="base">
              <a:spcBef>
                <a:spcPct val="0"/>
              </a:spcBef>
              <a:spcAft>
                <a:spcPct val="0"/>
              </a:spcAft>
            </a:pPr>
            <a:r>
              <a:rPr lang="en-US" altLang="vi-VN" sz="7200" dirty="0" err="1">
                <a:solidFill>
                  <a:srgbClr val="0070C0"/>
                </a:solidFill>
                <a:latin typeface="Arial-Rounded" pitchFamily="34" charset="0"/>
                <a:cs typeface="Arial-Rounded" pitchFamily="34" charset="0"/>
              </a:rPr>
              <a:t>động</a:t>
            </a:r>
            <a:endParaRPr lang="en-US" altLang="vi-VN" sz="7200" dirty="0">
              <a:solidFill>
                <a:srgbClr val="0070C0"/>
              </a:solidFill>
              <a:latin typeface="Arial-Rounded" pitchFamily="34" charset="0"/>
              <a:cs typeface="Arial-Rounded"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468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fade">
                                      <p:cBhvr>
                                        <p:cTn id="7" dur="1000"/>
                                        <p:tgtEl>
                                          <p:spTgt spid="37892"/>
                                        </p:tgtEl>
                                      </p:cBhvr>
                                    </p:animEffect>
                                    <p:anim calcmode="lin" valueType="num">
                                      <p:cBhvr>
                                        <p:cTn id="8" dur="1000" fill="hold"/>
                                        <p:tgtEl>
                                          <p:spTgt spid="37892"/>
                                        </p:tgtEl>
                                        <p:attrNameLst>
                                          <p:attrName>ppt_x</p:attrName>
                                        </p:attrNameLst>
                                      </p:cBhvr>
                                      <p:tavLst>
                                        <p:tav tm="0">
                                          <p:val>
                                            <p:strVal val="#ppt_x"/>
                                          </p:val>
                                        </p:tav>
                                        <p:tav tm="100000">
                                          <p:val>
                                            <p:strVal val="#ppt_x"/>
                                          </p:val>
                                        </p:tav>
                                      </p:tavLst>
                                    </p:anim>
                                    <p:anim calcmode="lin" valueType="num">
                                      <p:cBhvr>
                                        <p:cTn id="9" dur="1000" fill="hold"/>
                                        <p:tgtEl>
                                          <p:spTgt spid="3789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0" fill="hold" nodeType="afterEffect">
                                  <p:stCondLst>
                                    <p:cond delay="0"/>
                                  </p:stCondLst>
                                  <p:childTnLst>
                                    <p:set>
                                      <p:cBhvr>
                                        <p:cTn id="12" dur="1" fill="hold">
                                          <p:stCondLst>
                                            <p:cond delay="0"/>
                                          </p:stCondLst>
                                        </p:cTn>
                                        <p:tgtEl>
                                          <p:spTgt spid="37894"/>
                                        </p:tgtEl>
                                        <p:attrNameLst>
                                          <p:attrName>style.visibility</p:attrName>
                                        </p:attrNameLst>
                                      </p:cBhvr>
                                      <p:to>
                                        <p:strVal val="visible"/>
                                      </p:to>
                                    </p:set>
                                    <p:anim calcmode="lin" valueType="num">
                                      <p:cBhvr>
                                        <p:cTn id="13" dur="500" fill="hold"/>
                                        <p:tgtEl>
                                          <p:spTgt spid="37894"/>
                                        </p:tgtEl>
                                        <p:attrNameLst>
                                          <p:attrName>ppt_w</p:attrName>
                                        </p:attrNameLst>
                                      </p:cBhvr>
                                      <p:tavLst>
                                        <p:tav tm="0">
                                          <p:val>
                                            <p:fltVal val="0"/>
                                          </p:val>
                                        </p:tav>
                                        <p:tav tm="100000">
                                          <p:val>
                                            <p:strVal val="#ppt_w"/>
                                          </p:val>
                                        </p:tav>
                                      </p:tavLst>
                                    </p:anim>
                                    <p:anim calcmode="lin" valueType="num">
                                      <p:cBhvr>
                                        <p:cTn id="14" dur="500" fill="hold"/>
                                        <p:tgtEl>
                                          <p:spTgt spid="37894"/>
                                        </p:tgtEl>
                                        <p:attrNameLst>
                                          <p:attrName>ppt_h</p:attrName>
                                        </p:attrNameLst>
                                      </p:cBhvr>
                                      <p:tavLst>
                                        <p:tav tm="0">
                                          <p:val>
                                            <p:fltVal val="0"/>
                                          </p:val>
                                        </p:tav>
                                        <p:tav tm="100000">
                                          <p:val>
                                            <p:strVal val="#ppt_h"/>
                                          </p:val>
                                        </p:tav>
                                      </p:tavLst>
                                    </p:anim>
                                    <p:animEffect transition="in" filter="fade">
                                      <p:cBhvr>
                                        <p:cTn id="15" dur="500"/>
                                        <p:tgtEl>
                                          <p:spTgt spid="37894"/>
                                        </p:tgtEl>
                                      </p:cBhvr>
                                    </p:animEffect>
                                  </p:childTnLst>
                                </p:cTn>
                              </p:par>
                            </p:childTnLst>
                          </p:cTn>
                        </p:par>
                        <p:par>
                          <p:cTn id="16" fill="hold" nodeType="afterGroup">
                            <p:stCondLst>
                              <p:cond delay="1500"/>
                            </p:stCondLst>
                            <p:childTnLst>
                              <p:par>
                                <p:cTn id="17" presetID="53" presetClass="entr" presetSubtype="0" fill="hold" nodeType="afterEffect">
                                  <p:stCondLst>
                                    <p:cond delay="0"/>
                                  </p:stCondLst>
                                  <p:childTnLst>
                                    <p:set>
                                      <p:cBhvr>
                                        <p:cTn id="18" dur="1" fill="hold">
                                          <p:stCondLst>
                                            <p:cond delay="0"/>
                                          </p:stCondLst>
                                        </p:cTn>
                                        <p:tgtEl>
                                          <p:spTgt spid="37895"/>
                                        </p:tgtEl>
                                        <p:attrNameLst>
                                          <p:attrName>style.visibility</p:attrName>
                                        </p:attrNameLst>
                                      </p:cBhvr>
                                      <p:to>
                                        <p:strVal val="visible"/>
                                      </p:to>
                                    </p:set>
                                    <p:anim calcmode="lin" valueType="num">
                                      <p:cBhvr>
                                        <p:cTn id="19" dur="500" fill="hold"/>
                                        <p:tgtEl>
                                          <p:spTgt spid="37895"/>
                                        </p:tgtEl>
                                        <p:attrNameLst>
                                          <p:attrName>ppt_w</p:attrName>
                                        </p:attrNameLst>
                                      </p:cBhvr>
                                      <p:tavLst>
                                        <p:tav tm="0">
                                          <p:val>
                                            <p:fltVal val="0"/>
                                          </p:val>
                                        </p:tav>
                                        <p:tav tm="100000">
                                          <p:val>
                                            <p:strVal val="#ppt_w"/>
                                          </p:val>
                                        </p:tav>
                                      </p:tavLst>
                                    </p:anim>
                                    <p:anim calcmode="lin" valueType="num">
                                      <p:cBhvr>
                                        <p:cTn id="20" dur="500" fill="hold"/>
                                        <p:tgtEl>
                                          <p:spTgt spid="37895"/>
                                        </p:tgtEl>
                                        <p:attrNameLst>
                                          <p:attrName>ppt_h</p:attrName>
                                        </p:attrNameLst>
                                      </p:cBhvr>
                                      <p:tavLst>
                                        <p:tav tm="0">
                                          <p:val>
                                            <p:fltVal val="0"/>
                                          </p:val>
                                        </p:tav>
                                        <p:tav tm="100000">
                                          <p:val>
                                            <p:strVal val="#ppt_h"/>
                                          </p:val>
                                        </p:tav>
                                      </p:tavLst>
                                    </p:anim>
                                    <p:animEffect transition="in" filter="fade">
                                      <p:cBhvr>
                                        <p:cTn id="21" dur="500"/>
                                        <p:tgtEl>
                                          <p:spTgt spid="37895"/>
                                        </p:tgtEl>
                                      </p:cBhvr>
                                    </p:animEffect>
                                  </p:childTnLst>
                                </p:cTn>
                              </p:par>
                            </p:childTnLst>
                          </p:cTn>
                        </p:par>
                        <p:par>
                          <p:cTn id="22" fill="hold" nodeType="afterGroup">
                            <p:stCondLst>
                              <p:cond delay="2000"/>
                            </p:stCondLst>
                            <p:childTnLst>
                              <p:par>
                                <p:cTn id="23" presetID="16" presetClass="entr" presetSubtype="37" fill="hold" nodeType="afterEffect">
                                  <p:stCondLst>
                                    <p:cond delay="0"/>
                                  </p:stCondLst>
                                  <p:childTnLst>
                                    <p:set>
                                      <p:cBhvr>
                                        <p:cTn id="24" dur="1" fill="hold">
                                          <p:stCondLst>
                                            <p:cond delay="0"/>
                                          </p:stCondLst>
                                        </p:cTn>
                                        <p:tgtEl>
                                          <p:spTgt spid="37897"/>
                                        </p:tgtEl>
                                        <p:attrNameLst>
                                          <p:attrName>style.visibility</p:attrName>
                                        </p:attrNameLst>
                                      </p:cBhvr>
                                      <p:to>
                                        <p:strVal val="visible"/>
                                      </p:to>
                                    </p:set>
                                    <p:animEffect transition="in" filter="barn(outVertical)">
                                      <p:cBhvr>
                                        <p:cTn id="25" dur="500"/>
                                        <p:tgtEl>
                                          <p:spTgt spid="37897"/>
                                        </p:tgtEl>
                                      </p:cBhvr>
                                    </p:animEffect>
                                  </p:childTnLst>
                                </p:cTn>
                              </p:par>
                            </p:childTnLst>
                          </p:cTn>
                        </p:par>
                        <p:par>
                          <p:cTn id="26" fill="hold" nodeType="afterGroup">
                            <p:stCondLst>
                              <p:cond delay="2500"/>
                            </p:stCondLst>
                            <p:childTnLst>
                              <p:par>
                                <p:cTn id="27" presetID="47" presetClass="entr" presetSubtype="0" fill="hold" nodeType="afterEffect">
                                  <p:stCondLst>
                                    <p:cond delay="0"/>
                                  </p:stCondLst>
                                  <p:childTnLst>
                                    <p:set>
                                      <p:cBhvr>
                                        <p:cTn id="28" dur="1" fill="hold">
                                          <p:stCondLst>
                                            <p:cond delay="0"/>
                                          </p:stCondLst>
                                        </p:cTn>
                                        <p:tgtEl>
                                          <p:spTgt spid="37896"/>
                                        </p:tgtEl>
                                        <p:attrNameLst>
                                          <p:attrName>style.visibility</p:attrName>
                                        </p:attrNameLst>
                                      </p:cBhvr>
                                      <p:to>
                                        <p:strVal val="visible"/>
                                      </p:to>
                                    </p:set>
                                    <p:animEffect transition="in" filter="fade">
                                      <p:cBhvr>
                                        <p:cTn id="29" dur="1000"/>
                                        <p:tgtEl>
                                          <p:spTgt spid="37896"/>
                                        </p:tgtEl>
                                      </p:cBhvr>
                                    </p:animEffect>
                                    <p:anim calcmode="lin" valueType="num">
                                      <p:cBhvr>
                                        <p:cTn id="30" dur="1000" fill="hold"/>
                                        <p:tgtEl>
                                          <p:spTgt spid="37896"/>
                                        </p:tgtEl>
                                        <p:attrNameLst>
                                          <p:attrName>ppt_x</p:attrName>
                                        </p:attrNameLst>
                                      </p:cBhvr>
                                      <p:tavLst>
                                        <p:tav tm="0">
                                          <p:val>
                                            <p:strVal val="#ppt_x"/>
                                          </p:val>
                                        </p:tav>
                                        <p:tav tm="100000">
                                          <p:val>
                                            <p:strVal val="#ppt_x"/>
                                          </p:val>
                                        </p:tav>
                                      </p:tavLst>
                                    </p:anim>
                                    <p:anim calcmode="lin" valueType="num">
                                      <p:cBhvr>
                                        <p:cTn id="31" dur="1000" fill="hold"/>
                                        <p:tgtEl>
                                          <p:spTgt spid="37896"/>
                                        </p:tgtEl>
                                        <p:attrNameLst>
                                          <p:attrName>ppt_y</p:attrName>
                                        </p:attrNameLst>
                                      </p:cBhvr>
                                      <p:tavLst>
                                        <p:tav tm="0">
                                          <p:val>
                                            <p:strVal val="#ppt_y-.1"/>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a:xfrm>
            <a:off x="533995" y="252957"/>
            <a:ext cx="2114107" cy="1328193"/>
          </a:xfrm>
          <a:prstGeom prst="flowChartPunchedTape">
            <a:avLst/>
          </a:prstGeom>
          <a:noFill/>
          <a:ln w="28575">
            <a:solidFill>
              <a:srgbClr val="F83A3A"/>
            </a:solidFill>
          </a:ln>
        </p:spPr>
        <p:style>
          <a:lnRef idx="2">
            <a:schemeClr val="accent1">
              <a:shade val="50000"/>
            </a:schemeClr>
          </a:lnRef>
          <a:fillRef idx="1">
            <a:schemeClr val="accent1"/>
          </a:fillRef>
          <a:effectRef idx="0">
            <a:schemeClr val="accent1"/>
          </a:effectRef>
          <a:fontRef idx="minor">
            <a:schemeClr val="lt1"/>
          </a:fontRef>
        </p:style>
        <p:txBody>
          <a:bodyPr lIns="68501" tIns="34253" rIns="68501" bIns="3425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008"/>
            <a:r>
              <a:rPr lang="en-US" sz="2700" dirty="0" err="1" smtClean="0">
                <a:solidFill>
                  <a:prstClr val="black"/>
                </a:solidFill>
                <a:latin typeface="Arial-Rounded" pitchFamily="34" charset="0"/>
                <a:ea typeface="Arial-Rounded" pitchFamily="34" charset="0"/>
                <a:cs typeface="Arial-Rounded" pitchFamily="34" charset="0"/>
              </a:rPr>
              <a:t>Ngắt</a:t>
            </a:r>
            <a:r>
              <a:rPr lang="en-US" sz="2700" dirty="0">
                <a:solidFill>
                  <a:prstClr val="black"/>
                </a:solidFill>
                <a:latin typeface="Arial-Rounded" pitchFamily="34" charset="0"/>
                <a:ea typeface="Arial-Rounded" pitchFamily="34" charset="0"/>
                <a:cs typeface="Arial-Rounded" pitchFamily="34" charset="0"/>
              </a:rPr>
              <a:t> </a:t>
            </a:r>
            <a:r>
              <a:rPr lang="en-US" sz="2700" dirty="0" err="1" smtClean="0">
                <a:solidFill>
                  <a:prstClr val="black"/>
                </a:solidFill>
                <a:latin typeface="Arial-Rounded" pitchFamily="34" charset="0"/>
                <a:ea typeface="Arial-Rounded" pitchFamily="34" charset="0"/>
                <a:cs typeface="Arial-Rounded" pitchFamily="34" charset="0"/>
              </a:rPr>
              <a:t>nhịp</a:t>
            </a:r>
            <a:r>
              <a:rPr lang="en-US" sz="2700" dirty="0">
                <a:solidFill>
                  <a:prstClr val="black"/>
                </a:solidFill>
                <a:latin typeface="Arial-Rounded" pitchFamily="34" charset="0"/>
                <a:ea typeface="Arial-Rounded" pitchFamily="34" charset="0"/>
                <a:cs typeface="Arial-Rounded" pitchFamily="34" charset="0"/>
              </a:rPr>
              <a:t> </a:t>
            </a:r>
            <a:r>
              <a:rPr lang="en-US" sz="2700" dirty="0" err="1" smtClean="0">
                <a:solidFill>
                  <a:prstClr val="black"/>
                </a:solidFill>
                <a:latin typeface="Arial-Rounded" pitchFamily="34" charset="0"/>
                <a:ea typeface="Arial-Rounded" pitchFamily="34" charset="0"/>
                <a:cs typeface="Arial-Rounded" pitchFamily="34" charset="0"/>
              </a:rPr>
              <a:t>câu</a:t>
            </a:r>
            <a:r>
              <a:rPr lang="en-US" sz="2700" dirty="0" smtClean="0">
                <a:solidFill>
                  <a:prstClr val="black"/>
                </a:solidFill>
                <a:latin typeface="Arial-Rounded" pitchFamily="34" charset="0"/>
                <a:ea typeface="Arial-Rounded" pitchFamily="34" charset="0"/>
                <a:cs typeface="Arial-Rounded" pitchFamily="34" charset="0"/>
              </a:rPr>
              <a:t> v</a:t>
            </a:r>
            <a:r>
              <a:rPr lang="vi-VN" sz="2700" dirty="0" smtClean="0">
                <a:solidFill>
                  <a:prstClr val="black"/>
                </a:solidFill>
                <a:latin typeface="Arial-Rounded" pitchFamily="34" charset="0"/>
                <a:ea typeface="Arial-Rounded" pitchFamily="34" charset="0"/>
                <a:cs typeface="Arial-Rounded" pitchFamily="34" charset="0"/>
              </a:rPr>
              <a:t>ă</a:t>
            </a:r>
            <a:r>
              <a:rPr lang="en-US" sz="2700" dirty="0" smtClean="0">
                <a:solidFill>
                  <a:prstClr val="black"/>
                </a:solidFill>
                <a:latin typeface="Arial-Rounded" pitchFamily="34" charset="0"/>
                <a:ea typeface="Arial-Rounded" pitchFamily="34" charset="0"/>
                <a:cs typeface="Arial-Rounded" pitchFamily="34" charset="0"/>
              </a:rPr>
              <a:t>n</a:t>
            </a:r>
            <a:endParaRPr lang="en-US" sz="2700" dirty="0">
              <a:solidFill>
                <a:prstClr val="black"/>
              </a:solidFill>
              <a:latin typeface="Arial-Rounded" pitchFamily="34" charset="0"/>
              <a:ea typeface="Arial-Rounded" pitchFamily="34" charset="0"/>
              <a:cs typeface="Arial-Rounded" pitchFamily="34" charset="0"/>
            </a:endParaRPr>
          </a:p>
        </p:txBody>
      </p:sp>
      <p:sp>
        <p:nvSpPr>
          <p:cNvPr id="5" name="圆角矩形 1"/>
          <p:cNvSpPr/>
          <p:nvPr/>
        </p:nvSpPr>
        <p:spPr bwMode="auto">
          <a:xfrm>
            <a:off x="2971800" y="434133"/>
            <a:ext cx="5715000" cy="244241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00CC00"/>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r>
              <a:rPr lang="en-US" sz="2400" dirty="0" smtClean="0">
                <a:solidFill>
                  <a:prstClr val="black"/>
                </a:solidFill>
                <a:cs typeface="Arial-Rounded" panose="020B0500000000000000" pitchFamily="34" charset="0"/>
              </a:rPr>
              <a:t>                                                                                                                                                                                                                                                                                                                                                                                                                                                                                                                                                                                                                                                                                                                                                                                                                                                                                                                                                                                                                                                                                                                                                                                                                                                                                                                                                                                                                                                                                                                                                                                                                                                                                                                                                                                                                                                                                                                                                                                                                      </a:t>
            </a:r>
            <a:endParaRPr lang="en-US" sz="2400" dirty="0">
              <a:solidFill>
                <a:prstClr val="black"/>
              </a:solidFill>
              <a:cs typeface="Arial-Rounded" panose="020B0500000000000000" pitchFamily="34" charset="0"/>
            </a:endParaRPr>
          </a:p>
        </p:txBody>
      </p:sp>
      <p:sp>
        <p:nvSpPr>
          <p:cNvPr id="6" name="圆角矩形 1"/>
          <p:cNvSpPr/>
          <p:nvPr/>
        </p:nvSpPr>
        <p:spPr bwMode="auto">
          <a:xfrm>
            <a:off x="2971800" y="3181350"/>
            <a:ext cx="5715000" cy="1561713"/>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00CC00"/>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endParaRPr lang="en-US" sz="2400" dirty="0">
              <a:solidFill>
                <a:prstClr val="black"/>
              </a:solidFill>
              <a:cs typeface="Arial-Rounded" panose="020B0500000000000000" pitchFamily="34" charset="0"/>
            </a:endParaRPr>
          </a:p>
        </p:txBody>
      </p:sp>
      <p:pic>
        <p:nvPicPr>
          <p:cNvPr id="7" name="Picture 4" descr="Pin on Chia sẻ từ ViuViu Tea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252" y="1243317"/>
            <a:ext cx="3276599" cy="31001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587655" y="597512"/>
            <a:ext cx="4961530" cy="2015936"/>
          </a:xfrm>
          <a:prstGeom prst="rect">
            <a:avLst/>
          </a:prstGeom>
        </p:spPr>
        <p:txBody>
          <a:bodyPr wrap="square">
            <a:spAutoFit/>
          </a:bodyPr>
          <a:lstStyle/>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Ngày </a:t>
            </a:r>
            <a:r>
              <a:rPr lang="vi-VN" sz="2500" dirty="0">
                <a:latin typeface="Arial-Rounded" panose="020B0500000000000000" pitchFamily="34" charset="0"/>
                <a:ea typeface="Arial-Rounded" panose="020B0500000000000000" pitchFamily="34" charset="0"/>
                <a:cs typeface="Arial-Rounded" panose="020B0500000000000000" pitchFamily="34" charset="0"/>
              </a:rPr>
              <a:t>xưa, cây cối trên trái đất chưa có tên gọi. </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Trời </a:t>
            </a:r>
            <a:r>
              <a:rPr lang="vi-VN" sz="2500" dirty="0">
                <a:latin typeface="Arial-Rounded" panose="020B0500000000000000" pitchFamily="34" charset="0"/>
                <a:ea typeface="Arial-Rounded" panose="020B0500000000000000" pitchFamily="34" charset="0"/>
                <a:cs typeface="Arial-Rounded" panose="020B0500000000000000" pitchFamily="34" charset="0"/>
              </a:rPr>
              <a:t>bèn gọi chúng lên để đặt tên. Cây cối mừng rỡ kéo nhau lên trời. Trời chỉ tay vào từng cây và đặt tên:</a:t>
            </a:r>
          </a:p>
        </p:txBody>
      </p:sp>
      <p:sp>
        <p:nvSpPr>
          <p:cNvPr id="9" name="Rectangle 8"/>
          <p:cNvSpPr/>
          <p:nvPr/>
        </p:nvSpPr>
        <p:spPr>
          <a:xfrm>
            <a:off x="3558085" y="3308946"/>
            <a:ext cx="4961530" cy="1246495"/>
          </a:xfrm>
          <a:prstGeom prst="rect">
            <a:avLst/>
          </a:prstGeom>
        </p:spPr>
        <p:txBody>
          <a:bodyPr wrap="square">
            <a:spAutoFit/>
          </a:bodyPr>
          <a:lstStyle/>
          <a:p>
            <a:pPr algn="just"/>
            <a:r>
              <a:rPr lang="vi-VN" sz="2500" dirty="0">
                <a:latin typeface="Arial-Rounded" panose="020B0500000000000000" pitchFamily="34" charset="0"/>
                <a:ea typeface="Arial-Rounded" panose="020B0500000000000000" pitchFamily="34" charset="0"/>
                <a:cs typeface="Arial-Rounded" panose="020B0500000000000000" pitchFamily="34" charset="0"/>
              </a:rPr>
              <a:t>- Chú thì ta đặt tên cho là cây dừa.</a:t>
            </a:r>
          </a:p>
          <a:p>
            <a:pPr algn="just"/>
            <a:r>
              <a:rPr lang="vi-VN" sz="2500" dirty="0" smtClean="0">
                <a:latin typeface="Arial-Rounded" panose="020B0500000000000000" pitchFamily="34" charset="0"/>
                <a:ea typeface="Arial-Rounded" panose="020B0500000000000000" pitchFamily="34" charset="0"/>
                <a:cs typeface="Arial-Rounded" panose="020B0500000000000000" pitchFamily="34" charset="0"/>
              </a:rPr>
              <a:t>- Chú </a:t>
            </a:r>
            <a:r>
              <a:rPr lang="vi-VN" sz="2500" dirty="0">
                <a:latin typeface="Arial-Rounded" panose="020B0500000000000000" pitchFamily="34" charset="0"/>
                <a:ea typeface="Arial-Rounded" panose="020B0500000000000000" pitchFamily="34" charset="0"/>
                <a:cs typeface="Arial-Rounded" panose="020B0500000000000000" pitchFamily="34" charset="0"/>
              </a:rPr>
              <a:t>thì ta đặt tên cho là cây cau</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Chú thì ta đặt tên cho là cây mít...</a:t>
            </a:r>
          </a:p>
        </p:txBody>
      </p:sp>
      <p:cxnSp>
        <p:nvCxnSpPr>
          <p:cNvPr id="10" name="Straight Connector 9"/>
          <p:cNvCxnSpPr/>
          <p:nvPr/>
        </p:nvCxnSpPr>
        <p:spPr>
          <a:xfrm flipH="1">
            <a:off x="5528893" y="592005"/>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473954" y="592005"/>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5814179" y="1031521"/>
            <a:ext cx="150835" cy="423592"/>
            <a:chOff x="4770060" y="1386158"/>
            <a:chExt cx="150835" cy="423592"/>
          </a:xfrm>
        </p:grpSpPr>
        <p:cxnSp>
          <p:nvCxnSpPr>
            <p:cNvPr id="13" name="Straight Connector 12"/>
            <p:cNvCxnSpPr/>
            <p:nvPr/>
          </p:nvCxnSpPr>
          <p:spPr>
            <a:xfrm flipH="1">
              <a:off x="4770060"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829574"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461879" y="1005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114800" y="1369354"/>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5578017" y="1309958"/>
            <a:ext cx="150835" cy="423592"/>
            <a:chOff x="4770060" y="1386158"/>
            <a:chExt cx="150835" cy="423592"/>
          </a:xfrm>
        </p:grpSpPr>
        <p:cxnSp>
          <p:nvCxnSpPr>
            <p:cNvPr id="18" name="Straight Connector 17"/>
            <p:cNvCxnSpPr/>
            <p:nvPr/>
          </p:nvCxnSpPr>
          <p:spPr>
            <a:xfrm flipH="1">
              <a:off x="4770060"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829574"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H="1">
            <a:off x="6629400"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909679"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5497085" y="1783773"/>
            <a:ext cx="150835" cy="423592"/>
            <a:chOff x="4770060" y="1386158"/>
            <a:chExt cx="150835" cy="423592"/>
          </a:xfrm>
        </p:grpSpPr>
        <p:cxnSp>
          <p:nvCxnSpPr>
            <p:cNvPr id="23" name="Straight Connector 22"/>
            <p:cNvCxnSpPr/>
            <p:nvPr/>
          </p:nvCxnSpPr>
          <p:spPr>
            <a:xfrm flipH="1">
              <a:off x="4770060"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829574"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a:xfrm flipH="1">
            <a:off x="6087005" y="1781527"/>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162800" y="1702892"/>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114800" y="2129245"/>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5618778" y="2137904"/>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343400" y="3308946"/>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934200" y="3338343"/>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8153400" y="3308946"/>
            <a:ext cx="150835" cy="423592"/>
            <a:chOff x="4770060" y="1386158"/>
            <a:chExt cx="150835" cy="423592"/>
          </a:xfrm>
        </p:grpSpPr>
        <p:cxnSp>
          <p:nvCxnSpPr>
            <p:cNvPr id="32" name="Straight Connector 31"/>
            <p:cNvCxnSpPr/>
            <p:nvPr/>
          </p:nvCxnSpPr>
          <p:spPr>
            <a:xfrm flipH="1">
              <a:off x="4770060"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829574"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4343400" y="3720397"/>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8199060" y="3720397"/>
            <a:ext cx="150835" cy="423592"/>
            <a:chOff x="4770060" y="1386158"/>
            <a:chExt cx="150835" cy="423592"/>
          </a:xfrm>
        </p:grpSpPr>
        <p:cxnSp>
          <p:nvCxnSpPr>
            <p:cNvPr id="36" name="Straight Connector 35"/>
            <p:cNvCxnSpPr/>
            <p:nvPr/>
          </p:nvCxnSpPr>
          <p:spPr>
            <a:xfrm flipH="1">
              <a:off x="4770060"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829574"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p:nvPr/>
        </p:nvCxnSpPr>
        <p:spPr>
          <a:xfrm flipH="1">
            <a:off x="6945857" y="3720397"/>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343399" y="4131664"/>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8199059" y="4131664"/>
            <a:ext cx="150835" cy="423592"/>
            <a:chOff x="4770060" y="1386158"/>
            <a:chExt cx="150835" cy="423592"/>
          </a:xfrm>
        </p:grpSpPr>
        <p:cxnSp>
          <p:nvCxnSpPr>
            <p:cNvPr id="41" name="Straight Connector 40"/>
            <p:cNvCxnSpPr/>
            <p:nvPr/>
          </p:nvCxnSpPr>
          <p:spPr>
            <a:xfrm flipH="1">
              <a:off x="4770060"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829574"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p:cNvCxnSpPr/>
          <p:nvPr/>
        </p:nvCxnSpPr>
        <p:spPr>
          <a:xfrm flipH="1">
            <a:off x="6945856" y="4131664"/>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5" name="Picture 4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192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90"/>
                                          </p:val>
                                        </p:tav>
                                        <p:tav tm="100000">
                                          <p:val>
                                            <p:fltVal val="0"/>
                                          </p:val>
                                        </p:tav>
                                      </p:tavLst>
                                    </p:anim>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up)">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up)">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up)">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up)">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up)">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up)">
                                      <p:cBhvr>
                                        <p:cTn id="78" dur="500"/>
                                        <p:tgtEl>
                                          <p:spTgt spid="2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up)">
                                      <p:cBhvr>
                                        <p:cTn id="83" dur="500"/>
                                        <p:tgtEl>
                                          <p:spTgt spid="26"/>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wipe(up)">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wipe(up)">
                                      <p:cBhvr>
                                        <p:cTn id="93" dur="500"/>
                                        <p:tgtEl>
                                          <p:spTgt spid="2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nodeType="click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wipe(up)">
                                      <p:cBhvr>
                                        <p:cTn id="98" dur="500"/>
                                        <p:tgtEl>
                                          <p:spTgt spid="29"/>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wipe(up)">
                                      <p:cBhvr>
                                        <p:cTn id="103" dur="500"/>
                                        <p:tgtEl>
                                          <p:spTgt spid="30"/>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nodeType="click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wipe(up)">
                                      <p:cBhvr>
                                        <p:cTn id="108" dur="500"/>
                                        <p:tgtEl>
                                          <p:spTgt spid="31"/>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1" fill="hold" nodeType="click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wipe(up)">
                                      <p:cBhvr>
                                        <p:cTn id="113" dur="500"/>
                                        <p:tgtEl>
                                          <p:spTgt spid="34"/>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1" fill="hold" nodeType="click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wipe(up)">
                                      <p:cBhvr>
                                        <p:cTn id="118" dur="500"/>
                                        <p:tgtEl>
                                          <p:spTgt spid="38"/>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1" fill="hold"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wipe(up)">
                                      <p:cBhvr>
                                        <p:cTn id="123" dur="500"/>
                                        <p:tgtEl>
                                          <p:spTgt spid="35"/>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1" fill="hold" nodeType="clickEffect">
                                  <p:stCondLst>
                                    <p:cond delay="0"/>
                                  </p:stCondLst>
                                  <p:childTnLst>
                                    <p:set>
                                      <p:cBhvr>
                                        <p:cTn id="127" dur="1" fill="hold">
                                          <p:stCondLst>
                                            <p:cond delay="0"/>
                                          </p:stCondLst>
                                        </p:cTn>
                                        <p:tgtEl>
                                          <p:spTgt spid="39"/>
                                        </p:tgtEl>
                                        <p:attrNameLst>
                                          <p:attrName>style.visibility</p:attrName>
                                        </p:attrNameLst>
                                      </p:cBhvr>
                                      <p:to>
                                        <p:strVal val="visible"/>
                                      </p:to>
                                    </p:set>
                                    <p:animEffect transition="in" filter="wipe(up)">
                                      <p:cBhvr>
                                        <p:cTn id="128" dur="500"/>
                                        <p:tgtEl>
                                          <p:spTgt spid="39"/>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1" fill="hold" nodeType="click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wipe(up)">
                                      <p:cBhvr>
                                        <p:cTn id="133" dur="500"/>
                                        <p:tgtEl>
                                          <p:spTgt spid="43"/>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nodeType="clickEffect">
                                  <p:stCondLst>
                                    <p:cond delay="0"/>
                                  </p:stCondLst>
                                  <p:childTnLst>
                                    <p:set>
                                      <p:cBhvr>
                                        <p:cTn id="137" dur="1" fill="hold">
                                          <p:stCondLst>
                                            <p:cond delay="0"/>
                                          </p:stCondLst>
                                        </p:cTn>
                                        <p:tgtEl>
                                          <p:spTgt spid="40"/>
                                        </p:tgtEl>
                                        <p:attrNameLst>
                                          <p:attrName>style.visibility</p:attrName>
                                        </p:attrNameLst>
                                      </p:cBhvr>
                                      <p:to>
                                        <p:strVal val="visible"/>
                                      </p:to>
                                    </p:set>
                                    <p:animEffect transition="in" filter="wipe(up)">
                                      <p:cBhvr>
                                        <p:cTn id="1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914399" cy="507809"/>
          </a:xfrm>
          <a:prstGeom prst="rect">
            <a:avLst/>
          </a:prstGeom>
          <a:noFill/>
        </p:spPr>
        <p:txBody>
          <a:bodyPr wrap="square" lIns="91418" tIns="45709" rIns="91418" bIns="45709" rtlCol="0">
            <a:spAutoFit/>
          </a:bodyPr>
          <a:lstStyle/>
          <a:p>
            <a:pPr algn="ctr" defTabSz="914153">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590800" y="48406"/>
            <a:ext cx="3041177" cy="523200"/>
          </a:xfrm>
          <a:prstGeom prst="rect">
            <a:avLst/>
          </a:prstGeom>
        </p:spPr>
        <p:txBody>
          <a:bodyPr wrap="none" lIns="91420" tIns="45710" rIns="91420" bIns="45710">
            <a:spAutoFit/>
          </a:bodyPr>
          <a:lstStyle/>
          <a:p>
            <a:pPr defTabSz="914153"/>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762000" y="531584"/>
            <a:ext cx="8229600" cy="4524295"/>
          </a:xfrm>
          <a:prstGeom prst="rect">
            <a:avLst/>
          </a:prstGeom>
        </p:spPr>
        <p:txBody>
          <a:bodyPr wrap="square" lIns="91420" tIns="45710" rIns="91420" bIns="45710">
            <a:spAutoFit/>
          </a:bodyPr>
          <a:lstStyle/>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xưa, cây cối trên trái đất chưa có tên gọi. Trời bèn gọi chúng lên để đặt tên. Cây cối mừng rỡ kéo nhau lên trời. Trời chỉ tay vào từng cây và đặt tên:</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thì ta đặt tên cho là cây dừa.</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thì ta đặt tên cho là cây cau.</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thì ta đặt tên cho là cây mít...</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 tên mãi mà vẫn chưa hết. Về sau, trời chỉ nói vắn tắt:</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thì là cây cải.</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là cây ớt.</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cây tỏi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 loài cây đều đã có tên, bỗng một cái cây dáng mảnh khảnh, lá nhỏ xíu đến xin đặt tên</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285966" y="-145236"/>
            <a:ext cx="2705634" cy="822007"/>
            <a:chOff x="6209766" y="-145236"/>
            <a:chExt cx="2705634" cy="822007"/>
          </a:xfrm>
        </p:grpSpPr>
        <p:sp>
          <p:nvSpPr>
            <p:cNvPr id="11" name="Rounded Rectangle 10"/>
            <p:cNvSpPr/>
            <p:nvPr/>
          </p:nvSpPr>
          <p:spPr>
            <a:xfrm>
              <a:off x="6781800" y="149400"/>
              <a:ext cx="213360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oạn</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v</a:t>
              </a:r>
              <a:r>
                <a:rPr lang="vi-VN"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ă</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endPar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209766" y="-145236"/>
              <a:ext cx="822007" cy="822007"/>
            </a:xfrm>
            <a:prstGeom prst="rect">
              <a:avLst/>
            </a:prstGeom>
          </p:spPr>
        </p:pic>
      </p:grpSp>
      <p:sp>
        <p:nvSpPr>
          <p:cNvPr id="13" name="Rounded Rectangle 12"/>
          <p:cNvSpPr/>
          <p:nvPr/>
        </p:nvSpPr>
        <p:spPr>
          <a:xfrm>
            <a:off x="695507" y="590560"/>
            <a:ext cx="8267406" cy="3638645"/>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6526" y="2230962"/>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p:cNvSpPr/>
          <p:nvPr/>
        </p:nvSpPr>
        <p:spPr>
          <a:xfrm>
            <a:off x="724194" y="4248150"/>
            <a:ext cx="8267406" cy="1143000"/>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843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43400" y="3333750"/>
            <a:ext cx="4800600" cy="178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586301" y="11864"/>
            <a:ext cx="709099" cy="507809"/>
          </a:xfrm>
          <a:prstGeom prst="rect">
            <a:avLst/>
          </a:prstGeom>
          <a:noFill/>
        </p:spPr>
        <p:txBody>
          <a:bodyPr wrap="square" lIns="91418" tIns="45709" rIns="91418" bIns="45709" rtlCol="0">
            <a:spAutoFit/>
          </a:bodyPr>
          <a:lstStyle/>
          <a:p>
            <a:pPr algn="ctr" defTabSz="914153">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4" y="57150"/>
            <a:ext cx="3041177" cy="523200"/>
          </a:xfrm>
          <a:prstGeom prst="rect">
            <a:avLst/>
          </a:prstGeom>
        </p:spPr>
        <p:txBody>
          <a:bodyPr wrap="none" lIns="91420" tIns="45710" rIns="91420" bIns="45710">
            <a:spAutoFit/>
          </a:bodyPr>
          <a:lstStyle/>
          <a:p>
            <a:pPr defTabSz="914153"/>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24194" y="514350"/>
            <a:ext cx="8153400" cy="3785652"/>
          </a:xfrm>
          <a:prstGeom prst="rect">
            <a:avLst/>
          </a:prstGeom>
        </p:spPr>
        <p:txBody>
          <a:bodyPr wrap="square">
            <a:spAutoFit/>
          </a:bodyPr>
          <a:lstStyle/>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bé tí xíu, chú có ích gì để ta đặt tên nào? - Trời hỏi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 liền thưa:</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Thưa trời, khi nấu canh riêu cá hoặc làm chả cá, chả mực mà không có con thì mất cả ngon ạ.</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liền bảo:</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Ừ, để ta nghĩ cho một cái tên. Tên chủ thì... là... thì... là...</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còn đang suy nghĩ, cây nhỏ đã chạy đi xa rồi. Nó mừng rỡ khoe với bạn bè:</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đặt tên cho tôi là cây “thì là” đấy!</a:t>
            </a:r>
          </a:p>
          <a:p>
            <a:pPr algn="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 tích cây thì là</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Trịnh Mạnh kể)</a:t>
            </a:r>
            <a:endParaRPr lang="en-US" sz="2400" dirty="0">
              <a:solidFill>
                <a:prstClr val="black"/>
              </a:solidFill>
            </a:endParaRPr>
          </a:p>
        </p:txBody>
      </p:sp>
      <p:sp>
        <p:nvSpPr>
          <p:cNvPr id="10" name="Rounded Rectangle 9"/>
          <p:cNvSpPr/>
          <p:nvPr/>
        </p:nvSpPr>
        <p:spPr>
          <a:xfrm>
            <a:off x="685800" y="514350"/>
            <a:ext cx="8267406" cy="3352800"/>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19641" y="1826042"/>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228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914399" cy="507809"/>
          </a:xfrm>
          <a:prstGeom prst="rect">
            <a:avLst/>
          </a:prstGeom>
          <a:noFill/>
        </p:spPr>
        <p:txBody>
          <a:bodyPr wrap="square" lIns="91418" tIns="45709" rIns="91418" bIns="45709" rtlCol="0">
            <a:spAutoFit/>
          </a:bodyPr>
          <a:lstStyle/>
          <a:p>
            <a:pPr algn="ctr" defTabSz="914153">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4" y="57150"/>
            <a:ext cx="3041177" cy="523200"/>
          </a:xfrm>
          <a:prstGeom prst="rect">
            <a:avLst/>
          </a:prstGeom>
        </p:spPr>
        <p:txBody>
          <a:bodyPr wrap="none" lIns="91420" tIns="45710" rIns="91420" bIns="45710">
            <a:spAutoFit/>
          </a:bodyPr>
          <a:lstStyle/>
          <a:p>
            <a:pPr defTabSz="914153"/>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762000" y="531584"/>
            <a:ext cx="8229600" cy="4524295"/>
          </a:xfrm>
          <a:prstGeom prst="rect">
            <a:avLst/>
          </a:prstGeom>
        </p:spPr>
        <p:txBody>
          <a:bodyPr wrap="square" lIns="91420" tIns="45710" rIns="91420" bIns="45710">
            <a:spAutoFit/>
          </a:bodyPr>
          <a:lstStyle/>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xưa, cây cối trên trái đất chưa có tên gọi. Trời bèn gọi chúng lên để đặt tên. Cây cối mừng rỡ kéo nhau lên trời. Trời chỉ tay vào từng cây và đặt tên:</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thì ta đặt tên cho là cây dừa.</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thì ta đặt tên cho là cây cau.</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thì ta đặt tên cho là cây mít...</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 tên mãi mà vẫn chưa hết. Về sau, trời chỉ nói vắn tắt:</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thì là cây cải.</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là cây ớt.</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cây tỏi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 loài cây đều đã có tên, bỗng một cái cây dáng mảnh khảnh, lá nhỏ xíu đến xin đặt tên</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781800" y="-145226"/>
            <a:ext cx="2209800" cy="822007"/>
            <a:chOff x="6705600" y="-145226"/>
            <a:chExt cx="2209800" cy="822007"/>
          </a:xfrm>
        </p:grpSpPr>
        <p:sp>
          <p:nvSpPr>
            <p:cNvPr id="11" name="Rounded Rectangle 10"/>
            <p:cNvSpPr/>
            <p:nvPr/>
          </p:nvSpPr>
          <p:spPr>
            <a:xfrm>
              <a:off x="7391400" y="149400"/>
              <a:ext cx="152400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705600" y="-145226"/>
              <a:ext cx="822007" cy="822007"/>
            </a:xfrm>
            <a:prstGeom prst="rect">
              <a:avLst/>
            </a:prstGeom>
          </p:spPr>
        </p:pic>
      </p:grpSp>
      <p:sp>
        <p:nvSpPr>
          <p:cNvPr id="13" name="Oval 12"/>
          <p:cNvSpPr/>
          <p:nvPr/>
        </p:nvSpPr>
        <p:spPr>
          <a:xfrm>
            <a:off x="841532" y="590561"/>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p:cNvSpPr/>
          <p:nvPr/>
        </p:nvSpPr>
        <p:spPr>
          <a:xfrm>
            <a:off x="841532" y="4248150"/>
            <a:ext cx="377668" cy="376776"/>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60059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43400" y="3333750"/>
            <a:ext cx="4800600" cy="178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586301" y="11864"/>
            <a:ext cx="709099" cy="507809"/>
          </a:xfrm>
          <a:prstGeom prst="rect">
            <a:avLst/>
          </a:prstGeom>
          <a:noFill/>
        </p:spPr>
        <p:txBody>
          <a:bodyPr wrap="square" lIns="91418" tIns="45709" rIns="91418" bIns="45709" rtlCol="0">
            <a:spAutoFit/>
          </a:bodyPr>
          <a:lstStyle/>
          <a:p>
            <a:pPr algn="ctr" defTabSz="914153">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4" y="57150"/>
            <a:ext cx="3041177" cy="523200"/>
          </a:xfrm>
          <a:prstGeom prst="rect">
            <a:avLst/>
          </a:prstGeom>
        </p:spPr>
        <p:txBody>
          <a:bodyPr wrap="none" lIns="91420" tIns="45710" rIns="91420" bIns="45710">
            <a:spAutoFit/>
          </a:bodyPr>
          <a:lstStyle/>
          <a:p>
            <a:pPr defTabSz="914153"/>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6987" y="514350"/>
            <a:ext cx="8153400" cy="3785652"/>
          </a:xfrm>
          <a:prstGeom prst="rect">
            <a:avLst/>
          </a:prstGeom>
        </p:spPr>
        <p:txBody>
          <a:bodyPr wrap="square">
            <a:spAutoFit/>
          </a:bodyPr>
          <a:lstStyle/>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bé tí xíu, chú có ích gì để ta đặt tên nào? - Trời hỏi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 liền thưa:</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Thưa trời, khi nấu canh riêu cá hoặc làm chả cá, chả mực mà không có con thì mất cả ngon ạ.</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liền bảo:</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Ừ, để ta nghĩ cho một cái tên. Tên chủ thì... là... thì... là...</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còn đang suy nghĩ, cây nhỏ đã chạy đi xa rồi. Nó mừng rỡ khoe với bạn bè:</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đặt tên cho tôi là cây “thì là” đấy!</a:t>
            </a:r>
          </a:p>
          <a:p>
            <a:pPr algn="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 tích cây thì là</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Trịnh Mạnh kể)</a:t>
            </a:r>
            <a:endParaRPr lang="en-US" sz="2400" dirty="0">
              <a:solidFill>
                <a:prstClr val="black"/>
              </a:solidFill>
            </a:endParaRPr>
          </a:p>
        </p:txBody>
      </p:sp>
    </p:spTree>
    <p:extLst>
      <p:ext uri="{BB962C8B-B14F-4D97-AF65-F5344CB8AC3E}">
        <p14:creationId xmlns:p14="http://schemas.microsoft.com/office/powerpoint/2010/main" val="1625712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ự tích cây thì là - Truyện cổ tích ý nghĩa về các loài câ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38665"/>
            <a:ext cx="5715000" cy="40290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64248" y="4476750"/>
            <a:ext cx="7696200" cy="523220"/>
          </a:xfrm>
          <a:prstGeom prst="rect">
            <a:avLst/>
          </a:prstGeom>
        </p:spPr>
        <p:txBody>
          <a:bodyPr wrap="square">
            <a:spAutoFit/>
          </a:bodyPr>
          <a:lstStyle/>
          <a:p>
            <a:pPr algn="ctr"/>
            <a:r>
              <a:rPr lang="en-US" sz="2800" i="1" dirty="0" err="1">
                <a:latin typeface="Arial-Rounded" panose="020B0500000000000000" pitchFamily="34" charset="0"/>
                <a:ea typeface="Arial-Rounded" panose="020B0500000000000000" pitchFamily="34" charset="0"/>
                <a:cs typeface="Arial-Rounded" panose="020B0500000000000000" pitchFamily="34" charset="0"/>
              </a:rPr>
              <a:t>Mảnh</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khảnh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gầy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yếu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ớt</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p:cNvGrpSpPr/>
          <p:nvPr/>
        </p:nvGrpSpPr>
        <p:grpSpPr>
          <a:xfrm>
            <a:off x="43675" y="125642"/>
            <a:ext cx="2547125" cy="793176"/>
            <a:chOff x="533400" y="416697"/>
            <a:chExt cx="2547125" cy="793176"/>
          </a:xfrm>
        </p:grpSpPr>
        <p:sp>
          <p:nvSpPr>
            <p:cNvPr id="6" name="TextBox 5"/>
            <p:cNvSpPr txBox="1"/>
            <p:nvPr/>
          </p:nvSpPr>
          <p:spPr>
            <a:xfrm>
              <a:off x="1248786" y="629720"/>
              <a:ext cx="1831739" cy="400101"/>
            </a:xfrm>
            <a:prstGeom prst="rect">
              <a:avLst/>
            </a:prstGeom>
            <a:noFill/>
          </p:spPr>
          <p:txBody>
            <a:bodyPr wrap="square" lIns="91432" tIns="45716" rIns="91432" bIns="45716" rtlCol="0">
              <a:spAutoFit/>
            </a:bodyPr>
            <a:lstStyle/>
            <a:p>
              <a:pPr algn="ctr" defTabSz="914175">
                <a:buClr>
                  <a:srgbClr val="000000"/>
                </a:buClr>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7" name="Picture 2" descr="Pin on Stick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416697"/>
              <a:ext cx="917109" cy="79317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821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anim calcmode="lin" valueType="num">
                                      <p:cBhvr>
                                        <p:cTn id="14" dur="500" fill="hold"/>
                                        <p:tgtEl>
                                          <p:spTgt spid="1026"/>
                                        </p:tgtEl>
                                        <p:attrNameLst>
                                          <p:attrName>ppt_x</p:attrName>
                                        </p:attrNameLst>
                                      </p:cBhvr>
                                      <p:tavLst>
                                        <p:tav tm="0">
                                          <p:val>
                                            <p:strVal val="#ppt_x"/>
                                          </p:val>
                                        </p:tav>
                                        <p:tav tm="100000">
                                          <p:val>
                                            <p:strVal val="#ppt_x"/>
                                          </p:val>
                                        </p:tav>
                                      </p:tavLst>
                                    </p:anim>
                                    <p:anim calcmode="lin" valueType="num">
                                      <p:cBhvr>
                                        <p:cTn id="15"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1-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99" y="162002"/>
            <a:ext cx="9151787" cy="502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1-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383288"/>
            <a:ext cx="6477000" cy="376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16">
            <a:extLst>
              <a:ext uri="{FF2B5EF4-FFF2-40B4-BE49-F238E27FC236}">
                <a16:creationId xmlns:a16="http://schemas.microsoft.com/office/drawing/2014/main" xmlns="" id="{6004F4CE-0067-4731-8ED0-651D5735978B}"/>
              </a:ext>
            </a:extLst>
          </p:cNvPr>
          <p:cNvSpPr/>
          <p:nvPr/>
        </p:nvSpPr>
        <p:spPr>
          <a:xfrm>
            <a:off x="4267200" y="697335"/>
            <a:ext cx="4267200" cy="1177243"/>
          </a:xfrm>
          <a:prstGeom prst="rect">
            <a:avLst/>
          </a:prstGeom>
        </p:spPr>
        <p:txBody>
          <a:bodyPr wrap="square" lIns="68579" tIns="34289" rIns="68579" bIns="34289">
            <a:spAutoFit/>
          </a:bodyPr>
          <a:lstStyle/>
          <a:p>
            <a:pPr algn="ctr" defTabSz="685783"/>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a:t>
            </a:r>
            <a:r>
              <a:rPr lang="en-US" altLang="zh-CN" sz="36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NHÓM ĐÔI</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9079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2" y="3052150"/>
            <a:ext cx="9202832"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1-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9225" y="203362"/>
            <a:ext cx="5730032" cy="465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1-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4330" y="1712203"/>
            <a:ext cx="2119671" cy="314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1-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562" y="499475"/>
            <a:ext cx="2956962" cy="469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514600" y="1962150"/>
            <a:ext cx="4343400" cy="923330"/>
          </a:xfrm>
          <a:prstGeom prst="rect">
            <a:avLst/>
          </a:prstGeom>
        </p:spPr>
        <p:txBody>
          <a:bodyPr wrap="square" lIns="91420" tIns="45710" rIns="91420" bIns="45710">
            <a:spAutoFit/>
          </a:bodyPr>
          <a:lstStyle/>
          <a:p>
            <a:pPr algn="ctr" defTabSz="1011716">
              <a:defRPr/>
            </a:pP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3977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500"/>
                                        <p:tgtEl>
                                          <p:spTgt spid="38916"/>
                                        </p:tgtEl>
                                      </p:cBhvr>
                                    </p:animEffect>
                                    <p:anim calcmode="lin" valueType="num">
                                      <p:cBhvr>
                                        <p:cTn id="8" dur="500" fill="hold"/>
                                        <p:tgtEl>
                                          <p:spTgt spid="38916"/>
                                        </p:tgtEl>
                                        <p:attrNameLst>
                                          <p:attrName>ppt_x</p:attrName>
                                        </p:attrNameLst>
                                      </p:cBhvr>
                                      <p:tavLst>
                                        <p:tav tm="0">
                                          <p:val>
                                            <p:strVal val="#ppt_x"/>
                                          </p:val>
                                        </p:tav>
                                        <p:tav tm="100000">
                                          <p:val>
                                            <p:strVal val="#ppt_x"/>
                                          </p:val>
                                        </p:tav>
                                      </p:tavLst>
                                    </p:anim>
                                    <p:anim calcmode="lin" valueType="num">
                                      <p:cBhvr>
                                        <p:cTn id="9" dur="500" fill="hold"/>
                                        <p:tgtEl>
                                          <p:spTgt spid="3891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5" presetClass="entr" presetSubtype="0" fill="hold" nodeType="after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500" fill="hold"/>
                                        <p:tgtEl>
                                          <p:spTgt spid="38918"/>
                                        </p:tgtEl>
                                        <p:attrNameLst>
                                          <p:attrName>ppt_w</p:attrName>
                                        </p:attrNameLst>
                                      </p:cBhvr>
                                      <p:tavLst>
                                        <p:tav tm="0">
                                          <p:val>
                                            <p:fltVal val="0"/>
                                          </p:val>
                                        </p:tav>
                                        <p:tav tm="100000">
                                          <p:val>
                                            <p:strVal val="#ppt_w"/>
                                          </p:val>
                                        </p:tav>
                                      </p:tavLst>
                                    </p:anim>
                                    <p:anim calcmode="lin" valueType="num">
                                      <p:cBhvr>
                                        <p:cTn id="14" dur="500" fill="hold"/>
                                        <p:tgtEl>
                                          <p:spTgt spid="38918"/>
                                        </p:tgtEl>
                                        <p:attrNameLst>
                                          <p:attrName>ppt_h</p:attrName>
                                        </p:attrNameLst>
                                      </p:cBhvr>
                                      <p:tavLst>
                                        <p:tav tm="0">
                                          <p:val>
                                            <p:fltVal val="0"/>
                                          </p:val>
                                        </p:tav>
                                        <p:tav tm="100000">
                                          <p:val>
                                            <p:strVal val="#ppt_h"/>
                                          </p:val>
                                        </p:tav>
                                      </p:tavLst>
                                    </p:anim>
                                    <p:anim calcmode="lin" valueType="num">
                                      <p:cBhvr>
                                        <p:cTn id="15" dur="5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42" presetClass="entr" presetSubtype="0" fill="hold" nodeType="afterEffect">
                                  <p:stCondLst>
                                    <p:cond delay="0"/>
                                  </p:stCondLst>
                                  <p:childTnLst>
                                    <p:set>
                                      <p:cBhvr>
                                        <p:cTn id="19" dur="1" fill="hold">
                                          <p:stCondLst>
                                            <p:cond delay="0"/>
                                          </p:stCondLst>
                                        </p:cTn>
                                        <p:tgtEl>
                                          <p:spTgt spid="38919"/>
                                        </p:tgtEl>
                                        <p:attrNameLst>
                                          <p:attrName>style.visibility</p:attrName>
                                        </p:attrNameLst>
                                      </p:cBhvr>
                                      <p:to>
                                        <p:strVal val="visible"/>
                                      </p:to>
                                    </p:set>
                                    <p:animEffect transition="in" filter="fade">
                                      <p:cBhvr>
                                        <p:cTn id="20" dur="500"/>
                                        <p:tgtEl>
                                          <p:spTgt spid="38919"/>
                                        </p:tgtEl>
                                      </p:cBhvr>
                                    </p:animEffect>
                                    <p:anim calcmode="lin" valueType="num">
                                      <p:cBhvr>
                                        <p:cTn id="21" dur="500" fill="hold"/>
                                        <p:tgtEl>
                                          <p:spTgt spid="38919"/>
                                        </p:tgtEl>
                                        <p:attrNameLst>
                                          <p:attrName>ppt_x</p:attrName>
                                        </p:attrNameLst>
                                      </p:cBhvr>
                                      <p:tavLst>
                                        <p:tav tm="0">
                                          <p:val>
                                            <p:strVal val="#ppt_x"/>
                                          </p:val>
                                        </p:tav>
                                        <p:tav tm="100000">
                                          <p:val>
                                            <p:strVal val="#ppt_x"/>
                                          </p:val>
                                        </p:tav>
                                      </p:tavLst>
                                    </p:anim>
                                    <p:anim calcmode="lin" valueType="num">
                                      <p:cBhvr>
                                        <p:cTn id="22" dur="500" fill="hold"/>
                                        <p:tgtEl>
                                          <p:spTgt spid="38919"/>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500"/>
                            </p:stCondLst>
                            <p:childTnLst>
                              <p:par>
                                <p:cTn id="24" presetID="42" presetClass="entr" presetSubtype="0" fill="hold" nodeType="afterEffect">
                                  <p:stCondLst>
                                    <p:cond delay="0"/>
                                  </p:stCondLst>
                                  <p:childTnLst>
                                    <p:set>
                                      <p:cBhvr>
                                        <p:cTn id="25" dur="1" fill="hold">
                                          <p:stCondLst>
                                            <p:cond delay="0"/>
                                          </p:stCondLst>
                                        </p:cTn>
                                        <p:tgtEl>
                                          <p:spTgt spid="38917"/>
                                        </p:tgtEl>
                                        <p:attrNameLst>
                                          <p:attrName>style.visibility</p:attrName>
                                        </p:attrNameLst>
                                      </p:cBhvr>
                                      <p:to>
                                        <p:strVal val="visible"/>
                                      </p:to>
                                    </p:set>
                                    <p:animEffect transition="in" filter="fade">
                                      <p:cBhvr>
                                        <p:cTn id="26" dur="500"/>
                                        <p:tgtEl>
                                          <p:spTgt spid="38917"/>
                                        </p:tgtEl>
                                      </p:cBhvr>
                                    </p:animEffect>
                                    <p:anim calcmode="lin" valueType="num">
                                      <p:cBhvr>
                                        <p:cTn id="27" dur="500" fill="hold"/>
                                        <p:tgtEl>
                                          <p:spTgt spid="38917"/>
                                        </p:tgtEl>
                                        <p:attrNameLst>
                                          <p:attrName>ppt_x</p:attrName>
                                        </p:attrNameLst>
                                      </p:cBhvr>
                                      <p:tavLst>
                                        <p:tav tm="0">
                                          <p:val>
                                            <p:strVal val="#ppt_x"/>
                                          </p:val>
                                        </p:tav>
                                        <p:tav tm="100000">
                                          <p:val>
                                            <p:strVal val="#ppt_x"/>
                                          </p:val>
                                        </p:tav>
                                      </p:tavLst>
                                    </p:anim>
                                    <p:anim calcmode="lin" valueType="num">
                                      <p:cBhvr>
                                        <p:cTn id="28" dur="500" fill="hold"/>
                                        <p:tgtEl>
                                          <p:spTgt spid="38917"/>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36948"/>
            <a:ext cx="9144000" cy="80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284" y="226628"/>
            <a:ext cx="4767962" cy="472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7346" y="1165022"/>
            <a:ext cx="3426945" cy="378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461;p28">
            <a:extLst>
              <a:ext uri="{FF2B5EF4-FFF2-40B4-BE49-F238E27FC236}">
                <a16:creationId xmlns:a16="http://schemas.microsoft.com/office/drawing/2014/main" xmlns="" id="{CFC9CF73-CE2A-4A0C-9F2B-7687D11598AA}"/>
              </a:ext>
            </a:extLst>
          </p:cNvPr>
          <p:cNvSpPr txBox="1">
            <a:spLocks noChangeArrowheads="1"/>
          </p:cNvSpPr>
          <p:nvPr/>
        </p:nvSpPr>
        <p:spPr bwMode="auto">
          <a:xfrm>
            <a:off x="1524000" y="1885950"/>
            <a:ext cx="2819400"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1" tIns="91301" rIns="91301" bIns="91301"/>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914400" indent="-39370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371600" indent="-3937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8288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2860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7432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32004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6576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41148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00000"/>
              </a:lnSpc>
              <a:spcBef>
                <a:spcPts val="450"/>
              </a:spcBef>
              <a:buClr>
                <a:srgbClr val="4472C4"/>
              </a:buClr>
              <a:buSzPts val="2600"/>
              <a:buNone/>
              <a:defRPr/>
            </a:pPr>
            <a:r>
              <a:rPr lang="en-US" altLang="en-US" sz="8800" dirty="0" err="1">
                <a:solidFill>
                  <a:srgbClr val="0070C0"/>
                </a:solidFill>
                <a:latin typeface="Arial-Rounded" pitchFamily="34" charset="0"/>
                <a:cs typeface="Arial-Rounded" pitchFamily="34" charset="0"/>
                <a:sym typeface="Chivo Light"/>
              </a:rPr>
              <a:t>Tiết</a:t>
            </a:r>
            <a:r>
              <a:rPr lang="en-US" altLang="en-US" sz="8800" dirty="0">
                <a:solidFill>
                  <a:srgbClr val="0070C0"/>
                </a:solidFill>
                <a:latin typeface="Arial-Rounded" pitchFamily="34" charset="0"/>
                <a:cs typeface="Arial-Rounded" pitchFamily="34" charset="0"/>
                <a:sym typeface="Chivo Light"/>
              </a:rPr>
              <a:t> 2</a:t>
            </a:r>
          </a:p>
        </p:txBody>
      </p:sp>
      <p:sp>
        <p:nvSpPr>
          <p:cNvPr id="6"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0035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ppt_x"/>
                                          </p:val>
                                        </p:tav>
                                        <p:tav tm="100000">
                                          <p:val>
                                            <p:strVal val="#ppt_x"/>
                                          </p:val>
                                        </p:tav>
                                      </p:tavLst>
                                    </p:anim>
                                    <p:anim calcmode="lin" valueType="num">
                                      <p:cBhvr additive="base">
                                        <p:cTn id="8" dur="500" fill="hold"/>
                                        <p:tgtEl>
                                          <p:spTgt spid="717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7173"/>
                                        </p:tgtEl>
                                        <p:attrNameLst>
                                          <p:attrName>style.visibility</p:attrName>
                                        </p:attrNameLst>
                                      </p:cBhvr>
                                      <p:to>
                                        <p:strVal val="visible"/>
                                      </p:to>
                                    </p:set>
                                    <p:anim calcmode="lin" valueType="num">
                                      <p:cBhvr>
                                        <p:cTn id="12" dur="500" fill="hold"/>
                                        <p:tgtEl>
                                          <p:spTgt spid="7173"/>
                                        </p:tgtEl>
                                        <p:attrNameLst>
                                          <p:attrName>ppt_w</p:attrName>
                                        </p:attrNameLst>
                                      </p:cBhvr>
                                      <p:tavLst>
                                        <p:tav tm="0">
                                          <p:val>
                                            <p:fltVal val="0"/>
                                          </p:val>
                                        </p:tav>
                                        <p:tav tm="100000">
                                          <p:val>
                                            <p:strVal val="#ppt_w"/>
                                          </p:val>
                                        </p:tav>
                                      </p:tavLst>
                                    </p:anim>
                                    <p:anim calcmode="lin" valueType="num">
                                      <p:cBhvr>
                                        <p:cTn id="13" dur="500" fill="hold"/>
                                        <p:tgtEl>
                                          <p:spTgt spid="7173"/>
                                        </p:tgtEl>
                                        <p:attrNameLst>
                                          <p:attrName>ppt_h</p:attrName>
                                        </p:attrNameLst>
                                      </p:cBhvr>
                                      <p:tavLst>
                                        <p:tav tm="0">
                                          <p:val>
                                            <p:fltVal val="0"/>
                                          </p:val>
                                        </p:tav>
                                        <p:tav tm="100000">
                                          <p:val>
                                            <p:strVal val="#ppt_h"/>
                                          </p:val>
                                        </p:tav>
                                      </p:tavLst>
                                    </p:anim>
                                    <p:anim calcmode="lin" valueType="num">
                                      <p:cBhvr>
                                        <p:cTn id="14" dur="500" fill="hold"/>
                                        <p:tgtEl>
                                          <p:spTgt spid="7173"/>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7173"/>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2" presetClass="entr" presetSubtype="4" fill="hold" nodeType="afterEffect">
                                  <p:stCondLst>
                                    <p:cond delay="0"/>
                                  </p:stCondLst>
                                  <p:childTnLst>
                                    <p:set>
                                      <p:cBhvr>
                                        <p:cTn id="18" dur="1" fill="hold">
                                          <p:stCondLst>
                                            <p:cond delay="0"/>
                                          </p:stCondLst>
                                        </p:cTn>
                                        <p:tgtEl>
                                          <p:spTgt spid="7174"/>
                                        </p:tgtEl>
                                        <p:attrNameLst>
                                          <p:attrName>style.visibility</p:attrName>
                                        </p:attrNameLst>
                                      </p:cBhvr>
                                      <p:to>
                                        <p:strVal val="visible"/>
                                      </p:to>
                                    </p:set>
                                    <p:anim calcmode="lin" valueType="num">
                                      <p:cBhvr additive="base">
                                        <p:cTn id="19" dur="500" fill="hold"/>
                                        <p:tgtEl>
                                          <p:spTgt spid="7174"/>
                                        </p:tgtEl>
                                        <p:attrNameLst>
                                          <p:attrName>ppt_x</p:attrName>
                                        </p:attrNameLst>
                                      </p:cBhvr>
                                      <p:tavLst>
                                        <p:tav tm="0">
                                          <p:val>
                                            <p:strVal val="#ppt_x"/>
                                          </p:val>
                                        </p:tav>
                                        <p:tav tm="100000">
                                          <p:val>
                                            <p:strVal val="#ppt_x"/>
                                          </p:val>
                                        </p:tav>
                                      </p:tavLst>
                                    </p:anim>
                                    <p:anim calcmode="lin" valueType="num">
                                      <p:cBhvr additive="base">
                                        <p:cTn id="20"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2" y="3052150"/>
            <a:ext cx="9202832"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1-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1657" y="187852"/>
            <a:ext cx="5730032" cy="465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1-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6527" y="331757"/>
            <a:ext cx="3394934" cy="497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7" descr="1-3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196042"/>
            <a:ext cx="3056652" cy="394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37120" y="1729188"/>
            <a:ext cx="3010927" cy="1938990"/>
          </a:xfrm>
          <a:prstGeom prst="rect">
            <a:avLst/>
          </a:prstGeom>
          <a:noFill/>
        </p:spPr>
        <p:txBody>
          <a:bodyPr wrap="square" lIns="91438" tIns="45719" rIns="91438" bIns="45719" rtlCol="0">
            <a:spAutoFit/>
          </a:bodyPr>
          <a:lstStyle/>
          <a:p>
            <a:pPr algn="ctr"/>
            <a:r>
              <a:rPr lang="en-US" sz="6000" dirty="0">
                <a:solidFill>
                  <a:srgbClr val="6600FF"/>
                </a:solidFill>
                <a:latin typeface="Arial-Rounded" panose="020B0500000000000000" pitchFamily="34" charset="0"/>
                <a:ea typeface="Arial-Rounded" panose="020B0500000000000000" pitchFamily="34" charset="0"/>
                <a:cs typeface="Arial-Rounded" panose="020B0500000000000000" pitchFamily="34" charset="0"/>
              </a:rPr>
              <a:t>TRẢ LỜI CÂU HỎI</a:t>
            </a:r>
          </a:p>
        </p:txBody>
      </p:sp>
      <p:sp>
        <p:nvSpPr>
          <p:cNvPr id="7"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702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fade">
                                      <p:cBhvr>
                                        <p:cTn id="7" dur="500"/>
                                        <p:tgtEl>
                                          <p:spTgt spid="43012"/>
                                        </p:tgtEl>
                                      </p:cBhvr>
                                    </p:animEffect>
                                    <p:anim calcmode="lin" valueType="num">
                                      <p:cBhvr>
                                        <p:cTn id="8" dur="500" fill="hold"/>
                                        <p:tgtEl>
                                          <p:spTgt spid="43012"/>
                                        </p:tgtEl>
                                        <p:attrNameLst>
                                          <p:attrName>ppt_x</p:attrName>
                                        </p:attrNameLst>
                                      </p:cBhvr>
                                      <p:tavLst>
                                        <p:tav tm="0">
                                          <p:val>
                                            <p:strVal val="#ppt_x"/>
                                          </p:val>
                                        </p:tav>
                                        <p:tav tm="100000">
                                          <p:val>
                                            <p:strVal val="#ppt_x"/>
                                          </p:val>
                                        </p:tav>
                                      </p:tavLst>
                                    </p:anim>
                                    <p:anim calcmode="lin" valueType="num">
                                      <p:cBhvr>
                                        <p:cTn id="9" dur="500" fill="hold"/>
                                        <p:tgtEl>
                                          <p:spTgt spid="4301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5" presetClass="entr" presetSubtype="0" fill="hold" nodeType="afterEffect">
                                  <p:stCondLst>
                                    <p:cond delay="0"/>
                                  </p:stCondLst>
                                  <p:childTnLst>
                                    <p:set>
                                      <p:cBhvr>
                                        <p:cTn id="12" dur="1" fill="hold">
                                          <p:stCondLst>
                                            <p:cond delay="0"/>
                                          </p:stCondLst>
                                        </p:cTn>
                                        <p:tgtEl>
                                          <p:spTgt spid="43013"/>
                                        </p:tgtEl>
                                        <p:attrNameLst>
                                          <p:attrName>style.visibility</p:attrName>
                                        </p:attrNameLst>
                                      </p:cBhvr>
                                      <p:to>
                                        <p:strVal val="visible"/>
                                      </p:to>
                                    </p:set>
                                    <p:anim calcmode="lin" valueType="num">
                                      <p:cBhvr>
                                        <p:cTn id="13" dur="500" fill="hold"/>
                                        <p:tgtEl>
                                          <p:spTgt spid="43013"/>
                                        </p:tgtEl>
                                        <p:attrNameLst>
                                          <p:attrName>ppt_w</p:attrName>
                                        </p:attrNameLst>
                                      </p:cBhvr>
                                      <p:tavLst>
                                        <p:tav tm="0">
                                          <p:val>
                                            <p:fltVal val="0"/>
                                          </p:val>
                                        </p:tav>
                                        <p:tav tm="100000">
                                          <p:val>
                                            <p:strVal val="#ppt_w"/>
                                          </p:val>
                                        </p:tav>
                                      </p:tavLst>
                                    </p:anim>
                                    <p:anim calcmode="lin" valueType="num">
                                      <p:cBhvr>
                                        <p:cTn id="14" dur="500" fill="hold"/>
                                        <p:tgtEl>
                                          <p:spTgt spid="43013"/>
                                        </p:tgtEl>
                                        <p:attrNameLst>
                                          <p:attrName>ppt_h</p:attrName>
                                        </p:attrNameLst>
                                      </p:cBhvr>
                                      <p:tavLst>
                                        <p:tav tm="0">
                                          <p:val>
                                            <p:fltVal val="0"/>
                                          </p:val>
                                        </p:tav>
                                        <p:tav tm="100000">
                                          <p:val>
                                            <p:strVal val="#ppt_h"/>
                                          </p:val>
                                        </p:tav>
                                      </p:tavLst>
                                    </p:anim>
                                    <p:anim calcmode="lin" valueType="num">
                                      <p:cBhvr>
                                        <p:cTn id="15" dur="500" fill="hold"/>
                                        <p:tgtEl>
                                          <p:spTgt spid="43013"/>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43013"/>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53" presetClass="entr" presetSubtype="0" fill="hold" nodeType="afterEffect">
                                  <p:stCondLst>
                                    <p:cond delay="0"/>
                                  </p:stCondLst>
                                  <p:childTnLst>
                                    <p:set>
                                      <p:cBhvr>
                                        <p:cTn id="19" dur="1" fill="hold">
                                          <p:stCondLst>
                                            <p:cond delay="0"/>
                                          </p:stCondLst>
                                        </p:cTn>
                                        <p:tgtEl>
                                          <p:spTgt spid="43015"/>
                                        </p:tgtEl>
                                        <p:attrNameLst>
                                          <p:attrName>style.visibility</p:attrName>
                                        </p:attrNameLst>
                                      </p:cBhvr>
                                      <p:to>
                                        <p:strVal val="visible"/>
                                      </p:to>
                                    </p:set>
                                    <p:anim calcmode="lin" valueType="num">
                                      <p:cBhvr>
                                        <p:cTn id="20" dur="500" fill="hold"/>
                                        <p:tgtEl>
                                          <p:spTgt spid="43015"/>
                                        </p:tgtEl>
                                        <p:attrNameLst>
                                          <p:attrName>ppt_w</p:attrName>
                                        </p:attrNameLst>
                                      </p:cBhvr>
                                      <p:tavLst>
                                        <p:tav tm="0">
                                          <p:val>
                                            <p:fltVal val="0"/>
                                          </p:val>
                                        </p:tav>
                                        <p:tav tm="100000">
                                          <p:val>
                                            <p:strVal val="#ppt_w"/>
                                          </p:val>
                                        </p:tav>
                                      </p:tavLst>
                                    </p:anim>
                                    <p:anim calcmode="lin" valueType="num">
                                      <p:cBhvr>
                                        <p:cTn id="21" dur="500" fill="hold"/>
                                        <p:tgtEl>
                                          <p:spTgt spid="43015"/>
                                        </p:tgtEl>
                                        <p:attrNameLst>
                                          <p:attrName>ppt_h</p:attrName>
                                        </p:attrNameLst>
                                      </p:cBhvr>
                                      <p:tavLst>
                                        <p:tav tm="0">
                                          <p:val>
                                            <p:fltVal val="0"/>
                                          </p:val>
                                        </p:tav>
                                        <p:tav tm="100000">
                                          <p:val>
                                            <p:strVal val="#ppt_h"/>
                                          </p:val>
                                        </p:tav>
                                      </p:tavLst>
                                    </p:anim>
                                    <p:animEffect transition="in" filter="fade">
                                      <p:cBhvr>
                                        <p:cTn id="22" dur="500"/>
                                        <p:tgtEl>
                                          <p:spTgt spid="43015"/>
                                        </p:tgtEl>
                                      </p:cBhvr>
                                    </p:animEffect>
                                  </p:childTnLst>
                                </p:cTn>
                              </p:par>
                            </p:childTnLst>
                          </p:cTn>
                        </p:par>
                        <p:par>
                          <p:cTn id="23" fill="hold" nodeType="afterGroup">
                            <p:stCondLst>
                              <p:cond delay="1500"/>
                            </p:stCondLst>
                            <p:childTnLst>
                              <p:par>
                                <p:cTn id="24" presetID="2" presetClass="entr" presetSubtype="2" fill="hold" nodeType="afterEffect">
                                  <p:stCondLst>
                                    <p:cond delay="0"/>
                                  </p:stCondLst>
                                  <p:childTnLst>
                                    <p:set>
                                      <p:cBhvr>
                                        <p:cTn id="25" dur="1" fill="hold">
                                          <p:stCondLst>
                                            <p:cond delay="0"/>
                                          </p:stCondLst>
                                        </p:cTn>
                                        <p:tgtEl>
                                          <p:spTgt spid="43014"/>
                                        </p:tgtEl>
                                        <p:attrNameLst>
                                          <p:attrName>style.visibility</p:attrName>
                                        </p:attrNameLst>
                                      </p:cBhvr>
                                      <p:to>
                                        <p:strVal val="visible"/>
                                      </p:to>
                                    </p:set>
                                    <p:anim calcmode="lin" valueType="num">
                                      <p:cBhvr additive="base">
                                        <p:cTn id="26" dur="500" fill="hold"/>
                                        <p:tgtEl>
                                          <p:spTgt spid="43014"/>
                                        </p:tgtEl>
                                        <p:attrNameLst>
                                          <p:attrName>ppt_x</p:attrName>
                                        </p:attrNameLst>
                                      </p:cBhvr>
                                      <p:tavLst>
                                        <p:tav tm="0">
                                          <p:val>
                                            <p:strVal val="1+#ppt_w/2"/>
                                          </p:val>
                                        </p:tav>
                                        <p:tav tm="100000">
                                          <p:val>
                                            <p:strVal val="#ppt_x"/>
                                          </p:val>
                                        </p:tav>
                                      </p:tavLst>
                                    </p:anim>
                                    <p:anim calcmode="lin" valueType="num">
                                      <p:cBhvr additive="base">
                                        <p:cTn id="27" dur="500" fill="hold"/>
                                        <p:tgtEl>
                                          <p:spTgt spid="43014"/>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30E762DD-4657-490C-80E9-45EDE9F2663B}"/>
              </a:ext>
            </a:extLst>
          </p:cNvPr>
          <p:cNvPicPr>
            <a:picLocks noChangeAspect="1"/>
          </p:cNvPicPr>
          <p:nvPr/>
        </p:nvPicPr>
        <p:blipFill rotWithShape="1">
          <a:blip r:embed="rId3"/>
          <a:srcRect l="-187" t="11506" r="187" b="4120"/>
          <a:stretch/>
        </p:blipFill>
        <p:spPr>
          <a:xfrm>
            <a:off x="-28575" y="-10668"/>
            <a:ext cx="9162965" cy="5154168"/>
          </a:xfrm>
          <a:prstGeom prst="rect">
            <a:avLst/>
          </a:prstGeom>
        </p:spPr>
      </p:pic>
      <p:pic>
        <p:nvPicPr>
          <p:cNvPr id="2050" name="Picture 2" descr="Wood Log Cartoon Wooden Pile, Cartoon Illustration, Creative Cartoon,  Illustration PNG and Vector with Transparent Background for Free Download">
            <a:extLst>
              <a:ext uri="{FF2B5EF4-FFF2-40B4-BE49-F238E27FC236}">
                <a16:creationId xmlns:a16="http://schemas.microsoft.com/office/drawing/2014/main" xmlns="" id="{EE9607E4-B917-42C0-B8B5-3437752199EE}"/>
              </a:ext>
            </a:extLst>
          </p:cNvPr>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174798" y="3232830"/>
            <a:ext cx="917202" cy="13404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25C12F69-7F7D-498D-B0D5-9BD1975B0023}"/>
              </a:ext>
            </a:extLst>
          </p:cNvPr>
          <p:cNvPicPr>
            <a:picLocks noChangeAspect="1"/>
          </p:cNvPicPr>
          <p:nvPr/>
        </p:nvPicPr>
        <p:blipFill rotWithShape="1">
          <a:blip r:embed="rId5">
            <a:clrChange>
              <a:clrFrom>
                <a:srgbClr val="EFE4B0"/>
              </a:clrFrom>
              <a:clrTo>
                <a:srgbClr val="EFE4B0">
                  <a:alpha val="0"/>
                </a:srgbClr>
              </a:clrTo>
            </a:clrChange>
          </a:blip>
          <a:srcRect b="22346"/>
          <a:stretch/>
        </p:blipFill>
        <p:spPr>
          <a:xfrm>
            <a:off x="4091550" y="372071"/>
            <a:ext cx="3429053" cy="3574903"/>
          </a:xfrm>
          <a:prstGeom prst="rect">
            <a:avLst/>
          </a:prstGeom>
        </p:spPr>
      </p:pic>
      <p:pic>
        <p:nvPicPr>
          <p:cNvPr id="7" name="Picture 6">
            <a:extLst>
              <a:ext uri="{FF2B5EF4-FFF2-40B4-BE49-F238E27FC236}">
                <a16:creationId xmlns:a16="http://schemas.microsoft.com/office/drawing/2014/main" xmlns="" id="{7E0AE3C9-4884-40C1-8FE9-FFF49C74B0D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204505" y="570187"/>
            <a:ext cx="2869369" cy="3038851"/>
          </a:xfrm>
          <a:prstGeom prst="rect">
            <a:avLst/>
          </a:prstGeom>
          <a:effectLst>
            <a:glow rad="63500">
              <a:schemeClr val="accent2">
                <a:satMod val="175000"/>
                <a:alpha val="40000"/>
              </a:schemeClr>
            </a:glow>
          </a:effectLst>
        </p:spPr>
      </p:pic>
      <p:pic>
        <p:nvPicPr>
          <p:cNvPr id="11" name="Picture 10">
            <a:extLst>
              <a:ext uri="{FF2B5EF4-FFF2-40B4-BE49-F238E27FC236}">
                <a16:creationId xmlns:a16="http://schemas.microsoft.com/office/drawing/2014/main" xmlns="" id="{68025A2B-DB88-45DE-A7F1-E5689B1DF4D6}"/>
              </a:ext>
            </a:extLst>
          </p:cNvPr>
          <p:cNvPicPr>
            <a:picLocks noChangeAspect="1"/>
          </p:cNvPicPr>
          <p:nvPr/>
        </p:nvPicPr>
        <p:blipFill rotWithShape="1">
          <a:blip r:embed="rId7">
            <a:clrChange>
              <a:clrFrom>
                <a:srgbClr val="B6FF0A"/>
              </a:clrFrom>
              <a:clrTo>
                <a:srgbClr val="B6FF0A">
                  <a:alpha val="0"/>
                </a:srgbClr>
              </a:clrTo>
            </a:clrChange>
          </a:blip>
          <a:srcRect l="4927" t="12877" r="7746" b="8818"/>
          <a:stretch/>
        </p:blipFill>
        <p:spPr>
          <a:xfrm>
            <a:off x="4204505" y="622943"/>
            <a:ext cx="3102931" cy="3324031"/>
          </a:xfrm>
          <a:prstGeom prst="rect">
            <a:avLst/>
          </a:prstGeom>
        </p:spPr>
      </p:pic>
      <p:pic>
        <p:nvPicPr>
          <p:cNvPr id="13" name="Picture 12">
            <a:extLst>
              <a:ext uri="{FF2B5EF4-FFF2-40B4-BE49-F238E27FC236}">
                <a16:creationId xmlns:a16="http://schemas.microsoft.com/office/drawing/2014/main" xmlns="" id="{CC13734B-6F97-4FF8-90D6-E8C5199D6A22}"/>
              </a:ext>
            </a:extLst>
          </p:cNvPr>
          <p:cNvPicPr>
            <a:picLocks noChangeAspect="1"/>
          </p:cNvPicPr>
          <p:nvPr/>
        </p:nvPicPr>
        <p:blipFill rotWithShape="1">
          <a:blip r:embed="rId8">
            <a:clrChange>
              <a:clrFrom>
                <a:srgbClr val="B6FF0A"/>
              </a:clrFrom>
              <a:clrTo>
                <a:srgbClr val="B6FF0A">
                  <a:alpha val="0"/>
                </a:srgbClr>
              </a:clrTo>
            </a:clrChange>
          </a:blip>
          <a:srcRect r="5193" b="5031"/>
          <a:stretch/>
        </p:blipFill>
        <p:spPr>
          <a:xfrm>
            <a:off x="3795910" y="125991"/>
            <a:ext cx="3277964" cy="3922838"/>
          </a:xfrm>
          <a:prstGeom prst="rect">
            <a:avLst/>
          </a:prstGeom>
        </p:spPr>
      </p:pic>
      <p:pic>
        <p:nvPicPr>
          <p:cNvPr id="14" name="Picture 13">
            <a:extLst>
              <a:ext uri="{FF2B5EF4-FFF2-40B4-BE49-F238E27FC236}">
                <a16:creationId xmlns:a16="http://schemas.microsoft.com/office/drawing/2014/main" xmlns="" id="{5264B1C8-6F32-477A-A108-9B4F940578AE}"/>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253417" y="31538"/>
            <a:ext cx="866132" cy="931937"/>
          </a:xfrm>
          <a:prstGeom prst="rect">
            <a:avLst/>
          </a:prstGeom>
          <a:effectLst>
            <a:glow rad="139700">
              <a:schemeClr val="accent4">
                <a:satMod val="175000"/>
                <a:alpha val="40000"/>
              </a:schemeClr>
            </a:glow>
          </a:effectLst>
        </p:spPr>
      </p:pic>
      <p:pic>
        <p:nvPicPr>
          <p:cNvPr id="8" name="Picture 7">
            <a:extLst>
              <a:ext uri="{FF2B5EF4-FFF2-40B4-BE49-F238E27FC236}">
                <a16:creationId xmlns:a16="http://schemas.microsoft.com/office/drawing/2014/main" xmlns="" id="{7A3D4C7E-9EEF-4361-9507-3FAEA006AC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71810" y="3186273"/>
            <a:ext cx="2047250" cy="1637800"/>
          </a:xfrm>
          <a:prstGeom prst="rect">
            <a:avLst/>
          </a:prstGeom>
        </p:spPr>
      </p:pic>
      <p:pic>
        <p:nvPicPr>
          <p:cNvPr id="9" name="Picture 8" descr="Combo TripU 3N2Ä Novotel PhÃº Quá»c">
            <a:extLst>
              <a:ext uri="{FF2B5EF4-FFF2-40B4-BE49-F238E27FC236}">
                <a16:creationId xmlns:a16="http://schemas.microsoft.com/office/drawing/2014/main" xmlns="" id="{2A35E6CA-042A-4577-912D-B531A0CB8ED7}"/>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39919" y="2970406"/>
            <a:ext cx="2490978" cy="1992782"/>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6" descr="MÃ¡y Äiá»n giáº£i 03">
            <a:extLst>
              <a:ext uri="{FF2B5EF4-FFF2-40B4-BE49-F238E27FC236}">
                <a16:creationId xmlns:a16="http://schemas.microsoft.com/office/drawing/2014/main" xmlns="" id="{B607168C-5BE7-41A4-97C7-B019A88DC0F4}"/>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62448" y="3484601"/>
            <a:ext cx="1618726" cy="156181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4C7D463D-4644-4FA4-BC31-EB119F05AF8D}"/>
              </a:ext>
            </a:extLst>
          </p:cNvPr>
          <p:cNvPicPr>
            <a:picLocks noChangeAspect="1"/>
          </p:cNvPicPr>
          <p:nvPr/>
        </p:nvPicPr>
        <p:blipFill rotWithShape="1">
          <a:blip r:embed="rId13">
            <a:clrChange>
              <a:clrFrom>
                <a:srgbClr val="6DFFFF"/>
              </a:clrFrom>
              <a:clrTo>
                <a:srgbClr val="6DFFFF">
                  <a:alpha val="0"/>
                </a:srgbClr>
              </a:clrTo>
            </a:clrChange>
          </a:blip>
          <a:srcRect r="4695"/>
          <a:stretch/>
        </p:blipFill>
        <p:spPr>
          <a:xfrm>
            <a:off x="-395205" y="1520698"/>
            <a:ext cx="4812593" cy="3873674"/>
          </a:xfrm>
          <a:prstGeom prst="rect">
            <a:avLst/>
          </a:prstGeom>
        </p:spPr>
      </p:pic>
      <p:sp>
        <p:nvSpPr>
          <p:cNvPr id="19" name="Rectangle 18">
            <a:extLst>
              <a:ext uri="{FF2B5EF4-FFF2-40B4-BE49-F238E27FC236}">
                <a16:creationId xmlns:a16="http://schemas.microsoft.com/office/drawing/2014/main" xmlns="" id="{B6745C25-495F-441D-9B6B-85071DBFEE70}"/>
              </a:ext>
            </a:extLst>
          </p:cNvPr>
          <p:cNvSpPr/>
          <p:nvPr/>
        </p:nvSpPr>
        <p:spPr>
          <a:xfrm>
            <a:off x="617163" y="206248"/>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CÂY THÔNG </a:t>
            </a:r>
            <a:r>
              <a:rPr lang="en-US" sz="4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GIÁNG SINH</a:t>
            </a:r>
            <a:endPar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143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26" presetClass="emph" presetSubtype="0" repeatCount="2000" fill="hold"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par>
                                <p:cTn id="20" presetID="26" presetClass="emph" presetSubtype="0" repeatCount="2000" fill="hold" nodeType="with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par>
                                <p:cTn id="23" presetID="6"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914399" cy="507809"/>
          </a:xfrm>
          <a:prstGeom prst="rect">
            <a:avLst/>
          </a:prstGeom>
          <a:noFill/>
        </p:spPr>
        <p:txBody>
          <a:bodyPr wrap="square" lIns="91418" tIns="45709" rIns="91418" bIns="45709" rtlCol="0">
            <a:spAutoFit/>
          </a:bodyPr>
          <a:lstStyle/>
          <a:p>
            <a:pPr algn="ctr" defTabSz="914153">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4" y="57150"/>
            <a:ext cx="3041177" cy="523200"/>
          </a:xfrm>
          <a:prstGeom prst="rect">
            <a:avLst/>
          </a:prstGeom>
        </p:spPr>
        <p:txBody>
          <a:bodyPr wrap="none" lIns="91420" tIns="45710" rIns="91420" bIns="45710">
            <a:spAutoFit/>
          </a:bodyPr>
          <a:lstStyle/>
          <a:p>
            <a:pPr defTabSz="914153"/>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762000" y="531584"/>
            <a:ext cx="8229600" cy="4524295"/>
          </a:xfrm>
          <a:prstGeom prst="rect">
            <a:avLst/>
          </a:prstGeom>
        </p:spPr>
        <p:txBody>
          <a:bodyPr wrap="square" lIns="91420" tIns="45710" rIns="91420" bIns="45710">
            <a:spAutoFit/>
          </a:bodyPr>
          <a:lstStyle/>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xưa, cây cối trên trái đất chưa có tên gọi. Trời bèn gọi chúng lên để đặt tên. Cây cối mừng rỡ kéo nhau lên trời. Trời chỉ tay vào từng cây và đặt tên:</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thì ta đặt tên cho là cây dừa.</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thì ta đặt tên cho là cây cau.</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thì ta đặt tên cho là cây mít...</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 tên mãi mà vẫn chưa hết. Về sau, trời chỉ nói vắn tắt:</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thì là cây cải.</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là cây ớt.</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cây tỏi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 loài cây đều đã có tên, bỗng một cái cây dáng mảnh khảnh, lá nhỏ xíu đến xin đặt tên</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781800" y="-145226"/>
            <a:ext cx="2209800" cy="822007"/>
            <a:chOff x="6705600" y="-145226"/>
            <a:chExt cx="2209800" cy="822007"/>
          </a:xfrm>
        </p:grpSpPr>
        <p:sp>
          <p:nvSpPr>
            <p:cNvPr id="11" name="Rounded Rectangle 10"/>
            <p:cNvSpPr/>
            <p:nvPr/>
          </p:nvSpPr>
          <p:spPr>
            <a:xfrm>
              <a:off x="7391400" y="149400"/>
              <a:ext cx="152400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705600" y="-145226"/>
              <a:ext cx="822007" cy="822007"/>
            </a:xfrm>
            <a:prstGeom prst="rect">
              <a:avLst/>
            </a:prstGeom>
          </p:spPr>
        </p:pic>
      </p:grpSp>
      <p:sp>
        <p:nvSpPr>
          <p:cNvPr id="13" name="Oval 12"/>
          <p:cNvSpPr/>
          <p:nvPr/>
        </p:nvSpPr>
        <p:spPr>
          <a:xfrm>
            <a:off x="841532" y="590561"/>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p:cNvSpPr/>
          <p:nvPr/>
        </p:nvSpPr>
        <p:spPr>
          <a:xfrm>
            <a:off x="841532" y="4248150"/>
            <a:ext cx="377668" cy="376776"/>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55353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43400" y="3333750"/>
            <a:ext cx="4800600" cy="178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586301" y="11864"/>
            <a:ext cx="709099" cy="507809"/>
          </a:xfrm>
          <a:prstGeom prst="rect">
            <a:avLst/>
          </a:prstGeom>
          <a:noFill/>
        </p:spPr>
        <p:txBody>
          <a:bodyPr wrap="square" lIns="91418" tIns="45709" rIns="91418" bIns="45709" rtlCol="0">
            <a:spAutoFit/>
          </a:bodyPr>
          <a:lstStyle/>
          <a:p>
            <a:pPr algn="ctr" defTabSz="914153">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4" y="57150"/>
            <a:ext cx="3041177" cy="523200"/>
          </a:xfrm>
          <a:prstGeom prst="rect">
            <a:avLst/>
          </a:prstGeom>
        </p:spPr>
        <p:txBody>
          <a:bodyPr wrap="none" lIns="91420" tIns="45710" rIns="91420" bIns="45710">
            <a:spAutoFit/>
          </a:bodyPr>
          <a:lstStyle/>
          <a:p>
            <a:pPr defTabSz="914153"/>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6987" y="514350"/>
            <a:ext cx="8153400" cy="3785652"/>
          </a:xfrm>
          <a:prstGeom prst="rect">
            <a:avLst/>
          </a:prstGeom>
        </p:spPr>
        <p:txBody>
          <a:bodyPr wrap="square">
            <a:spAutoFit/>
          </a:bodyPr>
          <a:lstStyle/>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bé tí xíu, chú có ích gì để ta đặt tên nào? - Trời hỏi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 liền thưa:</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Thưa trời, khi nấu canh riêu cá hoặc làm chả cá, chả mực mà không có con thì mất cả ngon ạ.</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liền bảo:</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Ừ, để ta nghĩ cho một cái tên. Tên chủ thì... là... thì... là...</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còn đang suy nghĩ, cây nhỏ đã chạy đi xa rồi. Nó mừng rỡ khoe với bạn bè:</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đặt tên cho tôi là cây “thì là” đấy!</a:t>
            </a:r>
          </a:p>
          <a:p>
            <a:pPr algn="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 tích cây thì là</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Trịnh Mạnh kể)</a:t>
            </a:r>
            <a:endParaRPr lang="en-US" sz="2400" dirty="0">
              <a:solidFill>
                <a:prstClr val="black"/>
              </a:solidFill>
            </a:endParaRPr>
          </a:p>
        </p:txBody>
      </p:sp>
    </p:spTree>
    <p:extLst>
      <p:ext uri="{BB962C8B-B14F-4D97-AF65-F5344CB8AC3E}">
        <p14:creationId xmlns:p14="http://schemas.microsoft.com/office/powerpoint/2010/main" val="3553199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DA1CF5D-1B6B-4A00-A003-2E8101B823A1}"/>
              </a:ext>
            </a:extLst>
          </p:cNvPr>
          <p:cNvSpPr txBox="1"/>
          <p:nvPr/>
        </p:nvSpPr>
        <p:spPr>
          <a:xfrm>
            <a:off x="4724400" y="79604"/>
            <a:ext cx="4267200" cy="1263976"/>
          </a:xfrm>
          <a:prstGeom prst="rect">
            <a:avLst/>
          </a:prstGeom>
          <a:noFill/>
        </p:spPr>
        <p:txBody>
          <a:bodyPr wrap="square" lIns="108750" tIns="54376" rIns="108750" bIns="54376" rtlCol="0">
            <a:spAutoFit/>
          </a:bodyPr>
          <a:lstStyle/>
          <a:p>
            <a:pPr algn="just" defTabSz="685596"/>
            <a:r>
              <a:rPr lang="en-US" altLang="zh-C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5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Đóng vai trời và cây cối, diễn lại cảnh trời đặt tên cho các loài cây</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619451" y="25774"/>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99767" y="34617"/>
            <a:ext cx="2291523" cy="845237"/>
          </a:xfrm>
          <a:prstGeom prst="notchedRightArrow">
            <a:avLst/>
          </a:prstGeom>
          <a:solidFill>
            <a:srgbClr val="FF5050"/>
          </a:solidFill>
          <a:ln w="12700" cap="flat" cmpd="sng" algn="ctr">
            <a:noFill/>
            <a:prstDash val="solid"/>
            <a:miter lim="800000"/>
          </a:ln>
          <a:effectLst/>
        </p:spPr>
        <p:txBody>
          <a:bodyPr lIns="103601" tIns="51826" rIns="103601" bIns="51826" rtlCol="0" anchor="ctr"/>
          <a:lstStyle/>
          <a:p>
            <a:pPr algn="ctr" defTabSz="1036045">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4662544" y="1343580"/>
            <a:ext cx="4405256" cy="1631216"/>
          </a:xfrm>
          <a:prstGeom prst="rect">
            <a:avLst/>
          </a:prstGeom>
        </p:spPr>
        <p:txBody>
          <a:bodyPr wrap="square">
            <a:spAutoFit/>
          </a:bodyPr>
          <a:lstStyle/>
          <a:p>
            <a:r>
              <a:rPr lang="vi-VN"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t>
            </a:r>
            <a:endParaRPr lang="vi-V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a:p>
            <a:r>
              <a:rPr lang="vi-VN" sz="2500" dirty="0">
                <a:latin typeface="Arial-Rounded" panose="020B0500000000000000" pitchFamily="34" charset="0"/>
                <a:ea typeface="Arial-Rounded" panose="020B0500000000000000" pitchFamily="34" charset="0"/>
                <a:cs typeface="Arial-Rounded" panose="020B0500000000000000" pitchFamily="34" charset="0"/>
              </a:rPr>
              <a:t>Trời: </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Chú thì ta đặt tên cho là cây dừa.</a:t>
            </a:r>
          </a:p>
          <a:p>
            <a:r>
              <a:rPr lang="vi-VN" sz="2500" dirty="0">
                <a:latin typeface="Arial-Rounded" panose="020B0500000000000000" pitchFamily="34" charset="0"/>
                <a:ea typeface="Arial-Rounded" panose="020B0500000000000000" pitchFamily="34" charset="0"/>
                <a:cs typeface="Arial-Rounded" panose="020B0500000000000000" pitchFamily="34" charset="0"/>
              </a:rPr>
              <a:t>Cây dừa: - Con cảm ơn ạ</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90757" y="740906"/>
            <a:ext cx="4537703" cy="4154984"/>
          </a:xfrm>
          <a:prstGeom prst="rect">
            <a:avLst/>
          </a:prstGeom>
        </p:spPr>
        <p:txBody>
          <a:bodyPr wrap="square">
            <a:spAutoFit/>
          </a:bodyPr>
          <a:lstStyle/>
          <a:p>
            <a:pPr algn="just"/>
            <a:r>
              <a:rPr lang="en-US" sz="24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chỉ tay vào từng cây và đặt tên:</a:t>
            </a:r>
          </a:p>
          <a:p>
            <a:pPr algn="just"/>
            <a:r>
              <a:rPr lang="vi-VN" sz="24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Chú thì ta đặt tên cho là cây dừa.</a:t>
            </a:r>
          </a:p>
          <a:p>
            <a:pPr algn="just"/>
            <a:r>
              <a:rPr lang="vi-VN" sz="24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Chú thì ta đặt tên cho là cây cau</a:t>
            </a:r>
            <a:r>
              <a:rPr lang="vi-VN" sz="24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Chú thì ta đặt tên cho là cây mít...</a:t>
            </a:r>
          </a:p>
          <a:p>
            <a:pPr algn="just"/>
            <a:r>
              <a:rPr lang="en-US"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đặt tên mãi mà vẫn chưa hết. Về sau, trời chỉ nói vắn tắt</a:t>
            </a:r>
            <a:r>
              <a:rPr lang="vi-VN" sz="24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Chú thì là cây cải.</a:t>
            </a:r>
          </a:p>
          <a:p>
            <a:pPr algn="just"/>
            <a:r>
              <a:rPr lang="vi-VN" sz="24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Chú là cây ớt.</a:t>
            </a:r>
          </a:p>
          <a:p>
            <a:pPr algn="just"/>
            <a:r>
              <a:rPr lang="vi-VN" sz="24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Chú là cây tỏi...</a:t>
            </a:r>
            <a:endParaRPr lang="en-US"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University of Kelaniya - Helpbo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628846" y="2818398"/>
            <a:ext cx="2325102" cy="2325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750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DA1CF5D-1B6B-4A00-A003-2E8101B823A1}"/>
              </a:ext>
            </a:extLst>
          </p:cNvPr>
          <p:cNvSpPr txBox="1"/>
          <p:nvPr/>
        </p:nvSpPr>
        <p:spPr>
          <a:xfrm>
            <a:off x="4724400" y="57150"/>
            <a:ext cx="4267200" cy="1648697"/>
          </a:xfrm>
          <a:prstGeom prst="rect">
            <a:avLst/>
          </a:prstGeom>
          <a:noFill/>
        </p:spPr>
        <p:txBody>
          <a:bodyPr wrap="square" lIns="108750" tIns="54376" rIns="108750" bIns="54376" rtlCol="0">
            <a:spAutoFit/>
          </a:bodyPr>
          <a:lstStyle/>
          <a:p>
            <a:pPr algn="just" defTabSz="685596"/>
            <a:r>
              <a:rPr lang="en-US" altLang="zh-CN" sz="25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5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Để được trời đặt tên, cái cây dáng mảnh khảnh, là nhỏ xíu đã giới thiệu về mình như thế nào</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619451" y="25774"/>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99767" y="34617"/>
            <a:ext cx="2291523" cy="845237"/>
          </a:xfrm>
          <a:prstGeom prst="notchedRightArrow">
            <a:avLst/>
          </a:prstGeom>
          <a:solidFill>
            <a:srgbClr val="FF5050"/>
          </a:solidFill>
          <a:ln w="12700" cap="flat" cmpd="sng" algn="ctr">
            <a:noFill/>
            <a:prstDash val="solid"/>
            <a:miter lim="800000"/>
          </a:ln>
          <a:effectLst/>
        </p:spPr>
        <p:txBody>
          <a:bodyPr lIns="103601" tIns="51826" rIns="103601" bIns="51826" rtlCol="0" anchor="ctr"/>
          <a:lstStyle/>
          <a:p>
            <a:pPr algn="ctr" defTabSz="1036045">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90757" y="740906"/>
            <a:ext cx="4537703" cy="4324261"/>
          </a:xfrm>
          <a:prstGeom prst="rect">
            <a:avLst/>
          </a:prstGeom>
        </p:spPr>
        <p:txBody>
          <a:bodyPr wrap="square">
            <a:spAutoFit/>
          </a:bodyPr>
          <a:lstStyle/>
          <a:p>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Khi các loài cây đều đã có tên, bỗng một cái cây dáng mảnh khảnh, lá nhỏ xíu đến xin đặt tên. </a:t>
            </a:r>
            <a:endPar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a:p>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Chú bé tí xíu, chú có ích gì để ta đặt tên nào? - Trời hỏi.</a:t>
            </a:r>
            <a:endPar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a:p>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Cây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nhỏ liền thưa:</a:t>
            </a:r>
          </a:p>
          <a:p>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Thưa trời, khi nấu canh riêu cá hoặc làm chả cá, chả mực mà không có con thì mất cả ngon ạ.</a:t>
            </a:r>
          </a:p>
        </p:txBody>
      </p:sp>
      <p:pic>
        <p:nvPicPr>
          <p:cNvPr id="2052" name="Picture 4" descr="University of Kelaniya - Helpbot"/>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5198" y="3714750"/>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24400" y="1594986"/>
            <a:ext cx="4267200" cy="2446824"/>
          </a:xfrm>
          <a:prstGeom prst="rect">
            <a:avLst/>
          </a:prstGeom>
        </p:spPr>
        <p:txBody>
          <a:bodyPr wrap="square">
            <a:spAutoFit/>
          </a:bodyPr>
          <a:lstStyle/>
          <a:p>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 trời đặt tên, cái cây dáng mảnh khảnh, lá nhỏ xíu đã giới thiệu rằng người ta thường sử dụng cây này khi nấu món canh riêu cá, làm chả cá, chả mực</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WeTransfer Stickers for iOS &amp;amp; Android | GIPHY"/>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6460" y="3638550"/>
            <a:ext cx="1659484" cy="1659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891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2"/>
                                        </p:tgtEl>
                                      </p:cBhvr>
                                    </p:animEffect>
                                    <p:set>
                                      <p:cBhvr>
                                        <p:cTn id="22" dur="1" fill="hold">
                                          <p:stCondLst>
                                            <p:cond delay="499"/>
                                          </p:stCondLst>
                                        </p:cTn>
                                        <p:tgtEl>
                                          <p:spTgt spid="2052"/>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4"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DA1CF5D-1B6B-4A00-A003-2E8101B823A1}"/>
              </a:ext>
            </a:extLst>
          </p:cNvPr>
          <p:cNvSpPr txBox="1"/>
          <p:nvPr/>
        </p:nvSpPr>
        <p:spPr>
          <a:xfrm>
            <a:off x="4724400" y="57150"/>
            <a:ext cx="4267200" cy="879255"/>
          </a:xfrm>
          <a:prstGeom prst="rect">
            <a:avLst/>
          </a:prstGeom>
          <a:noFill/>
        </p:spPr>
        <p:txBody>
          <a:bodyPr wrap="square" lIns="108750" tIns="54376" rIns="108750" bIns="54376" rtlCol="0">
            <a:spAutoFit/>
          </a:bodyPr>
          <a:lstStyle/>
          <a:p>
            <a:pPr algn="just" defTabSz="685596"/>
            <a:r>
              <a:rPr lang="en-US" altLang="zh-CN" sz="25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5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Vì</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sao</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có</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là</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là</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619451" y="25774"/>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99767" y="34617"/>
            <a:ext cx="2291523" cy="845237"/>
          </a:xfrm>
          <a:prstGeom prst="notchedRightArrow">
            <a:avLst/>
          </a:prstGeom>
          <a:solidFill>
            <a:srgbClr val="FF5050"/>
          </a:solidFill>
          <a:ln w="12700" cap="flat" cmpd="sng" algn="ctr">
            <a:noFill/>
            <a:prstDash val="solid"/>
            <a:miter lim="800000"/>
          </a:ln>
          <a:effectLst/>
        </p:spPr>
        <p:txBody>
          <a:bodyPr lIns="103601" tIns="51826" rIns="103601" bIns="51826" rtlCol="0" anchor="ctr"/>
          <a:lstStyle/>
          <a:p>
            <a:pPr algn="ctr" defTabSz="1036045">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90757" y="1078051"/>
            <a:ext cx="4537703" cy="3170099"/>
          </a:xfrm>
          <a:prstGeom prst="rect">
            <a:avLst/>
          </a:prstGeom>
        </p:spPr>
        <p:txBody>
          <a:bodyPr wrap="square">
            <a:spAutoFit/>
          </a:bodyPr>
          <a:lstStyle/>
          <a:p>
            <a:r>
              <a:rPr lang="en-US" sz="2500" dirty="0" smtClean="0">
                <a:solidFill>
                  <a:srgbClr val="0066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Trời liền bảo:</a:t>
            </a:r>
          </a:p>
          <a:p>
            <a:r>
              <a:rPr lang="en-US" sz="25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 Ừ, để ta nghĩ cho một cái tên. Tên chủ thì... là... thì... là...</a:t>
            </a:r>
          </a:p>
          <a:p>
            <a:r>
              <a:rPr lang="en-US" sz="25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Trời còn đang suy nghĩ, cây nhỏ đã chạy đi xa rồi. Nó mừng rỡ khoe với bạn bè:</a:t>
            </a:r>
          </a:p>
          <a:p>
            <a:r>
              <a:rPr lang="en-US" sz="25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 Trời đặt tên cho tôi là cây “thì là” đấy!</a:t>
            </a:r>
          </a:p>
        </p:txBody>
      </p:sp>
      <p:pic>
        <p:nvPicPr>
          <p:cNvPr id="2052" name="Picture 4" descr="University of Kelaniya - Helpbo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41078" y="2952750"/>
            <a:ext cx="2074272" cy="20742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38744" y="1023981"/>
            <a:ext cx="4267200" cy="1631216"/>
          </a:xfrm>
          <a:prstGeom prst="rect">
            <a:avLst/>
          </a:prstGeom>
        </p:spPr>
        <p:txBody>
          <a:bodyPr wrap="square">
            <a:spAutoFit/>
          </a:bodyPr>
          <a:lstStyle/>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 này có tên là “thì là” bởi vì cây đã vội vã và hấp tấp nên nhầm lời lẩm nhẩm của trời là tên đặt cho cây</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WeTransfer Stickers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41078" y="2663100"/>
            <a:ext cx="2119256" cy="2119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696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2"/>
                                        </p:tgtEl>
                                      </p:cBhvr>
                                    </p:animEffect>
                                    <p:set>
                                      <p:cBhvr>
                                        <p:cTn id="22" dur="1" fill="hold">
                                          <p:stCondLst>
                                            <p:cond delay="499"/>
                                          </p:stCondLst>
                                        </p:cTn>
                                        <p:tgtEl>
                                          <p:spTgt spid="2052"/>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749"/>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4"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DA1CF5D-1B6B-4A00-A003-2E8101B823A1}"/>
              </a:ext>
            </a:extLst>
          </p:cNvPr>
          <p:cNvSpPr txBox="1"/>
          <p:nvPr/>
        </p:nvSpPr>
        <p:spPr>
          <a:xfrm>
            <a:off x="4724400" y="57150"/>
            <a:ext cx="4267200" cy="1263976"/>
          </a:xfrm>
          <a:prstGeom prst="rect">
            <a:avLst/>
          </a:prstGeom>
          <a:noFill/>
        </p:spPr>
        <p:txBody>
          <a:bodyPr wrap="square" lIns="108750" tIns="54376" rIns="108750" bIns="54376" rtlCol="0">
            <a:spAutoFit/>
          </a:bodyPr>
          <a:lstStyle/>
          <a:p>
            <a:pPr algn="just" defTabSz="685596"/>
            <a:r>
              <a:rPr lang="en-US" altLang="zh-CN" sz="25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5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500" dirty="0">
                <a:latin typeface="Arial-Rounded" panose="020B0500000000000000" pitchFamily="34" charset="0"/>
                <a:ea typeface="Arial-Rounded" panose="020B0500000000000000" pitchFamily="34" charset="0"/>
                <a:cs typeface="Arial-Rounded" panose="020B0500000000000000" pitchFamily="34" charset="0"/>
              </a:rPr>
              <a:t>Theo </a:t>
            </a:r>
            <a:r>
              <a:rPr lang="en-US" sz="2500" dirty="0" err="1">
                <a:latin typeface="Arial-Rounded" panose="020B0500000000000000" pitchFamily="34" charset="0"/>
                <a:ea typeface="Arial-Rounded" panose="020B0500000000000000" pitchFamily="34" charset="0"/>
                <a:cs typeface="Arial-Rounded" panose="020B0500000000000000" pitchFamily="34" charset="0"/>
              </a:rPr>
              <a:t>em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bè</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sẽ</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gì</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khi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khoe</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là</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là</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619451" y="25774"/>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99767" y="34617"/>
            <a:ext cx="2291523" cy="845237"/>
          </a:xfrm>
          <a:prstGeom prst="notchedRightArrow">
            <a:avLst/>
          </a:prstGeom>
          <a:solidFill>
            <a:srgbClr val="FF5050"/>
          </a:solidFill>
          <a:ln w="12700" cap="flat" cmpd="sng" algn="ctr">
            <a:noFill/>
            <a:prstDash val="solid"/>
            <a:miter lim="800000"/>
          </a:ln>
          <a:effectLst/>
        </p:spPr>
        <p:txBody>
          <a:bodyPr lIns="103601" tIns="51826" rIns="103601" bIns="51826" rtlCol="0" anchor="ctr"/>
          <a:lstStyle/>
          <a:p>
            <a:pPr algn="ctr" defTabSz="1036045">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90757" y="1078051"/>
            <a:ext cx="4537703" cy="3170099"/>
          </a:xfrm>
          <a:prstGeom prst="rect">
            <a:avLst/>
          </a:prstGeom>
        </p:spPr>
        <p:txBody>
          <a:bodyPr wrap="square">
            <a:spAutoFit/>
          </a:bodyPr>
          <a:lstStyle/>
          <a:p>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Trời liền bảo:</a:t>
            </a:r>
          </a:p>
          <a:p>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Ừ, để ta nghĩ cho một cái tên. Tên chủ thì... là... thì... là...</a:t>
            </a:r>
          </a:p>
          <a:p>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Trời còn đang suy nghĩ, cây nhỏ đã chạy đi xa rồi. Nó mừng rỡ khoe với bạn bè:</a:t>
            </a:r>
          </a:p>
          <a:p>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Trời đặt tên cho tôi là cây “thì là” đấy!</a:t>
            </a:r>
          </a:p>
        </p:txBody>
      </p:sp>
      <p:pic>
        <p:nvPicPr>
          <p:cNvPr id="2052" name="Picture 4" descr="University of Kelaniya - Helpbot"/>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5878" y="3257550"/>
            <a:ext cx="1769471" cy="17694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19918" y="1276350"/>
            <a:ext cx="4267200" cy="1631216"/>
          </a:xfrm>
          <a:prstGeom prst="rect">
            <a:avLst/>
          </a:prstGeom>
        </p:spPr>
        <p:txBody>
          <a:bodyPr wrap="square">
            <a:spAutoFit/>
          </a:bodyPr>
          <a:lstStyle/>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500" i="1" dirty="0" err="1" smtClean="0">
                <a:solidFill>
                  <a:srgbClr val="0066CC"/>
                </a:solidFill>
                <a:latin typeface="Arial-Rounded" panose="020B0500000000000000" pitchFamily="34" charset="0"/>
                <a:ea typeface="Arial-Rounded" panose="020B0500000000000000" pitchFamily="34" charset="0"/>
                <a:cs typeface="Arial-Rounded" panose="020B0500000000000000" pitchFamily="34" charset="0"/>
              </a:rPr>
              <a:t>Gợi</a:t>
            </a:r>
            <a:r>
              <a:rPr lang="en-US" sz="2500" i="1"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 ý</a:t>
            </a:r>
            <a:r>
              <a:rPr lang="vi-VN" sz="2500" i="1" dirty="0" smtClean="0">
                <a:solidFill>
                  <a:srgbClr val="0066CC"/>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i="1" dirty="0">
              <a:solidFill>
                <a:srgbClr val="0066CC"/>
              </a:solidFill>
              <a:latin typeface="Arial-Rounded" panose="020B0500000000000000" pitchFamily="34" charset="0"/>
              <a:ea typeface="Arial-Rounded" panose="020B0500000000000000" pitchFamily="34" charset="0"/>
              <a:cs typeface="Arial-Rounded" panose="020B0500000000000000" pitchFamily="34" charset="0"/>
            </a:endParaRPr>
          </a:p>
          <a:p>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Tên cậu đặc biệt quá!</a:t>
            </a:r>
          </a:p>
          <a:p>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Tên cậu hay quá!</a:t>
            </a:r>
          </a:p>
          <a:p>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Tên cậu rất dễ nhớ</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WeTransfer Stickers for iOS &amp;amp; Android | GIPHY"/>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4363" y="291182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158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2"/>
                                        </p:tgtEl>
                                      </p:cBhvr>
                                    </p:animEffect>
                                    <p:set>
                                      <p:cBhvr>
                                        <p:cTn id="22" dur="1" fill="hold">
                                          <p:stCondLst>
                                            <p:cond delay="499"/>
                                          </p:stCondLst>
                                        </p:cTn>
                                        <p:tgtEl>
                                          <p:spTgt spid="2052"/>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749"/>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4"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914399" cy="507809"/>
          </a:xfrm>
          <a:prstGeom prst="rect">
            <a:avLst/>
          </a:prstGeom>
          <a:noFill/>
        </p:spPr>
        <p:txBody>
          <a:bodyPr wrap="square" lIns="91418" tIns="45709" rIns="91418" bIns="45709" rtlCol="0">
            <a:spAutoFit/>
          </a:bodyPr>
          <a:lstStyle/>
          <a:p>
            <a:pPr algn="ctr" defTabSz="914153">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4" y="57150"/>
            <a:ext cx="3041177" cy="523200"/>
          </a:xfrm>
          <a:prstGeom prst="rect">
            <a:avLst/>
          </a:prstGeom>
        </p:spPr>
        <p:txBody>
          <a:bodyPr wrap="none" lIns="91420" tIns="45710" rIns="91420" bIns="45710">
            <a:spAutoFit/>
          </a:bodyPr>
          <a:lstStyle/>
          <a:p>
            <a:pPr defTabSz="914153"/>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762000" y="531584"/>
            <a:ext cx="8229600" cy="4524295"/>
          </a:xfrm>
          <a:prstGeom prst="rect">
            <a:avLst/>
          </a:prstGeom>
        </p:spPr>
        <p:txBody>
          <a:bodyPr wrap="square" lIns="91420" tIns="45710" rIns="91420" bIns="45710">
            <a:spAutoFit/>
          </a:bodyPr>
          <a:lstStyle/>
          <a:p>
            <a:pPr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xưa, cây cối trên trái đất chưa có tên gọi. Trời bèn gọi chúng lên để đặt tên. Cây cối mừng rỡ kéo nhau lên trời. Trời chỉ tay vào từng cây và đặt tên:</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thì ta đặt tên cho là cây dừa.</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thì ta đặt tên cho là cây cau.</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thì ta đặt tên cho là cây mít...</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 tên mãi mà vẫn chưa hết. Về sau, trời chỉ nói vắn tắt:</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thì là cây cải.</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là cây ớt.</a:t>
            </a: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cây tỏi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 loài cây đều đã có tên, bỗng một cái cây dáng mảnh khảnh, lá nhỏ xíu đến xin đặt tên</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781800" y="-145226"/>
            <a:ext cx="2209800" cy="822007"/>
            <a:chOff x="6705600" y="-145226"/>
            <a:chExt cx="2209800" cy="822007"/>
          </a:xfrm>
        </p:grpSpPr>
        <p:sp>
          <p:nvSpPr>
            <p:cNvPr id="11" name="Rounded Rectangle 10"/>
            <p:cNvSpPr/>
            <p:nvPr/>
          </p:nvSpPr>
          <p:spPr>
            <a:xfrm>
              <a:off x="7391400" y="149400"/>
              <a:ext cx="152400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705600" y="-145226"/>
              <a:ext cx="822007" cy="822007"/>
            </a:xfrm>
            <a:prstGeom prst="rect">
              <a:avLst/>
            </a:prstGeom>
          </p:spPr>
        </p:pic>
      </p:grpSp>
      <p:sp>
        <p:nvSpPr>
          <p:cNvPr id="13" name="Oval 12"/>
          <p:cNvSpPr/>
          <p:nvPr/>
        </p:nvSpPr>
        <p:spPr>
          <a:xfrm>
            <a:off x="841532" y="590561"/>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p:cNvSpPr/>
          <p:nvPr/>
        </p:nvSpPr>
        <p:spPr>
          <a:xfrm>
            <a:off x="841532" y="4248150"/>
            <a:ext cx="377668" cy="376776"/>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78648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43400" y="3333750"/>
            <a:ext cx="4800600" cy="178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586301" y="11864"/>
            <a:ext cx="709099" cy="507809"/>
          </a:xfrm>
          <a:prstGeom prst="rect">
            <a:avLst/>
          </a:prstGeom>
          <a:noFill/>
        </p:spPr>
        <p:txBody>
          <a:bodyPr wrap="square" lIns="91418" tIns="45709" rIns="91418" bIns="45709" rtlCol="0">
            <a:spAutoFit/>
          </a:bodyPr>
          <a:lstStyle/>
          <a:p>
            <a:pPr algn="ctr" defTabSz="914153">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4" y="57150"/>
            <a:ext cx="3041177" cy="523200"/>
          </a:xfrm>
          <a:prstGeom prst="rect">
            <a:avLst/>
          </a:prstGeom>
        </p:spPr>
        <p:txBody>
          <a:bodyPr wrap="none" lIns="91420" tIns="45710" rIns="91420" bIns="45710">
            <a:spAutoFit/>
          </a:bodyPr>
          <a:lstStyle/>
          <a:p>
            <a:pPr defTabSz="914153"/>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CÂY THÌ LÀ</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6987" y="514350"/>
            <a:ext cx="8153400" cy="3785652"/>
          </a:xfrm>
          <a:prstGeom prst="rect">
            <a:avLst/>
          </a:prstGeom>
        </p:spPr>
        <p:txBody>
          <a:bodyPr wrap="square">
            <a:spAutoFit/>
          </a:bodyPr>
          <a:lstStyle/>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bé tí xíu, chú có ích gì để ta đặt tên nào? - Trời hỏi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 liền thưa:</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Thưa trời, khi nấu canh riêu cá hoặc làm chả cá, chả mực mà không có con thì mất cả ngon ạ.</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liền bảo:</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Ừ, để ta nghĩ cho một cái tên. Tên chủ thì... là... thì... là...</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còn đang suy nghĩ, cây nhỏ đã chạy đi xa rồi. Nó mừng rỡ khoe với bạn bè:</a:t>
            </a:r>
          </a:p>
          <a:p>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 đặt tên cho tôi là cây “thì là” đấy!</a:t>
            </a:r>
          </a:p>
          <a:p>
            <a:pPr algn="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 tích cây thì là</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Trịnh Mạnh kể)</a:t>
            </a:r>
            <a:endParaRPr lang="en-US" sz="2400" dirty="0">
              <a:solidFill>
                <a:prstClr val="black"/>
              </a:solidFill>
            </a:endParaRPr>
          </a:p>
        </p:txBody>
      </p:sp>
    </p:spTree>
    <p:extLst>
      <p:ext uri="{BB962C8B-B14F-4D97-AF65-F5344CB8AC3E}">
        <p14:creationId xmlns:p14="http://schemas.microsoft.com/office/powerpoint/2010/main" val="3713448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1" y="3099545"/>
            <a:ext cx="9142270"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1-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958" y="590266"/>
            <a:ext cx="8553953" cy="460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1-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98" y="71524"/>
            <a:ext cx="2394796" cy="51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1-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949" y="343819"/>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1-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6819" y="969415"/>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descr="1-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7182" y="2744523"/>
            <a:ext cx="2574751" cy="239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0" descr="1-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3145215"/>
            <a:ext cx="2381818" cy="19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13" descr="1-2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03082" y="2650598"/>
            <a:ext cx="4344892" cy="76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667000" y="1934111"/>
            <a:ext cx="4267200" cy="1323439"/>
          </a:xfrm>
          <a:prstGeom prst="rect">
            <a:avLst/>
          </a:prstGeom>
          <a:noFill/>
        </p:spPr>
        <p:txBody>
          <a:bodyPr wrap="square" rtlCol="0" anchor="ctr">
            <a:spAutoFit/>
          </a:bodyPr>
          <a:lstStyle/>
          <a:p>
            <a:pPr algn="ctr"/>
            <a:r>
              <a:rPr lang="en-US" sz="4000"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LUYỆN TẬP THEO VĂN BẢN </a:t>
            </a:r>
            <a:r>
              <a:rPr lang="en-US" sz="4000" dirty="0" smtClean="0">
                <a:solidFill>
                  <a:srgbClr val="FF505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000" dirty="0">
              <a:solidFill>
                <a:srgbClr val="FF505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8768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500"/>
                                        <p:tgtEl>
                                          <p:spTgt spid="31748"/>
                                        </p:tgtEl>
                                      </p:cBhvr>
                                    </p:animEffect>
                                    <p:anim calcmode="lin" valueType="num">
                                      <p:cBhvr>
                                        <p:cTn id="8" dur="500" fill="hold"/>
                                        <p:tgtEl>
                                          <p:spTgt spid="31748"/>
                                        </p:tgtEl>
                                        <p:attrNameLst>
                                          <p:attrName>ppt_x</p:attrName>
                                        </p:attrNameLst>
                                      </p:cBhvr>
                                      <p:tavLst>
                                        <p:tav tm="0">
                                          <p:val>
                                            <p:strVal val="#ppt_x"/>
                                          </p:val>
                                        </p:tav>
                                        <p:tav tm="100000">
                                          <p:val>
                                            <p:strVal val="#ppt_x"/>
                                          </p:val>
                                        </p:tav>
                                      </p:tavLst>
                                    </p:anim>
                                    <p:anim calcmode="lin" valueType="num">
                                      <p:cBhvr>
                                        <p:cTn id="9" dur="500" fill="hold"/>
                                        <p:tgtEl>
                                          <p:spTgt spid="3174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2" presetClass="entr" presetSubtype="8" fill="hold" nodeType="after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500" fill="hold"/>
                                        <p:tgtEl>
                                          <p:spTgt spid="31749"/>
                                        </p:tgtEl>
                                        <p:attrNameLst>
                                          <p:attrName>ppt_x</p:attrName>
                                        </p:attrNameLst>
                                      </p:cBhvr>
                                      <p:tavLst>
                                        <p:tav tm="0">
                                          <p:val>
                                            <p:strVal val="0-#ppt_w/2"/>
                                          </p:val>
                                        </p:tav>
                                        <p:tav tm="100000">
                                          <p:val>
                                            <p:strVal val="#ppt_x"/>
                                          </p:val>
                                        </p:tav>
                                      </p:tavLst>
                                    </p:anim>
                                    <p:anim calcmode="lin" valueType="num">
                                      <p:cBhvr additive="base">
                                        <p:cTn id="14" dur="500" fill="hold"/>
                                        <p:tgtEl>
                                          <p:spTgt spid="31749"/>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 presetClass="entr" presetSubtype="8"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500" fill="hold"/>
                                        <p:tgtEl>
                                          <p:spTgt spid="31750"/>
                                        </p:tgtEl>
                                        <p:attrNameLst>
                                          <p:attrName>ppt_x</p:attrName>
                                        </p:attrNameLst>
                                      </p:cBhvr>
                                      <p:tavLst>
                                        <p:tav tm="0">
                                          <p:val>
                                            <p:strVal val="0-#ppt_w/2"/>
                                          </p:val>
                                        </p:tav>
                                        <p:tav tm="100000">
                                          <p:val>
                                            <p:strVal val="#ppt_x"/>
                                          </p:val>
                                        </p:tav>
                                      </p:tavLst>
                                    </p:anim>
                                    <p:anim calcmode="lin" valueType="num">
                                      <p:cBhvr additive="base">
                                        <p:cTn id="19" dur="500" fill="hold"/>
                                        <p:tgtEl>
                                          <p:spTgt spid="31750"/>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1500"/>
                            </p:stCondLst>
                            <p:childTnLst>
                              <p:par>
                                <p:cTn id="21" presetID="15" presetClass="entr" presetSubtype="0" fill="hold" nodeType="afterEffect">
                                  <p:stCondLst>
                                    <p:cond delay="0"/>
                                  </p:stCondLst>
                                  <p:childTnLst>
                                    <p:set>
                                      <p:cBhvr>
                                        <p:cTn id="22" dur="1" fill="hold">
                                          <p:stCondLst>
                                            <p:cond delay="0"/>
                                          </p:stCondLst>
                                        </p:cTn>
                                        <p:tgtEl>
                                          <p:spTgt spid="31754"/>
                                        </p:tgtEl>
                                        <p:attrNameLst>
                                          <p:attrName>style.visibility</p:attrName>
                                        </p:attrNameLst>
                                      </p:cBhvr>
                                      <p:to>
                                        <p:strVal val="visible"/>
                                      </p:to>
                                    </p:set>
                                    <p:anim calcmode="lin" valueType="num">
                                      <p:cBhvr>
                                        <p:cTn id="23" dur="500" fill="hold"/>
                                        <p:tgtEl>
                                          <p:spTgt spid="31754"/>
                                        </p:tgtEl>
                                        <p:attrNameLst>
                                          <p:attrName>ppt_w</p:attrName>
                                        </p:attrNameLst>
                                      </p:cBhvr>
                                      <p:tavLst>
                                        <p:tav tm="0">
                                          <p:val>
                                            <p:fltVal val="0"/>
                                          </p:val>
                                        </p:tav>
                                        <p:tav tm="100000">
                                          <p:val>
                                            <p:strVal val="#ppt_w"/>
                                          </p:val>
                                        </p:tav>
                                      </p:tavLst>
                                    </p:anim>
                                    <p:anim calcmode="lin" valueType="num">
                                      <p:cBhvr>
                                        <p:cTn id="24" dur="500" fill="hold"/>
                                        <p:tgtEl>
                                          <p:spTgt spid="31754"/>
                                        </p:tgtEl>
                                        <p:attrNameLst>
                                          <p:attrName>ppt_h</p:attrName>
                                        </p:attrNameLst>
                                      </p:cBhvr>
                                      <p:tavLst>
                                        <p:tav tm="0">
                                          <p:val>
                                            <p:fltVal val="0"/>
                                          </p:val>
                                        </p:tav>
                                        <p:tav tm="100000">
                                          <p:val>
                                            <p:strVal val="#ppt_h"/>
                                          </p:val>
                                        </p:tav>
                                      </p:tavLst>
                                    </p:anim>
                                    <p:anim calcmode="lin" valueType="num">
                                      <p:cBhvr>
                                        <p:cTn id="25" dur="500" fill="hold"/>
                                        <p:tgtEl>
                                          <p:spTgt spid="31754"/>
                                        </p:tgtEl>
                                        <p:attrNameLst>
                                          <p:attrName>ppt_x</p:attrName>
                                        </p:attrNameLst>
                                      </p:cBhvr>
                                      <p:tavLst>
                                        <p:tav tm="0" fmla="#ppt_x+(cos(-2*pi*(1-$))*-#ppt_x-sin(-2*pi*(1-$))*(1-#ppt_y))*(1-$)">
                                          <p:val>
                                            <p:fltVal val="0"/>
                                          </p:val>
                                        </p:tav>
                                        <p:tav tm="100000">
                                          <p:val>
                                            <p:fltVal val="1"/>
                                          </p:val>
                                        </p:tav>
                                      </p:tavLst>
                                    </p:anim>
                                    <p:anim calcmode="lin" valueType="num">
                                      <p:cBhvr>
                                        <p:cTn id="26" dur="500" fill="hold"/>
                                        <p:tgtEl>
                                          <p:spTgt spid="31754"/>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2000"/>
                            </p:stCondLst>
                            <p:childTnLst>
                              <p:par>
                                <p:cTn id="28" presetID="47" presetClass="entr" presetSubtype="0" fill="hold" nodeType="afterEffect">
                                  <p:stCondLst>
                                    <p:cond delay="0"/>
                                  </p:stCondLst>
                                  <p:childTnLst>
                                    <p:set>
                                      <p:cBhvr>
                                        <p:cTn id="29" dur="1" fill="hold">
                                          <p:stCondLst>
                                            <p:cond delay="0"/>
                                          </p:stCondLst>
                                        </p:cTn>
                                        <p:tgtEl>
                                          <p:spTgt spid="31753"/>
                                        </p:tgtEl>
                                        <p:attrNameLst>
                                          <p:attrName>style.visibility</p:attrName>
                                        </p:attrNameLst>
                                      </p:cBhvr>
                                      <p:to>
                                        <p:strVal val="visible"/>
                                      </p:to>
                                    </p:set>
                                    <p:animEffect transition="in" filter="fade">
                                      <p:cBhvr>
                                        <p:cTn id="30" dur="500"/>
                                        <p:tgtEl>
                                          <p:spTgt spid="31753"/>
                                        </p:tgtEl>
                                      </p:cBhvr>
                                    </p:animEffect>
                                    <p:anim calcmode="lin" valueType="num">
                                      <p:cBhvr>
                                        <p:cTn id="31" dur="500" fill="hold"/>
                                        <p:tgtEl>
                                          <p:spTgt spid="31753"/>
                                        </p:tgtEl>
                                        <p:attrNameLst>
                                          <p:attrName>ppt_x</p:attrName>
                                        </p:attrNameLst>
                                      </p:cBhvr>
                                      <p:tavLst>
                                        <p:tav tm="0">
                                          <p:val>
                                            <p:strVal val="#ppt_x"/>
                                          </p:val>
                                        </p:tav>
                                        <p:tav tm="100000">
                                          <p:val>
                                            <p:strVal val="#ppt_x"/>
                                          </p:val>
                                        </p:tav>
                                      </p:tavLst>
                                    </p:anim>
                                    <p:anim calcmode="lin" valueType="num">
                                      <p:cBhvr>
                                        <p:cTn id="32" dur="500" fill="hold"/>
                                        <p:tgtEl>
                                          <p:spTgt spid="31753"/>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2500"/>
                            </p:stCondLst>
                            <p:childTnLst>
                              <p:par>
                                <p:cTn id="34" presetID="47" presetClass="entr" presetSubtype="0" fill="hold" nodeType="afterEffect">
                                  <p:stCondLst>
                                    <p:cond delay="0"/>
                                  </p:stCondLst>
                                  <p:childTnLst>
                                    <p:set>
                                      <p:cBhvr>
                                        <p:cTn id="35" dur="1" fill="hold">
                                          <p:stCondLst>
                                            <p:cond delay="0"/>
                                          </p:stCondLst>
                                        </p:cTn>
                                        <p:tgtEl>
                                          <p:spTgt spid="31752"/>
                                        </p:tgtEl>
                                        <p:attrNameLst>
                                          <p:attrName>style.visibility</p:attrName>
                                        </p:attrNameLst>
                                      </p:cBhvr>
                                      <p:to>
                                        <p:strVal val="visible"/>
                                      </p:to>
                                    </p:set>
                                    <p:animEffect transition="in" filter="fade">
                                      <p:cBhvr>
                                        <p:cTn id="36" dur="500"/>
                                        <p:tgtEl>
                                          <p:spTgt spid="31752"/>
                                        </p:tgtEl>
                                      </p:cBhvr>
                                    </p:animEffect>
                                    <p:anim calcmode="lin" valueType="num">
                                      <p:cBhvr>
                                        <p:cTn id="37" dur="500" fill="hold"/>
                                        <p:tgtEl>
                                          <p:spTgt spid="31752"/>
                                        </p:tgtEl>
                                        <p:attrNameLst>
                                          <p:attrName>ppt_x</p:attrName>
                                        </p:attrNameLst>
                                      </p:cBhvr>
                                      <p:tavLst>
                                        <p:tav tm="0">
                                          <p:val>
                                            <p:strVal val="#ppt_x"/>
                                          </p:val>
                                        </p:tav>
                                        <p:tav tm="100000">
                                          <p:val>
                                            <p:strVal val="#ppt_x"/>
                                          </p:val>
                                        </p:tav>
                                      </p:tavLst>
                                    </p:anim>
                                    <p:anim calcmode="lin" valueType="num">
                                      <p:cBhvr>
                                        <p:cTn id="38" dur="500" fill="hold"/>
                                        <p:tgtEl>
                                          <p:spTgt spid="31752"/>
                                        </p:tgtEl>
                                        <p:attrNameLst>
                                          <p:attrName>ppt_y</p:attrName>
                                        </p:attrNameLst>
                                      </p:cBhvr>
                                      <p:tavLst>
                                        <p:tav tm="0">
                                          <p:val>
                                            <p:strVal val="#ppt_y-.1"/>
                                          </p:val>
                                        </p:tav>
                                        <p:tav tm="100000">
                                          <p:val>
                                            <p:strVal val="#ppt_y"/>
                                          </p:val>
                                        </p:tav>
                                      </p:tavLst>
                                    </p:anim>
                                  </p:childTnLst>
                                </p:cTn>
                              </p:par>
                            </p:childTnLst>
                          </p:cTn>
                        </p:par>
                        <p:par>
                          <p:cTn id="39" fill="hold" nodeType="afterGroup">
                            <p:stCondLst>
                              <p:cond delay="3000"/>
                            </p:stCondLst>
                            <p:childTnLst>
                              <p:par>
                                <p:cTn id="40" presetID="47" presetClass="entr" presetSubtype="0" fill="hold" nodeType="afterEffect">
                                  <p:stCondLst>
                                    <p:cond delay="0"/>
                                  </p:stCondLst>
                                  <p:childTnLst>
                                    <p:set>
                                      <p:cBhvr>
                                        <p:cTn id="41" dur="1" fill="hold">
                                          <p:stCondLst>
                                            <p:cond delay="0"/>
                                          </p:stCondLst>
                                        </p:cTn>
                                        <p:tgtEl>
                                          <p:spTgt spid="31751"/>
                                        </p:tgtEl>
                                        <p:attrNameLst>
                                          <p:attrName>style.visibility</p:attrName>
                                        </p:attrNameLst>
                                      </p:cBhvr>
                                      <p:to>
                                        <p:strVal val="visible"/>
                                      </p:to>
                                    </p:set>
                                    <p:animEffect transition="in" filter="fade">
                                      <p:cBhvr>
                                        <p:cTn id="42" dur="500"/>
                                        <p:tgtEl>
                                          <p:spTgt spid="31751"/>
                                        </p:tgtEl>
                                      </p:cBhvr>
                                    </p:animEffect>
                                    <p:anim calcmode="lin" valueType="num">
                                      <p:cBhvr>
                                        <p:cTn id="43" dur="500" fill="hold"/>
                                        <p:tgtEl>
                                          <p:spTgt spid="31751"/>
                                        </p:tgtEl>
                                        <p:attrNameLst>
                                          <p:attrName>ppt_x</p:attrName>
                                        </p:attrNameLst>
                                      </p:cBhvr>
                                      <p:tavLst>
                                        <p:tav tm="0">
                                          <p:val>
                                            <p:strVal val="#ppt_x"/>
                                          </p:val>
                                        </p:tav>
                                        <p:tav tm="100000">
                                          <p:val>
                                            <p:strVal val="#ppt_x"/>
                                          </p:val>
                                        </p:tav>
                                      </p:tavLst>
                                    </p:anim>
                                    <p:anim calcmode="lin" valueType="num">
                                      <p:cBhvr>
                                        <p:cTn id="44" dur="500" fill="hold"/>
                                        <p:tgtEl>
                                          <p:spTgt spid="31751"/>
                                        </p:tgtEl>
                                        <p:attrNameLst>
                                          <p:attrName>ppt_y</p:attrName>
                                        </p:attrNameLst>
                                      </p:cBhvr>
                                      <p:tavLst>
                                        <p:tav tm="0">
                                          <p:val>
                                            <p:strVal val="#ppt_y-.1"/>
                                          </p:val>
                                        </p:tav>
                                        <p:tav tm="100000">
                                          <p:val>
                                            <p:strVal val="#ppt_y"/>
                                          </p:val>
                                        </p:tav>
                                      </p:tavLst>
                                    </p:anim>
                                  </p:childTnLst>
                                </p:cTn>
                              </p:par>
                            </p:childTnLst>
                          </p:cTn>
                        </p:par>
                        <p:par>
                          <p:cTn id="45" fill="hold" nodeType="afterGroup">
                            <p:stCondLst>
                              <p:cond delay="3500"/>
                            </p:stCondLst>
                            <p:childTnLst>
                              <p:par>
                                <p:cTn id="46" presetID="47" presetClass="entr" presetSubtype="0" fill="hold" nodeType="afterEffect">
                                  <p:stCondLst>
                                    <p:cond delay="0"/>
                                  </p:stCondLst>
                                  <p:childTnLst>
                                    <p:set>
                                      <p:cBhvr>
                                        <p:cTn id="47" dur="1" fill="hold">
                                          <p:stCondLst>
                                            <p:cond delay="0"/>
                                          </p:stCondLst>
                                        </p:cTn>
                                        <p:tgtEl>
                                          <p:spTgt spid="31757"/>
                                        </p:tgtEl>
                                        <p:attrNameLst>
                                          <p:attrName>style.visibility</p:attrName>
                                        </p:attrNameLst>
                                      </p:cBhvr>
                                      <p:to>
                                        <p:strVal val="visible"/>
                                      </p:to>
                                    </p:set>
                                    <p:animEffect transition="in" filter="fade">
                                      <p:cBhvr>
                                        <p:cTn id="48" dur="500"/>
                                        <p:tgtEl>
                                          <p:spTgt spid="31757"/>
                                        </p:tgtEl>
                                      </p:cBhvr>
                                    </p:animEffect>
                                    <p:anim calcmode="lin" valueType="num">
                                      <p:cBhvr>
                                        <p:cTn id="49" dur="500" fill="hold"/>
                                        <p:tgtEl>
                                          <p:spTgt spid="31757"/>
                                        </p:tgtEl>
                                        <p:attrNameLst>
                                          <p:attrName>ppt_x</p:attrName>
                                        </p:attrNameLst>
                                      </p:cBhvr>
                                      <p:tavLst>
                                        <p:tav tm="0">
                                          <p:val>
                                            <p:strVal val="#ppt_x"/>
                                          </p:val>
                                        </p:tav>
                                        <p:tav tm="100000">
                                          <p:val>
                                            <p:strVal val="#ppt_x"/>
                                          </p:val>
                                        </p:tav>
                                      </p:tavLst>
                                    </p:anim>
                                    <p:anim calcmode="lin" valueType="num">
                                      <p:cBhvr>
                                        <p:cTn id="50" dur="500" fill="hold"/>
                                        <p:tgtEl>
                                          <p:spTgt spid="31757"/>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14" presetClass="entr" presetSubtype="1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3350"/>
            <a:ext cx="8915400" cy="499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00200" y="627767"/>
            <a:ext cx="6477000" cy="477054"/>
          </a:xfrm>
          <a:prstGeom prst="rect">
            <a:avLst/>
          </a:prstGeom>
          <a:noFill/>
        </p:spPr>
        <p:txBody>
          <a:bodyPr wrap="square" rtlCol="0">
            <a:spAutoFit/>
          </a:bodyPr>
          <a:lstStyle/>
          <a:p>
            <a:pPr algn="just"/>
            <a:r>
              <a:rPr lang="en-US" sz="25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Đóng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vai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cây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thì</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là</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nói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lời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đề</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nghị</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trời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đặ</a:t>
            </a:r>
            <a:r>
              <a:rPr lang="en-US" sz="2500" dirty="0">
                <a:latin typeface="Arial-Rounded" panose="020B0500000000000000" pitchFamily="34" charset="0"/>
                <a:ea typeface="Arial-Rounded" panose="020B0500000000000000" pitchFamily="34" charset="0"/>
                <a:cs typeface="Arial-Rounded" panose="020B0500000000000000" pitchFamily="34" charset="0"/>
              </a:rPr>
              <a:t>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tên</a:t>
            </a:r>
            <a:endParaRPr lang="vi-VN"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descr="20210409090849_wm_shs-tieng-viet-2-tap-1"/>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8169" t="35990" r="85076" b="58298"/>
          <a:stretch/>
        </p:blipFill>
        <p:spPr bwMode="auto">
          <a:xfrm>
            <a:off x="1103829" y="612191"/>
            <a:ext cx="623749" cy="740359"/>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415703" y="1657348"/>
            <a:ext cx="5331275" cy="2246769"/>
          </a:xfrm>
          <a:prstGeom prst="rect">
            <a:avLst/>
          </a:prstGeom>
        </p:spPr>
        <p:txBody>
          <a:bodyPr wrap="square">
            <a:spAutoFit/>
          </a:bodyPr>
          <a:lstStyle/>
          <a:p>
            <a:r>
              <a:rPr lang="en-US" sz="28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a:t>
            </a:r>
            <a:r>
              <a:rPr lang="en-US"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ý:</a:t>
            </a:r>
          </a:p>
          <a:p>
            <a:r>
              <a:rPr lang="vi-VN" sz="2800" dirty="0" smtClean="0">
                <a:solidFill>
                  <a:srgbClr val="0066CC"/>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Thưa trời, con muốn trời đặt cho con một cái tên thật đẹp ạ!</a:t>
            </a:r>
          </a:p>
          <a:p>
            <a:r>
              <a:rPr lang="vi-VN" sz="28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 Thưa trời, con muốn trời đặt cho con một cái tên thật dễ nhớ ạ</a:t>
            </a:r>
            <a:r>
              <a:rPr lang="vi-VN" sz="2800" dirty="0" smtClean="0">
                <a:solidFill>
                  <a:srgbClr val="0066CC"/>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ounded Rectangle 11"/>
          <p:cNvSpPr/>
          <p:nvPr/>
        </p:nvSpPr>
        <p:spPr>
          <a:xfrm>
            <a:off x="1219200" y="1309707"/>
            <a:ext cx="7467600" cy="3276600"/>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698"/>
            <a:endParaRPr lang="en-US" sz="1400">
              <a:solidFill>
                <a:prstClr val="white"/>
              </a:solidFill>
            </a:endParaRPr>
          </a:p>
        </p:txBody>
      </p:sp>
      <p:pic>
        <p:nvPicPr>
          <p:cNvPr id="13" name="Picture 8" descr="OnlineLabels Clip Art - Perplexed Femal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6978" y="2348345"/>
            <a:ext cx="2320822" cy="23585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7000" y="2330775"/>
            <a:ext cx="2209800" cy="2376129"/>
          </a:xfrm>
          <a:prstGeom prst="rect">
            <a:avLst/>
          </a:prstGeom>
        </p:spPr>
      </p:pic>
      <p:sp>
        <p:nvSpPr>
          <p:cNvPr id="15"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2017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xit" presetSubtype="0" fill="hold"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AME ĐƯỢC CHIA SẺ MIỄN PHÍ BỚI NK POWERSKILLS">
            <a:extLst>
              <a:ext uri="{FF2B5EF4-FFF2-40B4-BE49-F238E27FC236}">
                <a16:creationId xmlns:a16="http://schemas.microsoft.com/office/drawing/2014/main" xmlns="" id="{30E762DD-4657-490C-80E9-45EDE9F2663B}"/>
              </a:ext>
            </a:extLst>
          </p:cNvPr>
          <p:cNvPicPr>
            <a:picLocks noChangeAspect="1"/>
          </p:cNvPicPr>
          <p:nvPr/>
        </p:nvPicPr>
        <p:blipFill rotWithShape="1">
          <a:blip r:embed="rId5"/>
          <a:srcRect l="-187" t="11506" r="187" b="4120"/>
          <a:stretch/>
        </p:blipFill>
        <p:spPr>
          <a:xfrm>
            <a:off x="-28575" y="-10668"/>
            <a:ext cx="9162965" cy="5154168"/>
          </a:xfrm>
          <a:prstGeom prst="rect">
            <a:avLst/>
          </a:prstGeom>
        </p:spPr>
      </p:pic>
      <p:pic>
        <p:nvPicPr>
          <p:cNvPr id="42" name="GAME ĐƯỢC CHIA SẺ MIỄN PHÍ BỚI NK POWERSKILLS" descr="Wood Log Cartoon Wooden Pile, Cartoon Illustration, Creative Cartoon,  Illustration PNG and Vector with Transparent Background for Free Download">
            <a:extLst>
              <a:ext uri="{FF2B5EF4-FFF2-40B4-BE49-F238E27FC236}">
                <a16:creationId xmlns:a16="http://schemas.microsoft.com/office/drawing/2014/main" xmlns="" id="{91F3C27D-FC4E-4D8F-B5CB-5B19AAB89B5A}"/>
              </a:ext>
            </a:extLst>
          </p:cNvPr>
          <p:cNvPicPr>
            <a:picLocks noChangeAspect="1" noChangeArrowheads="1"/>
          </p:cNvPicPr>
          <p:nvPr/>
        </p:nvPicPr>
        <p:blipFill>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174798" y="3232830"/>
            <a:ext cx="917202" cy="1340484"/>
          </a:xfrm>
          <a:prstGeom prst="rect">
            <a:avLst/>
          </a:prstGeom>
          <a:noFill/>
          <a:extLst>
            <a:ext uri="{909E8E84-426E-40DD-AFC4-6F175D3DCCD1}">
              <a14:hiddenFill xmlns:a14="http://schemas.microsoft.com/office/drawing/2010/main">
                <a:solidFill>
                  <a:srgbClr val="FFFFFF"/>
                </a:solidFill>
              </a14:hiddenFill>
            </a:ext>
          </a:extLst>
        </p:spPr>
      </p:pic>
      <p:pic>
        <p:nvPicPr>
          <p:cNvPr id="4" name="GAME ĐƯỢC CHIA SẺ MIỄN PHÍ BỚI NK POWERSKILLS">
            <a:extLst>
              <a:ext uri="{FF2B5EF4-FFF2-40B4-BE49-F238E27FC236}">
                <a16:creationId xmlns:a16="http://schemas.microsoft.com/office/drawing/2014/main" xmlns="" id="{25C12F69-7F7D-498D-B0D5-9BD1975B0023}"/>
              </a:ext>
            </a:extLst>
          </p:cNvPr>
          <p:cNvPicPr>
            <a:picLocks noChangeAspect="1"/>
          </p:cNvPicPr>
          <p:nvPr/>
        </p:nvPicPr>
        <p:blipFill rotWithShape="1">
          <a:blip r:embed="rId7">
            <a:clrChange>
              <a:clrFrom>
                <a:srgbClr val="EFE4B0"/>
              </a:clrFrom>
              <a:clrTo>
                <a:srgbClr val="EFE4B0">
                  <a:alpha val="0"/>
                </a:srgbClr>
              </a:clrTo>
            </a:clrChange>
          </a:blip>
          <a:srcRect b="22346"/>
          <a:stretch/>
        </p:blipFill>
        <p:spPr>
          <a:xfrm>
            <a:off x="4091550" y="372071"/>
            <a:ext cx="3429053" cy="3574903"/>
          </a:xfrm>
          <a:prstGeom prst="rect">
            <a:avLst/>
          </a:prstGeom>
        </p:spPr>
      </p:pic>
      <p:grpSp>
        <p:nvGrpSpPr>
          <p:cNvPr id="31" name="Group 30">
            <a:extLst>
              <a:ext uri="{FF2B5EF4-FFF2-40B4-BE49-F238E27FC236}">
                <a16:creationId xmlns:a16="http://schemas.microsoft.com/office/drawing/2014/main" xmlns="" id="{1FE57979-DFEB-4C18-B0A4-C6441FA0ED46}"/>
              </a:ext>
            </a:extLst>
          </p:cNvPr>
          <p:cNvGrpSpPr/>
          <p:nvPr/>
        </p:nvGrpSpPr>
        <p:grpSpPr>
          <a:xfrm>
            <a:off x="3238470" y="-1580826"/>
            <a:ext cx="4726283" cy="5167481"/>
            <a:chOff x="4360343" y="-2060868"/>
            <a:chExt cx="6301711" cy="6889975"/>
          </a:xfrm>
        </p:grpSpPr>
        <p:sp>
          <p:nvSpPr>
            <p:cNvPr id="34" name="Rounded Rectangle 14">
              <a:hlinkClick r:id="rId8"/>
              <a:extLst>
                <a:ext uri="{FF2B5EF4-FFF2-40B4-BE49-F238E27FC236}">
                  <a16:creationId xmlns:a16="http://schemas.microsoft.com/office/drawing/2014/main" xmlns="" id="{85A8952D-BFCA-405A-BE91-DFACE38AB039}"/>
                </a:ext>
              </a:extLst>
            </p:cNvPr>
            <p:cNvSpPr/>
            <p:nvPr/>
          </p:nvSpPr>
          <p:spPr>
            <a:xfrm>
              <a:off x="4360343" y="-2060868"/>
              <a:ext cx="6301711" cy="891444"/>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ndParaRPr>
            </a:p>
          </p:txBody>
        </p:sp>
        <p:pic>
          <p:nvPicPr>
            <p:cNvPr id="35" name="Picture 34">
              <a:extLst>
                <a:ext uri="{FF2B5EF4-FFF2-40B4-BE49-F238E27FC236}">
                  <a16:creationId xmlns:a16="http://schemas.microsoft.com/office/drawing/2014/main" xmlns="" id="{16F188E7-4BFF-4A73-9E77-D30648ADEBC7}"/>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626318" y="777306"/>
              <a:ext cx="3825825" cy="4051801"/>
            </a:xfrm>
            <a:prstGeom prst="rect">
              <a:avLst/>
            </a:prstGeom>
            <a:effectLst>
              <a:glow rad="63500">
                <a:schemeClr val="accent2">
                  <a:satMod val="175000"/>
                  <a:alpha val="40000"/>
                </a:schemeClr>
              </a:glow>
            </a:effectLst>
          </p:spPr>
        </p:pic>
      </p:grpSp>
      <p:pic>
        <p:nvPicPr>
          <p:cNvPr id="11" name="GAME ĐƯỢC CHIA SẺ MIỄN PHÍ BỚI NK POWERSKILLS">
            <a:extLst>
              <a:ext uri="{FF2B5EF4-FFF2-40B4-BE49-F238E27FC236}">
                <a16:creationId xmlns:a16="http://schemas.microsoft.com/office/drawing/2014/main" xmlns="" id="{68025A2B-DB88-45DE-A7F1-E5689B1DF4D6}"/>
              </a:ext>
            </a:extLst>
          </p:cNvPr>
          <p:cNvPicPr>
            <a:picLocks noChangeAspect="1"/>
          </p:cNvPicPr>
          <p:nvPr/>
        </p:nvPicPr>
        <p:blipFill rotWithShape="1">
          <a:blip r:embed="rId11">
            <a:clrChange>
              <a:clrFrom>
                <a:srgbClr val="B6FF0A"/>
              </a:clrFrom>
              <a:clrTo>
                <a:srgbClr val="B6FF0A">
                  <a:alpha val="0"/>
                </a:srgbClr>
              </a:clrTo>
            </a:clrChange>
          </a:blip>
          <a:srcRect l="4927" t="12877" r="7746" b="8818"/>
          <a:stretch/>
        </p:blipFill>
        <p:spPr>
          <a:xfrm>
            <a:off x="4204505" y="622943"/>
            <a:ext cx="3102931" cy="3324031"/>
          </a:xfrm>
          <a:prstGeom prst="rect">
            <a:avLst/>
          </a:prstGeom>
        </p:spPr>
      </p:pic>
      <p:pic>
        <p:nvPicPr>
          <p:cNvPr id="13" name="GAME ĐƯỢC CHIA SẺ MIỄN PHÍ BỚI NK POWERSKILLS">
            <a:extLst>
              <a:ext uri="{FF2B5EF4-FFF2-40B4-BE49-F238E27FC236}">
                <a16:creationId xmlns:a16="http://schemas.microsoft.com/office/drawing/2014/main" xmlns="" id="{CC13734B-6F97-4FF8-90D6-E8C5199D6A22}"/>
              </a:ext>
            </a:extLst>
          </p:cNvPr>
          <p:cNvPicPr>
            <a:picLocks noChangeAspect="1"/>
          </p:cNvPicPr>
          <p:nvPr/>
        </p:nvPicPr>
        <p:blipFill rotWithShape="1">
          <a:blip r:embed="rId12">
            <a:clrChange>
              <a:clrFrom>
                <a:srgbClr val="B6FF0A"/>
              </a:clrFrom>
              <a:clrTo>
                <a:srgbClr val="B6FF0A">
                  <a:alpha val="0"/>
                </a:srgbClr>
              </a:clrTo>
            </a:clrChange>
          </a:blip>
          <a:srcRect r="5193" b="5031"/>
          <a:stretch/>
        </p:blipFill>
        <p:spPr>
          <a:xfrm>
            <a:off x="3795910" y="52217"/>
            <a:ext cx="3277964" cy="3922838"/>
          </a:xfrm>
          <a:prstGeom prst="rect">
            <a:avLst/>
          </a:prstGeom>
        </p:spPr>
      </p:pic>
      <p:pic>
        <p:nvPicPr>
          <p:cNvPr id="14" name="GAME ĐƯỢC CHIA SẺ MIỄN PHÍ BỚI NK POWERSKILLS">
            <a:extLst>
              <a:ext uri="{FF2B5EF4-FFF2-40B4-BE49-F238E27FC236}">
                <a16:creationId xmlns:a16="http://schemas.microsoft.com/office/drawing/2014/main" xmlns="" id="{5264B1C8-6F32-477A-A108-9B4F940578A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5253417" y="31538"/>
            <a:ext cx="866132" cy="931937"/>
          </a:xfrm>
          <a:prstGeom prst="rect">
            <a:avLst/>
          </a:prstGeom>
          <a:effectLst>
            <a:glow rad="139700">
              <a:schemeClr val="accent4">
                <a:satMod val="175000"/>
                <a:alpha val="40000"/>
              </a:schemeClr>
            </a:glow>
          </a:effectLst>
        </p:spPr>
      </p:pic>
      <p:pic>
        <p:nvPicPr>
          <p:cNvPr id="17" name="GAME ĐƯỢC CHIA SẺ MIỄN PHÍ BỚI NK POWERSKILLS">
            <a:extLst>
              <a:ext uri="{FF2B5EF4-FFF2-40B4-BE49-F238E27FC236}">
                <a16:creationId xmlns:a16="http://schemas.microsoft.com/office/drawing/2014/main" xmlns="" id="{4C7D463D-4644-4FA4-BC31-EB119F05AF8D}"/>
              </a:ext>
            </a:extLst>
          </p:cNvPr>
          <p:cNvPicPr>
            <a:picLocks noChangeAspect="1"/>
          </p:cNvPicPr>
          <p:nvPr/>
        </p:nvPicPr>
        <p:blipFill rotWithShape="1">
          <a:blip r:embed="rId14">
            <a:clrChange>
              <a:clrFrom>
                <a:srgbClr val="6DFFFF"/>
              </a:clrFrom>
              <a:clrTo>
                <a:srgbClr val="6DFFFF">
                  <a:alpha val="0"/>
                </a:srgbClr>
              </a:clrTo>
            </a:clrChange>
          </a:blip>
          <a:srcRect r="4695"/>
          <a:stretch/>
        </p:blipFill>
        <p:spPr>
          <a:xfrm>
            <a:off x="-213618" y="1311094"/>
            <a:ext cx="4812593" cy="3873674"/>
          </a:xfrm>
          <a:prstGeom prst="rect">
            <a:avLst/>
          </a:prstGeom>
        </p:spPr>
      </p:pic>
      <p:grpSp>
        <p:nvGrpSpPr>
          <p:cNvPr id="36" name="Group 35">
            <a:extLst>
              <a:ext uri="{FF2B5EF4-FFF2-40B4-BE49-F238E27FC236}">
                <a16:creationId xmlns:a16="http://schemas.microsoft.com/office/drawing/2014/main" xmlns="" id="{6C60DB00-E242-4C54-8AF6-D623D5109ABF}"/>
              </a:ext>
            </a:extLst>
          </p:cNvPr>
          <p:cNvGrpSpPr/>
          <p:nvPr/>
        </p:nvGrpSpPr>
        <p:grpSpPr>
          <a:xfrm>
            <a:off x="3429568" y="3267419"/>
            <a:ext cx="4726283" cy="2779589"/>
            <a:chOff x="556127" y="5632749"/>
            <a:chExt cx="6301711" cy="3706119"/>
          </a:xfrm>
        </p:grpSpPr>
        <p:pic>
          <p:nvPicPr>
            <p:cNvPr id="37" name="Picture 36">
              <a:extLst>
                <a:ext uri="{FF2B5EF4-FFF2-40B4-BE49-F238E27FC236}">
                  <a16:creationId xmlns:a16="http://schemas.microsoft.com/office/drawing/2014/main" xmlns="" id="{E9D2E7B6-9184-47A2-963B-29F059F530E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26465" y="6211527"/>
              <a:ext cx="1838374" cy="1470699"/>
            </a:xfrm>
            <a:prstGeom prst="rect">
              <a:avLst/>
            </a:prstGeom>
          </p:spPr>
        </p:pic>
        <p:pic>
          <p:nvPicPr>
            <p:cNvPr id="38" name="Picture 37" descr="Combo TripU 3N2Ä Novotel PhÃº Quá»c">
              <a:extLst>
                <a:ext uri="{FF2B5EF4-FFF2-40B4-BE49-F238E27FC236}">
                  <a16:creationId xmlns:a16="http://schemas.microsoft.com/office/drawing/2014/main" xmlns="" id="{D391E72F-30FB-4A8D-9EFD-F152DEE5FB92}"/>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18457" y="5632749"/>
              <a:ext cx="2236830" cy="1789464"/>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6" descr="MÃ¡y Äiá»n giáº£i 03">
              <a:extLst>
                <a:ext uri="{FF2B5EF4-FFF2-40B4-BE49-F238E27FC236}">
                  <a16:creationId xmlns:a16="http://schemas.microsoft.com/office/drawing/2014/main" xmlns="" id="{4A48505D-74A4-4CD6-8418-3CC2BC09B28E}"/>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90640" y="6245641"/>
              <a:ext cx="1453571" cy="140246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40" name="Rounded Rectangle 14">
              <a:hlinkClick r:id="rId8"/>
              <a:extLst>
                <a:ext uri="{FF2B5EF4-FFF2-40B4-BE49-F238E27FC236}">
                  <a16:creationId xmlns:a16="http://schemas.microsoft.com/office/drawing/2014/main" xmlns="" id="{1EEA854E-1AA2-47F7-99EA-597DF5CA4BD6}"/>
                </a:ext>
              </a:extLst>
            </p:cNvPr>
            <p:cNvSpPr/>
            <p:nvPr/>
          </p:nvSpPr>
          <p:spPr>
            <a:xfrm>
              <a:off x="556127" y="8447424"/>
              <a:ext cx="6301711" cy="891444"/>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ndParaRPr>
            </a:p>
          </p:txBody>
        </p:sp>
      </p:grpSp>
      <p:pic>
        <p:nvPicPr>
          <p:cNvPr id="25" name="GAME ĐƯỢC CHIA SẺ MIỄN PHÍ BỚI NK POWERSKILLS">
            <a:hlinkClick r:id="rId18" action="ppaction://hlinksldjump"/>
            <a:extLst>
              <a:ext uri="{FF2B5EF4-FFF2-40B4-BE49-F238E27FC236}">
                <a16:creationId xmlns:a16="http://schemas.microsoft.com/office/drawing/2014/main" xmlns="" id="{98CEADEE-E752-4D3A-A2A4-1CB84B13E0F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9500" y="-32497"/>
            <a:ext cx="979750" cy="888460"/>
          </a:xfrm>
          <a:prstGeom prst="rect">
            <a:avLst/>
          </a:prstGeom>
        </p:spPr>
      </p:pic>
      <p:pic>
        <p:nvPicPr>
          <p:cNvPr id="26" name="GAME ĐƯỢC CHIA SẺ MIỄN PHÍ BỚI NK POWERSKILLS">
            <a:hlinkClick r:id="rId20" action="ppaction://hlinksldjump"/>
            <a:extLst>
              <a:ext uri="{FF2B5EF4-FFF2-40B4-BE49-F238E27FC236}">
                <a16:creationId xmlns:a16="http://schemas.microsoft.com/office/drawing/2014/main" xmlns="" id="{CBD8E4B6-A865-4640-A570-1E1F99C1B5F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79250" y="-57375"/>
            <a:ext cx="1003190" cy="913338"/>
          </a:xfrm>
          <a:prstGeom prst="rect">
            <a:avLst/>
          </a:prstGeom>
        </p:spPr>
      </p:pic>
      <p:pic>
        <p:nvPicPr>
          <p:cNvPr id="27" name="GAME ĐƯỢC CHIA SẺ MIỄN PHÍ BỚI NK POWERSKILLS">
            <a:hlinkClick r:id="rId22" action="ppaction://hlinksldjump"/>
            <a:extLst>
              <a:ext uri="{FF2B5EF4-FFF2-40B4-BE49-F238E27FC236}">
                <a16:creationId xmlns:a16="http://schemas.microsoft.com/office/drawing/2014/main" xmlns="" id="{6820257A-2665-4BA4-9C0D-96432CBA615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057400" y="-64601"/>
            <a:ext cx="987682" cy="902762"/>
          </a:xfrm>
          <a:prstGeom prst="rect">
            <a:avLst/>
          </a:prstGeom>
        </p:spPr>
      </p:pic>
      <p:pic>
        <p:nvPicPr>
          <p:cNvPr id="28" name="GAME ĐƯỢC CHIA SẺ MIỄN PHÍ BỚI NK POWERSKILLS">
            <a:hlinkClick r:id="rId24" action="ppaction://hlinksldjump"/>
            <a:extLst>
              <a:ext uri="{FF2B5EF4-FFF2-40B4-BE49-F238E27FC236}">
                <a16:creationId xmlns:a16="http://schemas.microsoft.com/office/drawing/2014/main" xmlns="" id="{CB31683C-7D4D-4660-B50A-5F6F4175116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945607" y="-27135"/>
            <a:ext cx="967921" cy="877735"/>
          </a:xfrm>
          <a:prstGeom prst="rect">
            <a:avLst/>
          </a:prstGeom>
        </p:spPr>
      </p:pic>
      <p:pic>
        <p:nvPicPr>
          <p:cNvPr id="32" name="GAME ĐƯỢC CHIA SẺ MIỄN PHÍ BỚI NK POWERSKILLS" descr="Káº¿t quáº£ hÃ¬nh áº£nh cho win text gif">
            <a:hlinkClick r:id="rId8"/>
            <a:extLst>
              <a:ext uri="{FF2B5EF4-FFF2-40B4-BE49-F238E27FC236}">
                <a16:creationId xmlns:a16="http://schemas.microsoft.com/office/drawing/2014/main" xmlns="" id="{D2FC900C-ABDA-40DE-974C-9048B9721DFE}"/>
              </a:ext>
            </a:extLst>
          </p:cNvPr>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4924987" y="927392"/>
            <a:ext cx="4044425" cy="4044425"/>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7" action="ppaction://hlinksldjump"/>
          </p:cNvPr>
          <p:cNvSpPr/>
          <p:nvPr/>
        </p:nvSpPr>
        <p:spPr>
          <a:xfrm>
            <a:off x="7307436" y="52217"/>
            <a:ext cx="1661976" cy="875175"/>
          </a:xfrm>
          <a:prstGeom prst="right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 TIẾP</a:t>
            </a:r>
            <a:endParaRPr lang="en-US"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2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2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4" name="Picture 23"/>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673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7"/>
                                        </p:tgtEl>
                                        <p:attrNameLst>
                                          <p:attrName>r</p:attrName>
                                        </p:attrNameLst>
                                      </p:cBhvr>
                                    </p:animRot>
                                    <p:animRot by="-240000">
                                      <p:cBhvr>
                                        <p:cTn id="19" dur="200" fill="hold">
                                          <p:stCondLst>
                                            <p:cond delay="200"/>
                                          </p:stCondLst>
                                        </p:cTn>
                                        <p:tgtEl>
                                          <p:spTgt spid="27"/>
                                        </p:tgtEl>
                                        <p:attrNameLst>
                                          <p:attrName>r</p:attrName>
                                        </p:attrNameLst>
                                      </p:cBhvr>
                                    </p:animRot>
                                    <p:animRot by="240000">
                                      <p:cBhvr>
                                        <p:cTn id="20" dur="200" fill="hold">
                                          <p:stCondLst>
                                            <p:cond delay="400"/>
                                          </p:stCondLst>
                                        </p:cTn>
                                        <p:tgtEl>
                                          <p:spTgt spid="27"/>
                                        </p:tgtEl>
                                        <p:attrNameLst>
                                          <p:attrName>r</p:attrName>
                                        </p:attrNameLst>
                                      </p:cBhvr>
                                    </p:animRot>
                                    <p:animRot by="-240000">
                                      <p:cBhvr>
                                        <p:cTn id="21" dur="200" fill="hold">
                                          <p:stCondLst>
                                            <p:cond delay="600"/>
                                          </p:stCondLst>
                                        </p:cTn>
                                        <p:tgtEl>
                                          <p:spTgt spid="27"/>
                                        </p:tgtEl>
                                        <p:attrNameLst>
                                          <p:attrName>r</p:attrName>
                                        </p:attrNameLst>
                                      </p:cBhvr>
                                    </p:animRot>
                                    <p:animRot by="120000">
                                      <p:cBhvr>
                                        <p:cTn id="22" dur="200" fill="hold">
                                          <p:stCondLst>
                                            <p:cond delay="800"/>
                                          </p:stCondLst>
                                        </p:cTn>
                                        <p:tgtEl>
                                          <p:spTgt spid="2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par>
                                <p:cTn id="45" presetID="26" presetClass="emph" presetSubtype="0" repeatCount="2000" fill="hold" nodeType="withEffect">
                                  <p:stCondLst>
                                    <p:cond delay="0"/>
                                  </p:stCondLst>
                                  <p:childTnLst>
                                    <p:animEffect transition="out" filter="fade">
                                      <p:cBhvr>
                                        <p:cTn id="46" dur="500" tmFilter="0, 0; .2, .5; .8, .5; 1, 0"/>
                                        <p:tgtEl>
                                          <p:spTgt spid="14"/>
                                        </p:tgtEl>
                                      </p:cBhvr>
                                    </p:animEffect>
                                    <p:animScale>
                                      <p:cBhvr>
                                        <p:cTn id="47" dur="250" autoRev="1" fill="hold"/>
                                        <p:tgtEl>
                                          <p:spTgt spid="14"/>
                                        </p:tgtEl>
                                      </p:cBhvr>
                                      <p:by x="105000" y="105000"/>
                                    </p:animScale>
                                  </p:childTnLst>
                                </p:cTn>
                              </p:par>
                            </p:childTnLst>
                          </p:cTn>
                        </p:par>
                      </p:childTnLst>
                    </p:cTn>
                  </p:par>
                </p:childTnLst>
              </p:cTn>
              <p:nextCondLst>
                <p:cond evt="onClick" delay="0">
                  <p:tgtEl>
                    <p:spTgt spid="25"/>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27"/>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7"/>
                  </p:tgtEl>
                </p:cond>
              </p:nextCondLst>
            </p:seq>
            <p:seq concurrent="1" nextAc="seek">
              <p:cTn id="67" restart="whenNotActive" fill="hold" evtFilter="cancelBubble" nodeType="interactiveSeq">
                <p:stCondLst>
                  <p:cond evt="onClick" delay="0">
                    <p:tgtEl>
                      <p:spTgt spid="28"/>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8"/>
                                        </p:tgtEl>
                                      </p:cBhvr>
                                    </p:animEffect>
                                    <p:set>
                                      <p:cBhvr>
                                        <p:cTn id="72" dur="1" fill="hold">
                                          <p:stCondLst>
                                            <p:cond delay="499"/>
                                          </p:stCondLst>
                                        </p:cTn>
                                        <p:tgtEl>
                                          <p:spTgt spid="28"/>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500"/>
                                        <p:tgtEl>
                                          <p:spTgt spid="11"/>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par>
                                <p:cTn id="77" presetID="32" presetClass="emph" presetSubtype="0" repeatCount="indefinite" fill="hold" nodeType="withEffect">
                                  <p:stCondLst>
                                    <p:cond delay="0"/>
                                  </p:stCondLst>
                                  <p:childTnLst>
                                    <p:animRot by="120000">
                                      <p:cBhvr>
                                        <p:cTn id="78" dur="100" fill="hold">
                                          <p:stCondLst>
                                            <p:cond delay="0"/>
                                          </p:stCondLst>
                                        </p:cTn>
                                        <p:tgtEl>
                                          <p:spTgt spid="11"/>
                                        </p:tgtEl>
                                        <p:attrNameLst>
                                          <p:attrName>r</p:attrName>
                                        </p:attrNameLst>
                                      </p:cBhvr>
                                    </p:animRot>
                                    <p:animRot by="-240000">
                                      <p:cBhvr>
                                        <p:cTn id="79" dur="200" fill="hold">
                                          <p:stCondLst>
                                            <p:cond delay="200"/>
                                          </p:stCondLst>
                                        </p:cTn>
                                        <p:tgtEl>
                                          <p:spTgt spid="11"/>
                                        </p:tgtEl>
                                        <p:attrNameLst>
                                          <p:attrName>r</p:attrName>
                                        </p:attrNameLst>
                                      </p:cBhvr>
                                    </p:animRot>
                                    <p:animRot by="240000">
                                      <p:cBhvr>
                                        <p:cTn id="80" dur="200" fill="hold">
                                          <p:stCondLst>
                                            <p:cond delay="400"/>
                                          </p:stCondLst>
                                        </p:cTn>
                                        <p:tgtEl>
                                          <p:spTgt spid="11"/>
                                        </p:tgtEl>
                                        <p:attrNameLst>
                                          <p:attrName>r</p:attrName>
                                        </p:attrNameLst>
                                      </p:cBhvr>
                                    </p:animRot>
                                    <p:animRot by="-240000">
                                      <p:cBhvr>
                                        <p:cTn id="81" dur="200" fill="hold">
                                          <p:stCondLst>
                                            <p:cond delay="600"/>
                                          </p:stCondLst>
                                        </p:cTn>
                                        <p:tgtEl>
                                          <p:spTgt spid="11"/>
                                        </p:tgtEl>
                                        <p:attrNameLst>
                                          <p:attrName>r</p:attrName>
                                        </p:attrNameLst>
                                      </p:cBhvr>
                                    </p:animRot>
                                    <p:animRot by="120000">
                                      <p:cBhvr>
                                        <p:cTn id="82" dur="200" fill="hold">
                                          <p:stCondLst>
                                            <p:cond delay="800"/>
                                          </p:stCondLst>
                                        </p:cTn>
                                        <p:tgtEl>
                                          <p:spTgt spid="11"/>
                                        </p:tgtEl>
                                        <p:attrNameLst>
                                          <p:attrName>r</p:attrName>
                                        </p:attrNameLst>
                                      </p:cBhvr>
                                    </p:animRot>
                                  </p:childTnLst>
                                </p:cTn>
                              </p:par>
                              <p:par>
                                <p:cTn id="83" presetID="10" presetClass="entr" presetSubtype="0"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500"/>
                                        <p:tgtEl>
                                          <p:spTgt spid="13"/>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26" presetClass="emph" presetSubtype="0" repeatCount="2000" fill="hold" nodeType="withEffect">
                                  <p:stCondLst>
                                    <p:cond delay="0"/>
                                  </p:stCondLst>
                                  <p:childTnLst>
                                    <p:animEffect transition="out" filter="fade">
                                      <p:cBhvr>
                                        <p:cTn id="87" dur="500" tmFilter="0, 0; .2, .5; .8, .5; 1, 0"/>
                                        <p:tgtEl>
                                          <p:spTgt spid="13"/>
                                        </p:tgtEl>
                                      </p:cBhvr>
                                    </p:animEffect>
                                    <p:animScale>
                                      <p:cBhvr>
                                        <p:cTn id="88" dur="250" autoRev="1" fill="hold"/>
                                        <p:tgtEl>
                                          <p:spTgt spid="13"/>
                                        </p:tgtEl>
                                      </p:cBhvr>
                                      <p:by x="105000" y="105000"/>
                                    </p:animScale>
                                  </p:childTnLst>
                                </p:cTn>
                              </p:par>
                            </p:childTnLst>
                          </p:cTn>
                        </p:par>
                        <p:par>
                          <p:cTn id="89" fill="hold">
                            <p:stCondLst>
                              <p:cond delay="1500"/>
                            </p:stCondLst>
                            <p:childTnLst>
                              <p:par>
                                <p:cTn id="90" presetID="10" presetClass="entr" presetSubtype="0" fill="hold" nodeType="afterEffect">
                                  <p:stCondLst>
                                    <p:cond delay="300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500"/>
                                        <p:tgtEl>
                                          <p:spTgt spid="32"/>
                                        </p:tgtEl>
                                      </p:cBhvr>
                                    </p:animEffect>
                                  </p:childTnLst>
                                  <p:subTnLst>
                                    <p:audio>
                                      <p:cMediaNode>
                                        <p:cTn display="0" masterRel="sameClick">
                                          <p:stCondLst>
                                            <p:cond evt="begin" delay="0">
                                              <p:tn val="90"/>
                                            </p:cond>
                                          </p:stCondLst>
                                          <p:endCondLst>
                                            <p:cond evt="onStopAudio" delay="0">
                                              <p:tgtEl>
                                                <p:sldTgt/>
                                              </p:tgtEl>
                                            </p:cond>
                                          </p:endCondLst>
                                        </p:cTn>
                                        <p:tgtEl>
                                          <p:sndTgt r:embed="rId4" name="Tieng-yeah-tre-con-www_nhacchuongvui_com.wav"/>
                                        </p:tgtEl>
                                      </p:cMediaNode>
                                    </p:audio>
                                  </p:subTnLst>
                                </p:cTn>
                              </p:par>
                            </p:childTnLst>
                          </p:cTn>
                        </p:par>
                        <p:par>
                          <p:cTn id="93" fill="hold">
                            <p:stCondLst>
                              <p:cond delay="5000"/>
                            </p:stCondLst>
                            <p:childTnLst>
                              <p:par>
                                <p:cTn id="94" presetID="53" presetClass="entr" presetSubtype="16" fill="hold" grpId="0" nodeType="afterEffect">
                                  <p:stCondLst>
                                    <p:cond delay="0"/>
                                  </p:stCondLst>
                                  <p:childTnLst>
                                    <p:set>
                                      <p:cBhvr>
                                        <p:cTn id="95" dur="1" fill="hold">
                                          <p:stCondLst>
                                            <p:cond delay="0"/>
                                          </p:stCondLst>
                                        </p:cTn>
                                        <p:tgtEl>
                                          <p:spTgt spid="2"/>
                                        </p:tgtEl>
                                        <p:attrNameLst>
                                          <p:attrName>style.visibility</p:attrName>
                                        </p:attrNameLst>
                                      </p:cBhvr>
                                      <p:to>
                                        <p:strVal val="visible"/>
                                      </p:to>
                                    </p:set>
                                    <p:anim calcmode="lin" valueType="num">
                                      <p:cBhvr>
                                        <p:cTn id="96" dur="500" fill="hold"/>
                                        <p:tgtEl>
                                          <p:spTgt spid="2"/>
                                        </p:tgtEl>
                                        <p:attrNameLst>
                                          <p:attrName>ppt_w</p:attrName>
                                        </p:attrNameLst>
                                      </p:cBhvr>
                                      <p:tavLst>
                                        <p:tav tm="0">
                                          <p:val>
                                            <p:fltVal val="0"/>
                                          </p:val>
                                        </p:tav>
                                        <p:tav tm="100000">
                                          <p:val>
                                            <p:strVal val="#ppt_w"/>
                                          </p:val>
                                        </p:tav>
                                      </p:tavLst>
                                    </p:anim>
                                    <p:anim calcmode="lin" valueType="num">
                                      <p:cBhvr>
                                        <p:cTn id="97" dur="500" fill="hold"/>
                                        <p:tgtEl>
                                          <p:spTgt spid="2"/>
                                        </p:tgtEl>
                                        <p:attrNameLst>
                                          <p:attrName>ppt_h</p:attrName>
                                        </p:attrNameLst>
                                      </p:cBhvr>
                                      <p:tavLst>
                                        <p:tav tm="0">
                                          <p:val>
                                            <p:fltVal val="0"/>
                                          </p:val>
                                        </p:tav>
                                        <p:tav tm="100000">
                                          <p:val>
                                            <p:strVal val="#ppt_h"/>
                                          </p:val>
                                        </p:tav>
                                      </p:tavLst>
                                    </p:anim>
                                    <p:animEffect transition="in" filter="fade">
                                      <p:cBhvr>
                                        <p:cTn id="98" dur="500"/>
                                        <p:tgtEl>
                                          <p:spTgt spid="2"/>
                                        </p:tgtEl>
                                      </p:cBhvr>
                                    </p:animEffect>
                                  </p:childTnLst>
                                </p:cTn>
                              </p:par>
                            </p:childTnLst>
                          </p:cTn>
                        </p:par>
                      </p:childTnLst>
                    </p:cTn>
                  </p:par>
                </p:childTnLst>
              </p:cTn>
              <p:nextCondLst>
                <p:cond evt="onClick" delay="0">
                  <p:tgtEl>
                    <p:spTgt spid="28"/>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3350"/>
            <a:ext cx="8915400" cy="499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252911" y="627766"/>
            <a:ext cx="7129089" cy="954107"/>
          </a:xfrm>
          <a:prstGeom prst="rect">
            <a:avLst/>
          </a:prstGeom>
          <a:noFill/>
        </p:spPr>
        <p:txBody>
          <a:bodyPr wrap="square" rtlCol="0">
            <a:spAutoFit/>
          </a:bodyPr>
          <a:lstStyle/>
          <a:p>
            <a:pPr algn="just"/>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r>
              <a:rPr lang="en-US" sz="28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Cùng bạn nói và đáp lời đề nghị chơi một trò chơi</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1415702" y="2040066"/>
            <a:ext cx="5331275" cy="1815882"/>
          </a:xfrm>
          <a:prstGeom prst="rect">
            <a:avLst/>
          </a:prstGeom>
        </p:spPr>
        <p:txBody>
          <a:bodyPr wrap="square">
            <a:spAutoFit/>
          </a:bodyPr>
          <a:lstStyle/>
          <a:p>
            <a:r>
              <a:rPr lang="en-US" sz="28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a:t>
            </a:r>
            <a:r>
              <a:rPr lang="en-US"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ý:</a:t>
            </a:r>
          </a:p>
          <a:p>
            <a:r>
              <a:rPr lang="vi-VN" sz="2800" dirty="0">
                <a:latin typeface="Arial-Rounded" panose="020B0500000000000000" pitchFamily="34" charset="0"/>
                <a:ea typeface="Arial-Rounded" panose="020B0500000000000000" pitchFamily="34" charset="0"/>
                <a:cs typeface="Arial-Rounded" panose="020B0500000000000000" pitchFamily="34" charset="0"/>
              </a:rPr>
              <a:t>- Chúng mình cùng chơi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đá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bóng</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nhé!</a:t>
            </a:r>
          </a:p>
          <a:p>
            <a:r>
              <a:rPr lang="vi-VN" sz="2800" dirty="0">
                <a:latin typeface="Arial-Rounded" panose="020B0500000000000000" pitchFamily="34" charset="0"/>
                <a:ea typeface="Arial-Rounded" panose="020B0500000000000000" pitchFamily="34" charset="0"/>
                <a:cs typeface="Arial-Rounded" panose="020B0500000000000000" pitchFamily="34" charset="0"/>
              </a:rPr>
              <a:t>- Ừ, cùng ra sân chơi nhé</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ounded Rectangle 11"/>
          <p:cNvSpPr/>
          <p:nvPr/>
        </p:nvSpPr>
        <p:spPr>
          <a:xfrm>
            <a:off x="1219200" y="1809749"/>
            <a:ext cx="7467600" cy="2776557"/>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698"/>
            <a:endParaRPr lang="en-US" sz="1400">
              <a:solidFill>
                <a:prstClr val="white"/>
              </a:solidFill>
            </a:endParaRPr>
          </a:p>
        </p:txBody>
      </p:sp>
      <p:pic>
        <p:nvPicPr>
          <p:cNvPr id="13" name="Picture 8" descr="OnlineLabels Clip Art - Perplexed Femal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6978" y="2348345"/>
            <a:ext cx="2320822" cy="23585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4318" y="2374322"/>
            <a:ext cx="2209800" cy="2376129"/>
          </a:xfrm>
          <a:prstGeom prst="rect">
            <a:avLst/>
          </a:prstGeom>
        </p:spPr>
      </p:pic>
      <p:sp>
        <p:nvSpPr>
          <p:cNvPr id="15"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277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xit" presetSubtype="0" fill="hold"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1-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99" y="162002"/>
            <a:ext cx="9151787" cy="502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1-5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40862"/>
            <a:ext cx="2804022" cy="190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descr="1-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9532" y="-177820"/>
            <a:ext cx="1611185" cy="14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1-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2203580"/>
            <a:ext cx="3352800" cy="293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15">
            <a:extLst>
              <a:ext uri="{FF2B5EF4-FFF2-40B4-BE49-F238E27FC236}">
                <a16:creationId xmlns:a16="http://schemas.microsoft.com/office/drawing/2014/main" xmlns="" id="{0137C790-3870-488A-83AF-0B139DDA78D1}"/>
              </a:ext>
            </a:extLst>
          </p:cNvPr>
          <p:cNvSpPr>
            <a:spLocks noChangeArrowheads="1"/>
          </p:cNvSpPr>
          <p:nvPr/>
        </p:nvSpPr>
        <p:spPr bwMode="auto">
          <a:xfrm>
            <a:off x="2438400" y="1123949"/>
            <a:ext cx="4652106" cy="228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9" rIns="68562" bIns="34289">
            <a:spAutoFit/>
          </a:bodyPr>
          <a:lstStyle>
            <a:lvl1pPr defTabSz="547688">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685800" indent="-228600" defTabSz="547688">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defTabSz="547688">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defTabSz="547688">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defTabSz="547688">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20000"/>
              </a:lnSpc>
              <a:spcBef>
                <a:spcPct val="0"/>
              </a:spcBef>
              <a:buFontTx/>
              <a:buNone/>
            </a:pPr>
            <a:r>
              <a:rPr lang="en-US" altLang="zh-CN" sz="6000" b="1" dirty="0" err="1">
                <a:solidFill>
                  <a:srgbClr val="0070C0"/>
                </a:solidFill>
                <a:latin typeface="Arial-Rounded" pitchFamily="34" charset="0"/>
                <a:ea typeface="SimSun" pitchFamily="2" charset="-122"/>
              </a:rPr>
              <a:t>Củng</a:t>
            </a:r>
            <a:r>
              <a:rPr lang="en-US" altLang="zh-CN" sz="6000" b="1" dirty="0">
                <a:solidFill>
                  <a:srgbClr val="0070C0"/>
                </a:solidFill>
                <a:latin typeface="Arial-Rounded" pitchFamily="34" charset="0"/>
                <a:ea typeface="SimSun" pitchFamily="2" charset="-122"/>
              </a:rPr>
              <a:t> </a:t>
            </a:r>
            <a:r>
              <a:rPr lang="en-US" altLang="zh-CN" sz="6000" b="1" dirty="0" err="1">
                <a:solidFill>
                  <a:srgbClr val="0070C0"/>
                </a:solidFill>
                <a:latin typeface="Arial-Rounded" pitchFamily="34" charset="0"/>
                <a:ea typeface="SimSun" pitchFamily="2" charset="-122"/>
              </a:rPr>
              <a:t>cố</a:t>
            </a:r>
            <a:r>
              <a:rPr lang="en-US" altLang="zh-CN" sz="6000" b="1" dirty="0">
                <a:solidFill>
                  <a:srgbClr val="0070C0"/>
                </a:solidFill>
                <a:latin typeface="Arial-Rounded" pitchFamily="34" charset="0"/>
                <a:ea typeface="SimSun" pitchFamily="2" charset="-122"/>
              </a:rPr>
              <a:t> </a:t>
            </a:r>
            <a:r>
              <a:rPr lang="en-US" altLang="zh-CN" sz="6000" b="1" dirty="0" err="1">
                <a:solidFill>
                  <a:srgbClr val="0070C0"/>
                </a:solidFill>
                <a:latin typeface="Arial-Rounded" pitchFamily="34" charset="0"/>
                <a:ea typeface="SimSun" pitchFamily="2" charset="-122"/>
              </a:rPr>
              <a:t>và</a:t>
            </a:r>
            <a:endParaRPr lang="en-US" altLang="zh-CN" sz="6000" b="1" dirty="0">
              <a:solidFill>
                <a:srgbClr val="0070C0"/>
              </a:solidFill>
              <a:latin typeface="Arial-Rounded" pitchFamily="34" charset="0"/>
              <a:ea typeface="SimSun" pitchFamily="2" charset="-122"/>
            </a:endParaRPr>
          </a:p>
          <a:p>
            <a:pPr algn="ctr">
              <a:lnSpc>
                <a:spcPct val="120000"/>
              </a:lnSpc>
              <a:spcBef>
                <a:spcPct val="0"/>
              </a:spcBef>
              <a:buFontTx/>
              <a:buNone/>
            </a:pPr>
            <a:r>
              <a:rPr lang="en-US" altLang="zh-CN" sz="6000" b="1" dirty="0">
                <a:solidFill>
                  <a:srgbClr val="0070C0"/>
                </a:solidFill>
                <a:latin typeface="Arial-Rounded" pitchFamily="34" charset="0"/>
                <a:ea typeface="SimSun" pitchFamily="2" charset="-122"/>
              </a:rPr>
              <a:t> </a:t>
            </a:r>
            <a:r>
              <a:rPr lang="en-US" altLang="zh-CN" sz="6000" b="1" dirty="0" err="1">
                <a:solidFill>
                  <a:srgbClr val="0070C0"/>
                </a:solidFill>
                <a:latin typeface="Arial-Rounded" pitchFamily="34" charset="0"/>
                <a:ea typeface="SimSun" pitchFamily="2" charset="-122"/>
              </a:rPr>
              <a:t>dặn</a:t>
            </a:r>
            <a:r>
              <a:rPr lang="en-US" altLang="zh-CN" sz="6000" b="1" dirty="0">
                <a:solidFill>
                  <a:srgbClr val="0070C0"/>
                </a:solidFill>
                <a:latin typeface="Arial-Rounded" pitchFamily="34" charset="0"/>
                <a:ea typeface="SimSun" pitchFamily="2" charset="-122"/>
              </a:rPr>
              <a:t> </a:t>
            </a:r>
            <a:r>
              <a:rPr lang="en-US" altLang="zh-CN" sz="6000" b="1" dirty="0" err="1" smtClean="0">
                <a:solidFill>
                  <a:srgbClr val="0070C0"/>
                </a:solidFill>
                <a:latin typeface="Arial-Rounded" pitchFamily="34" charset="0"/>
                <a:ea typeface="SimSun" pitchFamily="2" charset="-122"/>
              </a:rPr>
              <a:t>dò</a:t>
            </a:r>
            <a:endParaRPr lang="zh-CN" altLang="en-US" sz="6000" b="1" dirty="0">
              <a:solidFill>
                <a:srgbClr val="0070C0"/>
              </a:solidFill>
              <a:latin typeface="Arial-Rounded" pitchFamily="34" charset="0"/>
              <a:ea typeface="SimSun" pitchFamily="2" charset="-122"/>
            </a:endParaRPr>
          </a:p>
        </p:txBody>
      </p:sp>
      <p:pic>
        <p:nvPicPr>
          <p:cNvPr id="7" name="Picture 5" descr="1-4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002" y="-36549"/>
            <a:ext cx="3247526" cy="237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765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arn(outVertical)">
                                      <p:cBhvr>
                                        <p:cTn id="7" dur="500"/>
                                        <p:tgtEl>
                                          <p:spTgt spid="48132"/>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48134"/>
                                        </p:tgtEl>
                                        <p:attrNameLst>
                                          <p:attrName>style.visibility</p:attrName>
                                        </p:attrNameLst>
                                      </p:cBhvr>
                                      <p:to>
                                        <p:strVal val="visible"/>
                                      </p:to>
                                    </p:set>
                                    <p:animEffect transition="in" filter="fade">
                                      <p:cBhvr>
                                        <p:cTn id="11" dur="500"/>
                                        <p:tgtEl>
                                          <p:spTgt spid="48134"/>
                                        </p:tgtEl>
                                      </p:cBhvr>
                                    </p:animEffect>
                                    <p:anim calcmode="lin" valueType="num">
                                      <p:cBhvr>
                                        <p:cTn id="12" dur="500" fill="hold"/>
                                        <p:tgtEl>
                                          <p:spTgt spid="48134"/>
                                        </p:tgtEl>
                                        <p:attrNameLst>
                                          <p:attrName>ppt_x</p:attrName>
                                        </p:attrNameLst>
                                      </p:cBhvr>
                                      <p:tavLst>
                                        <p:tav tm="0">
                                          <p:val>
                                            <p:strVal val="#ppt_x"/>
                                          </p:val>
                                        </p:tav>
                                        <p:tav tm="100000">
                                          <p:val>
                                            <p:strVal val="#ppt_x"/>
                                          </p:val>
                                        </p:tav>
                                      </p:tavLst>
                                    </p:anim>
                                    <p:anim calcmode="lin" valueType="num">
                                      <p:cBhvr>
                                        <p:cTn id="13" dur="500" fill="hold"/>
                                        <p:tgtEl>
                                          <p:spTgt spid="48134"/>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42" presetClass="entr" presetSubtype="0" fill="hold" nodeType="afterEffect">
                                  <p:stCondLst>
                                    <p:cond delay="0"/>
                                  </p:stCondLst>
                                  <p:childTnLst>
                                    <p:set>
                                      <p:cBhvr>
                                        <p:cTn id="16" dur="1" fill="hold">
                                          <p:stCondLst>
                                            <p:cond delay="0"/>
                                          </p:stCondLst>
                                        </p:cTn>
                                        <p:tgtEl>
                                          <p:spTgt spid="48133"/>
                                        </p:tgtEl>
                                        <p:attrNameLst>
                                          <p:attrName>style.visibility</p:attrName>
                                        </p:attrNameLst>
                                      </p:cBhvr>
                                      <p:to>
                                        <p:strVal val="visible"/>
                                      </p:to>
                                    </p:set>
                                    <p:animEffect transition="in" filter="fade">
                                      <p:cBhvr>
                                        <p:cTn id="17" dur="500"/>
                                        <p:tgtEl>
                                          <p:spTgt spid="48133"/>
                                        </p:tgtEl>
                                      </p:cBhvr>
                                    </p:animEffect>
                                    <p:anim calcmode="lin" valueType="num">
                                      <p:cBhvr>
                                        <p:cTn id="18" dur="500" fill="hold"/>
                                        <p:tgtEl>
                                          <p:spTgt spid="48133"/>
                                        </p:tgtEl>
                                        <p:attrNameLst>
                                          <p:attrName>ppt_x</p:attrName>
                                        </p:attrNameLst>
                                      </p:cBhvr>
                                      <p:tavLst>
                                        <p:tav tm="0">
                                          <p:val>
                                            <p:strVal val="#ppt_x"/>
                                          </p:val>
                                        </p:tav>
                                        <p:tav tm="100000">
                                          <p:val>
                                            <p:strVal val="#ppt_x"/>
                                          </p:val>
                                        </p:tav>
                                      </p:tavLst>
                                    </p:anim>
                                    <p:anim calcmode="lin" valueType="num">
                                      <p:cBhvr>
                                        <p:cTn id="19" dur="500" fill="hold"/>
                                        <p:tgtEl>
                                          <p:spTgt spid="48133"/>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500"/>
                            </p:stCondLst>
                            <p:childTnLst>
                              <p:par>
                                <p:cTn id="21" presetID="2" presetClass="entr" presetSubtype="2" fill="hold" nodeType="afterEffect">
                                  <p:stCondLst>
                                    <p:cond delay="0"/>
                                  </p:stCondLst>
                                  <p:childTnLst>
                                    <p:set>
                                      <p:cBhvr>
                                        <p:cTn id="22" dur="1" fill="hold">
                                          <p:stCondLst>
                                            <p:cond delay="0"/>
                                          </p:stCondLst>
                                        </p:cTn>
                                        <p:tgtEl>
                                          <p:spTgt spid="48135"/>
                                        </p:tgtEl>
                                        <p:attrNameLst>
                                          <p:attrName>style.visibility</p:attrName>
                                        </p:attrNameLst>
                                      </p:cBhvr>
                                      <p:to>
                                        <p:strVal val="visible"/>
                                      </p:to>
                                    </p:set>
                                    <p:anim calcmode="lin" valueType="num">
                                      <p:cBhvr additive="base">
                                        <p:cTn id="23" dur="500" fill="hold"/>
                                        <p:tgtEl>
                                          <p:spTgt spid="48135"/>
                                        </p:tgtEl>
                                        <p:attrNameLst>
                                          <p:attrName>ppt_x</p:attrName>
                                        </p:attrNameLst>
                                      </p:cBhvr>
                                      <p:tavLst>
                                        <p:tav tm="0">
                                          <p:val>
                                            <p:strVal val="1+#ppt_w/2"/>
                                          </p:val>
                                        </p:tav>
                                        <p:tav tm="100000">
                                          <p:val>
                                            <p:strVal val="#ppt_x"/>
                                          </p:val>
                                        </p:tav>
                                      </p:tavLst>
                                    </p:anim>
                                    <p:anim calcmode="lin" valueType="num">
                                      <p:cBhvr additive="base">
                                        <p:cTn id="24" dur="500" fill="hold"/>
                                        <p:tgtEl>
                                          <p:spTgt spid="4813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15"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ppt_x</p:attrName>
                                        </p:attrNameLst>
                                      </p:cBhvr>
                                      <p:tavLst>
                                        <p:tav tm="0" fmla="#ppt_x+(cos(-2*pi*(1-$))*-#ppt_x-sin(-2*pi*(1-$))*(1-#ppt_y))*(1-$)">
                                          <p:val>
                                            <p:fltVal val="0"/>
                                          </p:val>
                                        </p:tav>
                                        <p:tav tm="100000">
                                          <p:val>
                                            <p:fltVal val="1"/>
                                          </p:val>
                                        </p:tav>
                                      </p:tavLst>
                                    </p:anim>
                                    <p:anim calcmode="lin" valueType="num">
                                      <p:cBhvr>
                                        <p:cTn id="38" dur="5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36948"/>
            <a:ext cx="9144000" cy="80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1" y="2219747"/>
            <a:ext cx="3924419" cy="303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4584" y="-1721"/>
            <a:ext cx="6279416" cy="514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34">
            <a:extLst>
              <a:ext uri="{FF2B5EF4-FFF2-40B4-BE49-F238E27FC236}">
                <a16:creationId xmlns:a16="http://schemas.microsoft.com/office/drawing/2014/main" xmlns="" id="{D352A507-0C43-4A7F-BF1F-0949297508EC}"/>
              </a:ext>
            </a:extLst>
          </p:cNvPr>
          <p:cNvSpPr txBox="1">
            <a:spLocks noChangeArrowheads="1"/>
          </p:cNvSpPr>
          <p:nvPr/>
        </p:nvSpPr>
        <p:spPr bwMode="auto">
          <a:xfrm>
            <a:off x="3505200" y="2419350"/>
            <a:ext cx="4322135" cy="173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9" rIns="68562" bIns="34289">
            <a:spAutoFit/>
          </a:bodyPr>
          <a:lstStyle>
            <a:lvl1pPr>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742950" indent="-285750">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defTabSz="685596" eaLnBrk="0" fontAlgn="base" hangingPunct="0">
              <a:lnSpc>
                <a:spcPct val="100000"/>
              </a:lnSpc>
              <a:spcBef>
                <a:spcPct val="0"/>
              </a:spcBef>
              <a:spcAft>
                <a:spcPct val="0"/>
              </a:spcAft>
              <a:buNone/>
            </a:pPr>
            <a:r>
              <a:rPr lang="en-US" altLang="zh-CN" sz="5400" b="1" dirty="0" err="1">
                <a:solidFill>
                  <a:srgbClr val="0070C0"/>
                </a:solidFill>
                <a:latin typeface="Arial-Rounded" pitchFamily="34" charset="0"/>
                <a:ea typeface="SimSun" pitchFamily="2" charset="-122"/>
                <a:sym typeface="Century Gothic" pitchFamily="34" charset="0"/>
              </a:rPr>
              <a:t>Tạm</a:t>
            </a:r>
            <a:r>
              <a:rPr lang="en-US" altLang="zh-CN" sz="5400" b="1" dirty="0">
                <a:solidFill>
                  <a:srgbClr val="0070C0"/>
                </a:solidFill>
                <a:latin typeface="Arial-Rounded" pitchFamily="34" charset="0"/>
                <a:ea typeface="SimSun" pitchFamily="2" charset="-122"/>
                <a:sym typeface="Century Gothic" pitchFamily="34" charset="0"/>
              </a:rPr>
              <a:t> </a:t>
            </a:r>
            <a:r>
              <a:rPr lang="en-US" altLang="zh-CN" sz="5400" b="1" dirty="0" err="1">
                <a:solidFill>
                  <a:srgbClr val="0070C0"/>
                </a:solidFill>
                <a:latin typeface="Arial-Rounded" pitchFamily="34" charset="0"/>
                <a:ea typeface="SimSun" pitchFamily="2" charset="-122"/>
                <a:sym typeface="Century Gothic" pitchFamily="34" charset="0"/>
              </a:rPr>
              <a:t>biệt</a:t>
            </a:r>
            <a:r>
              <a:rPr lang="en-US" altLang="zh-CN" sz="5400" b="1" dirty="0">
                <a:solidFill>
                  <a:srgbClr val="0070C0"/>
                </a:solidFill>
                <a:latin typeface="Arial-Rounded" pitchFamily="34" charset="0"/>
                <a:ea typeface="SimSun" pitchFamily="2" charset="-122"/>
                <a:sym typeface="Century Gothic" pitchFamily="34" charset="0"/>
              </a:rPr>
              <a:t> </a:t>
            </a:r>
            <a:r>
              <a:rPr lang="en-US" altLang="zh-CN" sz="5400" b="1" dirty="0" err="1">
                <a:solidFill>
                  <a:srgbClr val="0070C0"/>
                </a:solidFill>
                <a:latin typeface="Arial-Rounded" pitchFamily="34" charset="0"/>
                <a:ea typeface="SimSun" pitchFamily="2" charset="-122"/>
                <a:sym typeface="Century Gothic" pitchFamily="34" charset="0"/>
              </a:rPr>
              <a:t>và</a:t>
            </a:r>
            <a:r>
              <a:rPr lang="en-US" altLang="zh-CN" sz="5400" b="1" dirty="0">
                <a:solidFill>
                  <a:srgbClr val="0070C0"/>
                </a:solidFill>
                <a:latin typeface="Arial-Rounded" pitchFamily="34" charset="0"/>
                <a:ea typeface="SimSun" pitchFamily="2" charset="-122"/>
                <a:sym typeface="Century Gothic" pitchFamily="34" charset="0"/>
              </a:rPr>
              <a:t> </a:t>
            </a:r>
          </a:p>
          <a:p>
            <a:pPr algn="ctr" defTabSz="685596" eaLnBrk="0" fontAlgn="base" hangingPunct="0">
              <a:lnSpc>
                <a:spcPct val="100000"/>
              </a:lnSpc>
              <a:spcBef>
                <a:spcPct val="0"/>
              </a:spcBef>
              <a:spcAft>
                <a:spcPct val="0"/>
              </a:spcAft>
              <a:buNone/>
            </a:pPr>
            <a:r>
              <a:rPr lang="en-US" altLang="zh-CN" sz="5400" b="1" dirty="0" err="1">
                <a:solidFill>
                  <a:srgbClr val="0070C0"/>
                </a:solidFill>
                <a:latin typeface="Arial-Rounded" pitchFamily="34" charset="0"/>
                <a:ea typeface="SimSun" pitchFamily="2" charset="-122"/>
                <a:sym typeface="Century Gothic" pitchFamily="34" charset="0"/>
              </a:rPr>
              <a:t>hẹn</a:t>
            </a:r>
            <a:r>
              <a:rPr lang="en-US" altLang="zh-CN" sz="5400" b="1" dirty="0">
                <a:solidFill>
                  <a:srgbClr val="0070C0"/>
                </a:solidFill>
                <a:latin typeface="Arial-Rounded" pitchFamily="34" charset="0"/>
                <a:ea typeface="SimSun" pitchFamily="2" charset="-122"/>
                <a:sym typeface="Century Gothic" pitchFamily="34" charset="0"/>
              </a:rPr>
              <a:t> </a:t>
            </a:r>
            <a:r>
              <a:rPr lang="en-US" altLang="zh-CN" sz="5400" b="1" dirty="0" err="1">
                <a:solidFill>
                  <a:srgbClr val="0070C0"/>
                </a:solidFill>
                <a:latin typeface="Arial-Rounded" pitchFamily="34" charset="0"/>
                <a:ea typeface="SimSun" pitchFamily="2" charset="-122"/>
                <a:sym typeface="Century Gothic" pitchFamily="34" charset="0"/>
              </a:rPr>
              <a:t>gặp</a:t>
            </a:r>
            <a:r>
              <a:rPr lang="en-US" altLang="zh-CN" sz="5400" b="1" dirty="0">
                <a:solidFill>
                  <a:srgbClr val="0070C0"/>
                </a:solidFill>
                <a:latin typeface="Arial-Rounded" pitchFamily="34" charset="0"/>
                <a:ea typeface="SimSun" pitchFamily="2" charset="-122"/>
                <a:sym typeface="Century Gothic" pitchFamily="34" charset="0"/>
              </a:rPr>
              <a:t> </a:t>
            </a:r>
            <a:r>
              <a:rPr lang="en-US" altLang="zh-CN" sz="5400" b="1" dirty="0" err="1">
                <a:solidFill>
                  <a:srgbClr val="0070C0"/>
                </a:solidFill>
                <a:latin typeface="Arial-Rounded" pitchFamily="34" charset="0"/>
                <a:ea typeface="SimSun" pitchFamily="2" charset="-122"/>
                <a:sym typeface="Century Gothic" pitchFamily="34" charset="0"/>
              </a:rPr>
              <a:t>lại</a:t>
            </a:r>
            <a:endParaRPr lang="zh-CN" altLang="en-US" sz="5400" b="1" dirty="0">
              <a:solidFill>
                <a:srgbClr val="0070C0"/>
              </a:solidFill>
              <a:latin typeface="Arial-Rounded" pitchFamily="34" charset="0"/>
              <a:ea typeface="SimSun" pitchFamily="2" charset="-122"/>
              <a:sym typeface="Century Gothic" pitchFamily="34" charset="0"/>
            </a:endParaRPr>
          </a:p>
        </p:txBody>
      </p:sp>
      <p:sp>
        <p:nvSpPr>
          <p:cNvPr id="6"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565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3" presetClass="entr" presetSubtype="0" fill="hold" nodeType="afterEffect">
                                  <p:stCondLst>
                                    <p:cond delay="0"/>
                                  </p:stCondLst>
                                  <p:childTnLst>
                                    <p:set>
                                      <p:cBhvr>
                                        <p:cTn id="11" dur="1" fill="hold">
                                          <p:stCondLst>
                                            <p:cond delay="0"/>
                                          </p:stCondLst>
                                        </p:cTn>
                                        <p:tgtEl>
                                          <p:spTgt spid="4102"/>
                                        </p:tgtEl>
                                        <p:attrNameLst>
                                          <p:attrName>style.visibility</p:attrName>
                                        </p:attrNameLst>
                                      </p:cBhvr>
                                      <p:to>
                                        <p:strVal val="visible"/>
                                      </p:to>
                                    </p:set>
                                    <p:anim calcmode="lin" valueType="num">
                                      <p:cBhvr>
                                        <p:cTn id="12" dur="500" fill="hold"/>
                                        <p:tgtEl>
                                          <p:spTgt spid="4102"/>
                                        </p:tgtEl>
                                        <p:attrNameLst>
                                          <p:attrName>ppt_w</p:attrName>
                                        </p:attrNameLst>
                                      </p:cBhvr>
                                      <p:tavLst>
                                        <p:tav tm="0">
                                          <p:val>
                                            <p:fltVal val="0"/>
                                          </p:val>
                                        </p:tav>
                                        <p:tav tm="100000">
                                          <p:val>
                                            <p:strVal val="#ppt_w"/>
                                          </p:val>
                                        </p:tav>
                                      </p:tavLst>
                                    </p:anim>
                                    <p:anim calcmode="lin" valueType="num">
                                      <p:cBhvr>
                                        <p:cTn id="13" dur="500" fill="hold"/>
                                        <p:tgtEl>
                                          <p:spTgt spid="4102"/>
                                        </p:tgtEl>
                                        <p:attrNameLst>
                                          <p:attrName>ppt_h</p:attrName>
                                        </p:attrNameLst>
                                      </p:cBhvr>
                                      <p:tavLst>
                                        <p:tav tm="0">
                                          <p:val>
                                            <p:fltVal val="0"/>
                                          </p:val>
                                        </p:tav>
                                        <p:tav tm="100000">
                                          <p:val>
                                            <p:strVal val="#ppt_h"/>
                                          </p:val>
                                        </p:tav>
                                      </p:tavLst>
                                    </p:anim>
                                    <p:animEffect transition="in" filter="fade">
                                      <p:cBhvr>
                                        <p:cTn id="14" dur="500"/>
                                        <p:tgtEl>
                                          <p:spTgt spid="4102"/>
                                        </p:tgtEl>
                                      </p:cBhvr>
                                    </p:animEffect>
                                  </p:childTnLst>
                                </p:cTn>
                              </p:par>
                            </p:childTnLst>
                          </p:cTn>
                        </p:par>
                        <p:par>
                          <p:cTn id="15" fill="hold" nodeType="afterGroup">
                            <p:stCondLst>
                              <p:cond delay="1000"/>
                            </p:stCondLst>
                            <p:childTnLst>
                              <p:par>
                                <p:cTn id="16" presetID="15" presetClass="entr" presetSubtype="0" fill="hold" nodeType="afterEffect">
                                  <p:stCondLst>
                                    <p:cond delay="0"/>
                                  </p:stCondLst>
                                  <p:childTnLst>
                                    <p:set>
                                      <p:cBhvr>
                                        <p:cTn id="17" dur="1" fill="hold">
                                          <p:stCondLst>
                                            <p:cond delay="0"/>
                                          </p:stCondLst>
                                        </p:cTn>
                                        <p:tgtEl>
                                          <p:spTgt spid="4101"/>
                                        </p:tgtEl>
                                        <p:attrNameLst>
                                          <p:attrName>style.visibility</p:attrName>
                                        </p:attrNameLst>
                                      </p:cBhvr>
                                      <p:to>
                                        <p:strVal val="visible"/>
                                      </p:to>
                                    </p:set>
                                    <p:anim calcmode="lin" valueType="num">
                                      <p:cBhvr>
                                        <p:cTn id="18" dur="500" fill="hold"/>
                                        <p:tgtEl>
                                          <p:spTgt spid="4101"/>
                                        </p:tgtEl>
                                        <p:attrNameLst>
                                          <p:attrName>ppt_w</p:attrName>
                                        </p:attrNameLst>
                                      </p:cBhvr>
                                      <p:tavLst>
                                        <p:tav tm="0">
                                          <p:val>
                                            <p:fltVal val="0"/>
                                          </p:val>
                                        </p:tav>
                                        <p:tav tm="100000">
                                          <p:val>
                                            <p:strVal val="#ppt_w"/>
                                          </p:val>
                                        </p:tav>
                                      </p:tavLst>
                                    </p:anim>
                                    <p:anim calcmode="lin" valueType="num">
                                      <p:cBhvr>
                                        <p:cTn id="19" dur="500" fill="hold"/>
                                        <p:tgtEl>
                                          <p:spTgt spid="4101"/>
                                        </p:tgtEl>
                                        <p:attrNameLst>
                                          <p:attrName>ppt_h</p:attrName>
                                        </p:attrNameLst>
                                      </p:cBhvr>
                                      <p:tavLst>
                                        <p:tav tm="0">
                                          <p:val>
                                            <p:fltVal val="0"/>
                                          </p:val>
                                        </p:tav>
                                        <p:tav tm="100000">
                                          <p:val>
                                            <p:strVal val="#ppt_h"/>
                                          </p:val>
                                        </p:tav>
                                      </p:tavLst>
                                    </p:anim>
                                    <p:anim calcmode="lin" valueType="num">
                                      <p:cBhvr>
                                        <p:cTn id="20" dur="500" fill="hold"/>
                                        <p:tgtEl>
                                          <p:spTgt spid="4101"/>
                                        </p:tgtEl>
                                        <p:attrNameLst>
                                          <p:attrName>ppt_x</p:attrName>
                                        </p:attrNameLst>
                                      </p:cBhvr>
                                      <p:tavLst>
                                        <p:tav tm="0" fmla="#ppt_x+(cos(-2*pi*(1-$))*-#ppt_x-sin(-2*pi*(1-$))*(1-#ppt_y))*(1-$)">
                                          <p:val>
                                            <p:fltVal val="0"/>
                                          </p:val>
                                        </p:tav>
                                        <p:tav tm="100000">
                                          <p:val>
                                            <p:fltVal val="1"/>
                                          </p:val>
                                        </p:tav>
                                      </p:tavLst>
                                    </p:anim>
                                    <p:anim calcmode="lin" valueType="num">
                                      <p:cBhvr>
                                        <p:cTn id="21" dur="500" fill="hold"/>
                                        <p:tgtEl>
                                          <p:spTgt spid="41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56" presetClass="entr" presetSubtype="0" fill="hold" grpId="0" nodeType="clickEffect">
                                  <p:stCondLst>
                                    <p:cond delay="0"/>
                                  </p:stCondLst>
                                  <p:iterate type="lt">
                                    <p:tmPct val="10000"/>
                                  </p:iterate>
                                  <p:childTnLst>
                                    <p:set>
                                      <p:cBhvr>
                                        <p:cTn id="25" dur="1" fill="hold">
                                          <p:stCondLst>
                                            <p:cond delay="0"/>
                                          </p:stCondLst>
                                        </p:cTn>
                                        <p:tgtEl>
                                          <p:spTgt spid="5"/>
                                        </p:tgtEl>
                                        <p:attrNameLst>
                                          <p:attrName>style.visibility</p:attrName>
                                        </p:attrNameLst>
                                      </p:cBhvr>
                                      <p:to>
                                        <p:strVal val="visible"/>
                                      </p:to>
                                    </p:set>
                                    <p:anim by="(-#ppt_w*2)" calcmode="lin" valueType="num">
                                      <p:cBhvr rctx="PPT">
                                        <p:cTn id="26" dur="250" autoRev="1" fill="hold">
                                          <p:stCondLst>
                                            <p:cond delay="0"/>
                                          </p:stCondLst>
                                        </p:cTn>
                                        <p:tgtEl>
                                          <p:spTgt spid="5"/>
                                        </p:tgtEl>
                                        <p:attrNameLst>
                                          <p:attrName>ppt_w</p:attrName>
                                        </p:attrNameLst>
                                      </p:cBhvr>
                                    </p:anim>
                                    <p:anim by="(#ppt_w*0.50)" calcmode="lin" valueType="num">
                                      <p:cBhvr>
                                        <p:cTn id="27" dur="250" decel="50000" autoRev="1" fill="hold">
                                          <p:stCondLst>
                                            <p:cond delay="0"/>
                                          </p:stCondLst>
                                        </p:cTn>
                                        <p:tgtEl>
                                          <p:spTgt spid="5"/>
                                        </p:tgtEl>
                                        <p:attrNameLst>
                                          <p:attrName>ppt_x</p:attrName>
                                        </p:attrNameLst>
                                      </p:cBhvr>
                                    </p:anim>
                                    <p:anim from="(-#ppt_h/2)" to="(#ppt_y)" calcmode="lin" valueType="num">
                                      <p:cBhvr>
                                        <p:cTn id="28" dur="500" fill="hold">
                                          <p:stCondLst>
                                            <p:cond delay="0"/>
                                          </p:stCondLst>
                                        </p:cTn>
                                        <p:tgtEl>
                                          <p:spTgt spid="5"/>
                                        </p:tgtEl>
                                        <p:attrNameLst>
                                          <p:attrName>ppt_y</p:attrName>
                                        </p:attrNameLst>
                                      </p:cBhvr>
                                    </p:anim>
                                    <p:animRot by="21600000">
                                      <p:cBhvr>
                                        <p:cTn id="29"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B76A14-5211-4671-8C5D-680F1ADE47E2}"/>
              </a:ext>
            </a:extLst>
          </p:cNvPr>
          <p:cNvPicPr>
            <a:picLocks noChangeAspect="1"/>
          </p:cNvPicPr>
          <p:nvPr/>
        </p:nvPicPr>
        <p:blipFill rotWithShape="1">
          <a:blip r:embed="rId5"/>
          <a:srcRect l="-187" t="11506" r="187" b="4120"/>
          <a:stretch/>
        </p:blipFill>
        <p:spPr>
          <a:xfrm>
            <a:off x="1" y="-10668"/>
            <a:ext cx="9162965" cy="5154168"/>
          </a:xfrm>
          <a:prstGeom prst="rect">
            <a:avLst/>
          </a:prstGeom>
        </p:spPr>
      </p:pic>
      <p:pic>
        <p:nvPicPr>
          <p:cNvPr id="1026" name="Picture 2" descr="Piaget Meets Santa Claus and Discussion Questions Current">
            <a:hlinkClick r:id="rId6" action="ppaction://hlinksldjump"/>
            <a:extLst>
              <a:ext uri="{FF2B5EF4-FFF2-40B4-BE49-F238E27FC236}">
                <a16:creationId xmlns:a16="http://schemas.microsoft.com/office/drawing/2014/main" xmlns="" id="{63D71EEC-9146-4D32-9838-9D98E125CB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6955" y="1971676"/>
            <a:ext cx="1821656"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1F4266F6-2EFC-4537-AEB9-7116F95CB9D2}"/>
              </a:ext>
            </a:extLst>
          </p:cNvPr>
          <p:cNvSpPr/>
          <p:nvPr/>
        </p:nvSpPr>
        <p:spPr>
          <a:xfrm>
            <a:off x="533400" y="228603"/>
            <a:ext cx="7743825" cy="1200148"/>
          </a:xfrm>
          <a:prstGeom prst="wedgeRoundRectCallout">
            <a:avLst>
              <a:gd name="adj1" fmla="val 40897"/>
              <a:gd name="adj2" fmla="val 77804"/>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defTabSz="685596"/>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long”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tin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long?</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1F3BF616-F4F1-4516-BEC7-4C48567750D1}"/>
              </a:ext>
            </a:extLst>
          </p:cNvPr>
          <p:cNvSpPr/>
          <p:nvPr/>
        </p:nvSpPr>
        <p:spPr>
          <a:xfrm>
            <a:off x="322170" y="1749028"/>
            <a:ext cx="3276600" cy="2575322"/>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defTabSz="685783"/>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long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th</a:t>
            </a:r>
            <a:r>
              <a:rPr lang="vi-VN"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ườn</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g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đất</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khô</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kích</a:t>
            </a:r>
            <a:r>
              <a:rPr lang="en-US"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th</a:t>
            </a:r>
            <a:r>
              <a:rPr lang="vi-VN"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ước</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khổng</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lồ</a:t>
            </a:r>
            <a:r>
              <a:rPr lang="en-US"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ă</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n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hoặc</a:t>
            </a:r>
            <a:r>
              <a:rPr lang="en-US"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ă</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n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thịt</a:t>
            </a:r>
            <a:r>
              <a:rPr lang="en-US"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xmlns="" id="{2C48BA3E-1DBF-41B6-9E54-8B8074FCEF2D}"/>
              </a:ext>
            </a:extLst>
          </p:cNvPr>
          <p:cNvSpPr/>
          <p:nvPr/>
        </p:nvSpPr>
        <p:spPr>
          <a:xfrm>
            <a:off x="3813283" y="1749028"/>
            <a:ext cx="3501918" cy="2575322"/>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defTabSz="685783"/>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long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th</a:t>
            </a:r>
            <a:r>
              <a:rPr lang="vi-VN"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ườn</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g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ở </a:t>
            </a:r>
            <a:r>
              <a:rPr lang="vi-VN"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đầm</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lầy</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kích</a:t>
            </a:r>
            <a:r>
              <a:rPr lang="en-US"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th</a:t>
            </a:r>
            <a:r>
              <a:rPr lang="vi-VN"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ước</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ă</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n </a:t>
            </a:r>
            <a:r>
              <a:rPr lang="en-US" sz="28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4" descr="Káº¿t quáº£ hÃ¬nh áº£nh cho right icon">
            <a:extLst>
              <a:ext uri="{FF2B5EF4-FFF2-40B4-BE49-F238E27FC236}">
                <a16:creationId xmlns:a16="http://schemas.microsoft.com/office/drawing/2014/main" xmlns="" id="{014F9C04-2F49-4D5E-99A6-8E9AF7E577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42320" y="376848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xmlns="" id="{EF4CBD34-1B5A-44BD-B7E7-F9F33DD776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376848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F1ADBDC8-1C8C-4297-B75D-EC779FA3B3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371600" y="636271"/>
            <a:ext cx="3276599" cy="32765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533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Am-thanh-tra-loi-sai-www_nhacchuongvui_com.wav"/>
                                        </p:tgtEl>
                                      </p:cMediaNode>
                                    </p:audio>
                                  </p:subTnLst>
                                </p:cTn>
                              </p:par>
                            </p:childTnLst>
                          </p:cTn>
                        </p:par>
                        <p:par>
                          <p:cTn id="16" fill="hold">
                            <p:stCondLst>
                              <p:cond delay="0"/>
                            </p:stCondLst>
                            <p:childTnLst>
                              <p:par>
                                <p:cTn id="17" presetID="1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32" presetClass="emph" presetSubtype="0" repeatCount="2000" fill="hold" nodeType="withEffect">
                                  <p:stCondLst>
                                    <p:cond delay="0"/>
                                  </p:stCondLst>
                                  <p:childTnLst>
                                    <p:animRot by="120000">
                                      <p:cBhvr>
                                        <p:cTn id="21" dur="150" fill="hold">
                                          <p:stCondLst>
                                            <p:cond delay="0"/>
                                          </p:stCondLst>
                                        </p:cTn>
                                        <p:tgtEl>
                                          <p:spTgt spid="1028"/>
                                        </p:tgtEl>
                                        <p:attrNameLst>
                                          <p:attrName>r</p:attrName>
                                        </p:attrNameLst>
                                      </p:cBhvr>
                                    </p:animRot>
                                    <p:animRot by="-240000">
                                      <p:cBhvr>
                                        <p:cTn id="22" dur="300" fill="hold">
                                          <p:stCondLst>
                                            <p:cond delay="300"/>
                                          </p:stCondLst>
                                        </p:cTn>
                                        <p:tgtEl>
                                          <p:spTgt spid="1028"/>
                                        </p:tgtEl>
                                        <p:attrNameLst>
                                          <p:attrName>r</p:attrName>
                                        </p:attrNameLst>
                                      </p:cBhvr>
                                    </p:animRot>
                                    <p:animRot by="240000">
                                      <p:cBhvr>
                                        <p:cTn id="23" dur="300" fill="hold">
                                          <p:stCondLst>
                                            <p:cond delay="600"/>
                                          </p:stCondLst>
                                        </p:cTn>
                                        <p:tgtEl>
                                          <p:spTgt spid="1028"/>
                                        </p:tgtEl>
                                        <p:attrNameLst>
                                          <p:attrName>r</p:attrName>
                                        </p:attrNameLst>
                                      </p:cBhvr>
                                    </p:animRot>
                                    <p:animRot by="-240000">
                                      <p:cBhvr>
                                        <p:cTn id="24" dur="300" fill="hold">
                                          <p:stCondLst>
                                            <p:cond delay="900"/>
                                          </p:stCondLst>
                                        </p:cTn>
                                        <p:tgtEl>
                                          <p:spTgt spid="1028"/>
                                        </p:tgtEl>
                                        <p:attrNameLst>
                                          <p:attrName>r</p:attrName>
                                        </p:attrNameLst>
                                      </p:cBhvr>
                                    </p:animRot>
                                    <p:animRot by="120000">
                                      <p:cBhvr>
                                        <p:cTn id="25" dur="300" fill="hold">
                                          <p:stCondLst>
                                            <p:cond delay="1200"/>
                                          </p:stCondLst>
                                        </p:cTn>
                                        <p:tgtEl>
                                          <p:spTgt spid="1028"/>
                                        </p:tgtEl>
                                        <p:attrNameLst>
                                          <p:attrName>r</p:attrName>
                                        </p:attrNameLst>
                                      </p:cBhvr>
                                    </p:animRot>
                                  </p:childTnLst>
                                </p:cTn>
                              </p:par>
                            </p:childTnLst>
                          </p:cTn>
                        </p:par>
                        <p:par>
                          <p:cTn id="26" fill="hold">
                            <p:stCondLst>
                              <p:cond delay="3000"/>
                            </p:stCondLst>
                            <p:childTnLst>
                              <p:par>
                                <p:cTn id="27" presetID="10" presetClass="exit" presetSubtype="0" fill="hold" nodeType="afterEffect">
                                  <p:stCondLst>
                                    <p:cond delay="0"/>
                                  </p:stCondLst>
                                  <p:childTnLst>
                                    <p:animEffect transition="out" filter="fade">
                                      <p:cBhvr>
                                        <p:cTn id="28" dur="500"/>
                                        <p:tgtEl>
                                          <p:spTgt spid="1028"/>
                                        </p:tgtEl>
                                      </p:cBhvr>
                                    </p:animEffect>
                                    <p:set>
                                      <p:cBhvr>
                                        <p:cTn id="2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B76A14-5211-4671-8C5D-680F1ADE47E2}"/>
              </a:ext>
            </a:extLst>
          </p:cNvPr>
          <p:cNvPicPr>
            <a:picLocks noChangeAspect="1"/>
          </p:cNvPicPr>
          <p:nvPr/>
        </p:nvPicPr>
        <p:blipFill rotWithShape="1">
          <a:blip r:embed="rId5"/>
          <a:srcRect l="-187" t="11506" r="187" b="4120"/>
          <a:stretch/>
        </p:blipFill>
        <p:spPr>
          <a:xfrm>
            <a:off x="1" y="-10668"/>
            <a:ext cx="9162965" cy="5154168"/>
          </a:xfrm>
          <a:prstGeom prst="rect">
            <a:avLst/>
          </a:prstGeom>
        </p:spPr>
      </p:pic>
      <p:pic>
        <p:nvPicPr>
          <p:cNvPr id="1026" name="Picture 2" descr="Piaget Meets Santa Claus and Discussion Questions Current">
            <a:hlinkClick r:id="rId6" action="ppaction://hlinksldjump"/>
            <a:extLst>
              <a:ext uri="{FF2B5EF4-FFF2-40B4-BE49-F238E27FC236}">
                <a16:creationId xmlns:a16="http://schemas.microsoft.com/office/drawing/2014/main" xmlns="" id="{63D71EEC-9146-4D32-9838-9D98E125CB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6955" y="1971676"/>
            <a:ext cx="1821656"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1F4266F6-2EFC-4537-AEB9-7116F95CB9D2}"/>
              </a:ext>
            </a:extLst>
          </p:cNvPr>
          <p:cNvSpPr/>
          <p:nvPr/>
        </p:nvSpPr>
        <p:spPr>
          <a:xfrm>
            <a:off x="295276" y="228602"/>
            <a:ext cx="7743825" cy="871537"/>
          </a:xfrm>
          <a:prstGeom prst="wedgeRoundRectCallout">
            <a:avLst>
              <a:gd name="adj1" fmla="val 40619"/>
              <a:gd name="adj2" fmla="val 124322"/>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algn="ctr" defTabSz="685596"/>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bộ</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phận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long s</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mồi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tốt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1F3BF616-F4F1-4516-BEC7-4C48567750D1}"/>
              </a:ext>
            </a:extLst>
          </p:cNvPr>
          <p:cNvSpPr/>
          <p:nvPr/>
        </p:nvSpPr>
        <p:spPr>
          <a:xfrm>
            <a:off x="4032325" y="1789746"/>
            <a:ext cx="3276600" cy="1653542"/>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defTabSz="685783"/>
            <a:r>
              <a:rPr lang="vi-VN" sz="2800" dirty="0" smtClean="0">
                <a:solidFill>
                  <a:srgbClr val="0066CC"/>
                </a:solidFill>
                <a:latin typeface="Arial-Rounded" panose="020B0500000000000000" pitchFamily="34" charset="0"/>
                <a:ea typeface="Arial-Rounded" panose="020B0500000000000000" pitchFamily="34" charset="0"/>
                <a:cs typeface="Arial-Rounded" panose="020B0500000000000000" pitchFamily="34" charset="0"/>
              </a:rPr>
              <a:t>Đôi mắt tinh tường cùng với mũi và đôi tai thính.</a:t>
            </a:r>
            <a:endParaRPr lang="en-US" sz="2400" b="1" dirty="0">
              <a:solidFill>
                <a:srgbClr val="0066CC"/>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61CE19D8-8BA3-416E-BA25-E339EE1E6A78}"/>
              </a:ext>
            </a:extLst>
          </p:cNvPr>
          <p:cNvSpPr/>
          <p:nvPr/>
        </p:nvSpPr>
        <p:spPr>
          <a:xfrm>
            <a:off x="317040" y="1813018"/>
            <a:ext cx="3276600" cy="1627800"/>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defTabSz="685783"/>
            <a:r>
              <a:rPr lang="en-US" sz="2800" dirty="0" smtClean="0">
                <a:solidFill>
                  <a:srgbClr val="0066CC"/>
                </a:solidFill>
                <a:latin typeface="Arial-Rounded" panose="020B0500000000000000" pitchFamily="34" charset="0"/>
                <a:ea typeface="Arial-Rounded" panose="020B0500000000000000" pitchFamily="34" charset="0"/>
                <a:cs typeface="Arial-Rounded" panose="020B0500000000000000" pitchFamily="34" charset="0"/>
              </a:rPr>
              <a:t>C</a:t>
            </a:r>
            <a:r>
              <a:rPr lang="vi-VN" sz="2800" dirty="0" smtClean="0">
                <a:solidFill>
                  <a:srgbClr val="0066CC"/>
                </a:solidFill>
                <a:latin typeface="Arial-Rounded" panose="020B0500000000000000" pitchFamily="34" charset="0"/>
                <a:ea typeface="Arial-Rounded" panose="020B0500000000000000" pitchFamily="34" charset="0"/>
                <a:cs typeface="Arial-Rounded" panose="020B0500000000000000" pitchFamily="34" charset="0"/>
              </a:rPr>
              <a:t>ái </a:t>
            </a:r>
            <a:r>
              <a:rPr lang="vi-VN" sz="28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đầu cứng và cái quất đuôi dũng mãnh</a:t>
            </a:r>
            <a:endParaRPr lang="en-US" sz="2400" b="1" dirty="0">
              <a:solidFill>
                <a:srgbClr val="0066CC"/>
              </a:solidFill>
              <a:latin typeface="Times New Roman" panose="02020603050405020304" pitchFamily="18" charset="0"/>
              <a:cs typeface="Times New Roman" panose="02020603050405020304" pitchFamily="18" charset="0"/>
            </a:endParaRPr>
          </a:p>
        </p:txBody>
      </p:sp>
      <p:pic>
        <p:nvPicPr>
          <p:cNvPr id="10" name="Picture 4" descr="Káº¿t quáº£ hÃ¬nh áº£nh cho right icon">
            <a:extLst>
              <a:ext uri="{FF2B5EF4-FFF2-40B4-BE49-F238E27FC236}">
                <a16:creationId xmlns:a16="http://schemas.microsoft.com/office/drawing/2014/main" xmlns="" id="{014F9C04-2F49-4D5E-99A6-8E9AF7E577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8400" y="302933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wrong icon">
            <a:extLst>
              <a:ext uri="{FF2B5EF4-FFF2-40B4-BE49-F238E27FC236}">
                <a16:creationId xmlns:a16="http://schemas.microsoft.com/office/drawing/2014/main" xmlns="" id="{F494429C-4C30-4263-A799-26ACCF2189E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52604" y="302933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F1ADBDC8-1C8C-4297-B75D-EC779FA3B3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3299462" y="928116"/>
            <a:ext cx="3276599" cy="32765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15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subTnLst>
                                    <p:audio>
                                      <p:cMediaNode>
                                        <p:cTn display="0" masterRel="sameClick">
                                          <p:stCondLst>
                                            <p:cond evt="begin" delay="0">
                                              <p:tn val="14"/>
                                            </p:cond>
                                          </p:stCondLst>
                                          <p:endCondLst>
                                            <p:cond evt="onStopAudio" delay="0">
                                              <p:tgtEl>
                                                <p:sldTgt/>
                                              </p:tgtEl>
                                            </p:cond>
                                          </p:endCondLst>
                                        </p:cTn>
                                        <p:tgtEl>
                                          <p:sndTgt r:embed="rId4" name="Am-thanh-tra-loi-sai-www_nhacchuongvui_com.wav"/>
                                        </p:tgtEl>
                                      </p:cMediaNode>
                                    </p:audio>
                                  </p:sub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par>
                                <p:cTn id="21" presetID="32" presetClass="emph" presetSubtype="0" repeatCount="2000" fill="hold" nodeType="withEffect">
                                  <p:stCondLst>
                                    <p:cond delay="0"/>
                                  </p:stCondLst>
                                  <p:childTnLst>
                                    <p:animRot by="120000">
                                      <p:cBhvr>
                                        <p:cTn id="22" dur="150" fill="hold">
                                          <p:stCondLst>
                                            <p:cond delay="0"/>
                                          </p:stCondLst>
                                        </p:cTn>
                                        <p:tgtEl>
                                          <p:spTgt spid="1028"/>
                                        </p:tgtEl>
                                        <p:attrNameLst>
                                          <p:attrName>r</p:attrName>
                                        </p:attrNameLst>
                                      </p:cBhvr>
                                    </p:animRot>
                                    <p:animRot by="-240000">
                                      <p:cBhvr>
                                        <p:cTn id="23" dur="300" fill="hold">
                                          <p:stCondLst>
                                            <p:cond delay="300"/>
                                          </p:stCondLst>
                                        </p:cTn>
                                        <p:tgtEl>
                                          <p:spTgt spid="1028"/>
                                        </p:tgtEl>
                                        <p:attrNameLst>
                                          <p:attrName>r</p:attrName>
                                        </p:attrNameLst>
                                      </p:cBhvr>
                                    </p:animRot>
                                    <p:animRot by="240000">
                                      <p:cBhvr>
                                        <p:cTn id="24" dur="300" fill="hold">
                                          <p:stCondLst>
                                            <p:cond delay="600"/>
                                          </p:stCondLst>
                                        </p:cTn>
                                        <p:tgtEl>
                                          <p:spTgt spid="1028"/>
                                        </p:tgtEl>
                                        <p:attrNameLst>
                                          <p:attrName>r</p:attrName>
                                        </p:attrNameLst>
                                      </p:cBhvr>
                                    </p:animRot>
                                    <p:animRot by="-240000">
                                      <p:cBhvr>
                                        <p:cTn id="25" dur="300" fill="hold">
                                          <p:stCondLst>
                                            <p:cond delay="900"/>
                                          </p:stCondLst>
                                        </p:cTn>
                                        <p:tgtEl>
                                          <p:spTgt spid="1028"/>
                                        </p:tgtEl>
                                        <p:attrNameLst>
                                          <p:attrName>r</p:attrName>
                                        </p:attrNameLst>
                                      </p:cBhvr>
                                    </p:animRot>
                                    <p:animRot by="120000">
                                      <p:cBhvr>
                                        <p:cTn id="26" dur="300" fill="hold">
                                          <p:stCondLst>
                                            <p:cond delay="1200"/>
                                          </p:stCondLst>
                                        </p:cTn>
                                        <p:tgtEl>
                                          <p:spTgt spid="1028"/>
                                        </p:tgtEl>
                                        <p:attrNameLst>
                                          <p:attrName>r</p:attrName>
                                        </p:attrNameLst>
                                      </p:cBhvr>
                                    </p:animRot>
                                  </p:childTnLst>
                                </p:cTn>
                              </p:par>
                            </p:childTnLst>
                          </p:cTn>
                        </p:par>
                        <p:par>
                          <p:cTn id="27" fill="hold">
                            <p:stCondLst>
                              <p:cond delay="3500"/>
                            </p:stCondLst>
                            <p:childTnLst>
                              <p:par>
                                <p:cTn id="28" presetID="10" presetClass="exit" presetSubtype="0" fill="hold" nodeType="afterEffect">
                                  <p:stCondLst>
                                    <p:cond delay="0"/>
                                  </p:stCondLst>
                                  <p:childTnLst>
                                    <p:animEffect transition="out" filter="fade">
                                      <p:cBhvr>
                                        <p:cTn id="29" dur="500"/>
                                        <p:tgtEl>
                                          <p:spTgt spid="1028"/>
                                        </p:tgtEl>
                                      </p:cBhvr>
                                    </p:animEffect>
                                    <p:set>
                                      <p:cBhvr>
                                        <p:cTn id="30"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B76A14-5211-4671-8C5D-680F1ADE47E2}"/>
              </a:ext>
            </a:extLst>
          </p:cNvPr>
          <p:cNvPicPr>
            <a:picLocks noChangeAspect="1"/>
          </p:cNvPicPr>
          <p:nvPr/>
        </p:nvPicPr>
        <p:blipFill rotWithShape="1">
          <a:blip r:embed="rId5"/>
          <a:srcRect l="-187" t="11506" r="187" b="4120"/>
          <a:stretch/>
        </p:blipFill>
        <p:spPr>
          <a:xfrm>
            <a:off x="1" y="-10668"/>
            <a:ext cx="9162965" cy="5154168"/>
          </a:xfrm>
          <a:prstGeom prst="rect">
            <a:avLst/>
          </a:prstGeom>
        </p:spPr>
      </p:pic>
      <p:pic>
        <p:nvPicPr>
          <p:cNvPr id="1026" name="Picture 2" descr="Piaget Meets Santa Claus and Discussion Questions Current">
            <a:hlinkClick r:id="rId6" action="ppaction://hlinksldjump"/>
            <a:extLst>
              <a:ext uri="{FF2B5EF4-FFF2-40B4-BE49-F238E27FC236}">
                <a16:creationId xmlns:a16="http://schemas.microsoft.com/office/drawing/2014/main" xmlns="" id="{63D71EEC-9146-4D32-9838-9D98E125CB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6955" y="1971676"/>
            <a:ext cx="1821656"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1F4266F6-2EFC-4537-AEB9-7116F95CB9D2}"/>
              </a:ext>
            </a:extLst>
          </p:cNvPr>
          <p:cNvSpPr/>
          <p:nvPr/>
        </p:nvSpPr>
        <p:spPr>
          <a:xfrm>
            <a:off x="295276" y="228602"/>
            <a:ext cx="7743825" cy="871537"/>
          </a:xfrm>
          <a:prstGeom prst="wedgeRoundRectCallout">
            <a:avLst>
              <a:gd name="adj1" fmla="val 40897"/>
              <a:gd name="adj2" fmla="val 70012"/>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algn="ctr" defTabSz="685596"/>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ờ</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long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khả</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ă</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 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ự</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vệ</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tốt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1F3BF616-F4F1-4516-BEC7-4C48567750D1}"/>
              </a:ext>
            </a:extLst>
          </p:cNvPr>
          <p:cNvSpPr/>
          <p:nvPr/>
        </p:nvSpPr>
        <p:spPr>
          <a:xfrm>
            <a:off x="295275" y="1739129"/>
            <a:ext cx="3276600" cy="1704159"/>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algn="just"/>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ái đầu cứng và cái quất đuôi dũng mãnh.</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xmlns="" id="{2C48BA3E-1DBF-41B6-9E54-8B8074FCEF2D}"/>
              </a:ext>
            </a:extLst>
          </p:cNvPr>
          <p:cNvSpPr/>
          <p:nvPr/>
        </p:nvSpPr>
        <p:spPr>
          <a:xfrm>
            <a:off x="3765280" y="1739129"/>
            <a:ext cx="3633673" cy="1704159"/>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defTabSz="685783"/>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 mắt tinh tường cùng với mũi và đôi tai thính.</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0" name="Picture 4" descr="Káº¿t quáº£ hÃ¬nh áº£nh cho right icon">
            <a:extLst>
              <a:ext uri="{FF2B5EF4-FFF2-40B4-BE49-F238E27FC236}">
                <a16:creationId xmlns:a16="http://schemas.microsoft.com/office/drawing/2014/main" xmlns="" id="{014F9C04-2F49-4D5E-99A6-8E9AF7E577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8400" y="303180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xmlns="" id="{EF4CBD34-1B5A-44BD-B7E7-F9F33DD776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00801" y="303180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F1ADBDC8-1C8C-4297-B75D-EC779FA3B3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3048000" y="928116"/>
            <a:ext cx="3276599" cy="32765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1815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Am-thanh-tra-loi-sai-www_nhacchuongvui_com.wav"/>
                                        </p:tgtEl>
                                      </p:cMediaNode>
                                    </p:audio>
                                  </p:subTnLst>
                                </p:cTn>
                              </p:par>
                            </p:childTnLst>
                          </p:cTn>
                        </p:par>
                        <p:par>
                          <p:cTn id="16" fill="hold">
                            <p:stCondLst>
                              <p:cond delay="0"/>
                            </p:stCondLst>
                            <p:childTnLst>
                              <p:par>
                                <p:cTn id="17" presetID="1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32" presetClass="emph" presetSubtype="0" repeatCount="2000" fill="hold" nodeType="withEffect">
                                  <p:stCondLst>
                                    <p:cond delay="0"/>
                                  </p:stCondLst>
                                  <p:childTnLst>
                                    <p:animRot by="120000">
                                      <p:cBhvr>
                                        <p:cTn id="21" dur="150" fill="hold">
                                          <p:stCondLst>
                                            <p:cond delay="0"/>
                                          </p:stCondLst>
                                        </p:cTn>
                                        <p:tgtEl>
                                          <p:spTgt spid="1028"/>
                                        </p:tgtEl>
                                        <p:attrNameLst>
                                          <p:attrName>r</p:attrName>
                                        </p:attrNameLst>
                                      </p:cBhvr>
                                    </p:animRot>
                                    <p:animRot by="-240000">
                                      <p:cBhvr>
                                        <p:cTn id="22" dur="300" fill="hold">
                                          <p:stCondLst>
                                            <p:cond delay="300"/>
                                          </p:stCondLst>
                                        </p:cTn>
                                        <p:tgtEl>
                                          <p:spTgt spid="1028"/>
                                        </p:tgtEl>
                                        <p:attrNameLst>
                                          <p:attrName>r</p:attrName>
                                        </p:attrNameLst>
                                      </p:cBhvr>
                                    </p:animRot>
                                    <p:animRot by="240000">
                                      <p:cBhvr>
                                        <p:cTn id="23" dur="300" fill="hold">
                                          <p:stCondLst>
                                            <p:cond delay="600"/>
                                          </p:stCondLst>
                                        </p:cTn>
                                        <p:tgtEl>
                                          <p:spTgt spid="1028"/>
                                        </p:tgtEl>
                                        <p:attrNameLst>
                                          <p:attrName>r</p:attrName>
                                        </p:attrNameLst>
                                      </p:cBhvr>
                                    </p:animRot>
                                    <p:animRot by="-240000">
                                      <p:cBhvr>
                                        <p:cTn id="24" dur="300" fill="hold">
                                          <p:stCondLst>
                                            <p:cond delay="900"/>
                                          </p:stCondLst>
                                        </p:cTn>
                                        <p:tgtEl>
                                          <p:spTgt spid="1028"/>
                                        </p:tgtEl>
                                        <p:attrNameLst>
                                          <p:attrName>r</p:attrName>
                                        </p:attrNameLst>
                                      </p:cBhvr>
                                    </p:animRot>
                                    <p:animRot by="120000">
                                      <p:cBhvr>
                                        <p:cTn id="25" dur="300" fill="hold">
                                          <p:stCondLst>
                                            <p:cond delay="1200"/>
                                          </p:stCondLst>
                                        </p:cTn>
                                        <p:tgtEl>
                                          <p:spTgt spid="1028"/>
                                        </p:tgtEl>
                                        <p:attrNameLst>
                                          <p:attrName>r</p:attrName>
                                        </p:attrNameLst>
                                      </p:cBhvr>
                                    </p:animRot>
                                  </p:childTnLst>
                                </p:cTn>
                              </p:par>
                            </p:childTnLst>
                          </p:cTn>
                        </p:par>
                        <p:par>
                          <p:cTn id="26" fill="hold">
                            <p:stCondLst>
                              <p:cond delay="3000"/>
                            </p:stCondLst>
                            <p:childTnLst>
                              <p:par>
                                <p:cTn id="27" presetID="10" presetClass="exit" presetSubtype="0" fill="hold" nodeType="afterEffect">
                                  <p:stCondLst>
                                    <p:cond delay="0"/>
                                  </p:stCondLst>
                                  <p:childTnLst>
                                    <p:animEffect transition="out" filter="fade">
                                      <p:cBhvr>
                                        <p:cTn id="28" dur="500"/>
                                        <p:tgtEl>
                                          <p:spTgt spid="1028"/>
                                        </p:tgtEl>
                                      </p:cBhvr>
                                    </p:animEffect>
                                    <p:set>
                                      <p:cBhvr>
                                        <p:cTn id="2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B76A14-5211-4671-8C5D-680F1ADE47E2}"/>
              </a:ext>
            </a:extLst>
          </p:cNvPr>
          <p:cNvPicPr>
            <a:picLocks noChangeAspect="1"/>
          </p:cNvPicPr>
          <p:nvPr/>
        </p:nvPicPr>
        <p:blipFill rotWithShape="1">
          <a:blip r:embed="rId5"/>
          <a:srcRect l="-187" t="11506" r="187" b="4120"/>
          <a:stretch/>
        </p:blipFill>
        <p:spPr>
          <a:xfrm>
            <a:off x="1" y="-10668"/>
            <a:ext cx="9162965" cy="5154168"/>
          </a:xfrm>
          <a:prstGeom prst="rect">
            <a:avLst/>
          </a:prstGeom>
        </p:spPr>
      </p:pic>
      <p:pic>
        <p:nvPicPr>
          <p:cNvPr id="1026" name="Picture 2" descr="Piaget Meets Santa Claus and Discussion Questions Current">
            <a:hlinkClick r:id="rId6" action="ppaction://hlinksldjump"/>
            <a:extLst>
              <a:ext uri="{FF2B5EF4-FFF2-40B4-BE49-F238E27FC236}">
                <a16:creationId xmlns:a16="http://schemas.microsoft.com/office/drawing/2014/main" xmlns="" id="{63D71EEC-9146-4D32-9838-9D98E125CB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6955" y="1971676"/>
            <a:ext cx="1821656"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1F4266F6-2EFC-4537-AEB9-7116F95CB9D2}"/>
              </a:ext>
            </a:extLst>
          </p:cNvPr>
          <p:cNvSpPr/>
          <p:nvPr/>
        </p:nvSpPr>
        <p:spPr>
          <a:xfrm>
            <a:off x="295276" y="228602"/>
            <a:ext cx="7743825" cy="871537"/>
          </a:xfrm>
          <a:prstGeom prst="wedgeRoundRectCallout">
            <a:avLst>
              <a:gd name="adj1" fmla="val 42776"/>
              <a:gd name="adj2" fmla="val 129625"/>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algn="ctr" defTabSz="685596"/>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ta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ặp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long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1F3BF616-F4F1-4516-BEC7-4C48567750D1}"/>
              </a:ext>
            </a:extLst>
          </p:cNvPr>
          <p:cNvSpPr/>
          <p:nvPr/>
        </p:nvSpPr>
        <p:spPr>
          <a:xfrm>
            <a:off x="4268102" y="1918663"/>
            <a:ext cx="3276600" cy="1160609"/>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algn="just"/>
            <a:r>
              <a:rPr lang="en-US" sz="2800" dirty="0" err="1" smtClean="0">
                <a:solidFill>
                  <a:srgbClr val="800080"/>
                </a:solidFill>
                <a:latin typeface="Arial-Rounded" panose="020B0500000000000000" pitchFamily="34" charset="0"/>
                <a:ea typeface="Arial-Rounded" panose="020B0500000000000000" pitchFamily="34" charset="0"/>
                <a:cs typeface="Arial-Rounded" panose="020B0500000000000000" pitchFamily="34" charset="0"/>
              </a:rPr>
              <a:t>Vì</a:t>
            </a:r>
            <a:r>
              <a:rPr lang="vi-VN" sz="2800" dirty="0" smtClean="0">
                <a:solidFill>
                  <a:srgbClr val="800080"/>
                </a:solidFill>
                <a:latin typeface="Arial-Rounded" panose="020B0500000000000000" pitchFamily="34" charset="0"/>
                <a:ea typeface="Arial-Rounded" panose="020B0500000000000000" pitchFamily="34" charset="0"/>
                <a:cs typeface="Arial-Rounded" panose="020B0500000000000000" pitchFamily="34" charset="0"/>
              </a:rPr>
              <a:t> khủng long đã tuyệt chủng.</a:t>
            </a:r>
            <a:endPar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xmlns="" id="{2C48BA3E-1DBF-41B6-9E54-8B8074FCEF2D}"/>
              </a:ext>
            </a:extLst>
          </p:cNvPr>
          <p:cNvSpPr/>
          <p:nvPr/>
        </p:nvSpPr>
        <p:spPr>
          <a:xfrm>
            <a:off x="295276" y="1904471"/>
            <a:ext cx="3633673" cy="1160609"/>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defTabSz="685783"/>
            <a:r>
              <a:rPr lang="en-US" sz="2800" dirty="0" err="1" smtClean="0">
                <a:solidFill>
                  <a:srgbClr val="80008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80008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800" dirty="0" smtClean="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long </a:t>
            </a:r>
            <a:r>
              <a:rPr lang="en-US" sz="2800" dirty="0" err="1" smtClean="0">
                <a:solidFill>
                  <a:srgbClr val="800080"/>
                </a:solidFill>
                <a:latin typeface="Arial-Rounded" panose="020B0500000000000000" pitchFamily="34" charset="0"/>
                <a:ea typeface="Arial-Rounded" panose="020B0500000000000000" pitchFamily="34" charset="0"/>
                <a:cs typeface="Arial-Rounded" panose="020B0500000000000000" pitchFamily="34" charset="0"/>
              </a:rPr>
              <a:t>nhút</a:t>
            </a:r>
            <a:r>
              <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800080"/>
                </a:solidFill>
                <a:latin typeface="Arial-Rounded" panose="020B0500000000000000" pitchFamily="34" charset="0"/>
                <a:ea typeface="Arial-Rounded" panose="020B0500000000000000" pitchFamily="34" charset="0"/>
                <a:cs typeface="Arial-Rounded" panose="020B0500000000000000" pitchFamily="34" charset="0"/>
              </a:rPr>
              <a:t>nhát</a:t>
            </a:r>
            <a:r>
              <a:rPr lang="en-US" sz="2800" dirty="0" smtClean="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4" descr="Káº¿t quáº£ hÃ¬nh áº£nh cho right icon">
            <a:extLst>
              <a:ext uri="{FF2B5EF4-FFF2-40B4-BE49-F238E27FC236}">
                <a16:creationId xmlns:a16="http://schemas.microsoft.com/office/drawing/2014/main" xmlns="" id="{014F9C04-2F49-4D5E-99A6-8E9AF7E577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1742" y="262032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xmlns="" id="{EF4CBD34-1B5A-44BD-B7E7-F9F33DD776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65120" y="2519470"/>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F1ADBDC8-1C8C-4297-B75D-EC779FA3B3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3445143" y="982028"/>
            <a:ext cx="3276599" cy="32765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1590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Am-thanh-tra-loi-sai-www_nhacchuongvui_com.wav"/>
                                        </p:tgtEl>
                                      </p:cMediaNode>
                                    </p:audio>
                                  </p:subTnLst>
                                </p:cTn>
                              </p:par>
                            </p:childTnLst>
                          </p:cTn>
                        </p:par>
                        <p:par>
                          <p:cTn id="16" fill="hold">
                            <p:stCondLst>
                              <p:cond delay="0"/>
                            </p:stCondLst>
                            <p:childTnLst>
                              <p:par>
                                <p:cTn id="17" presetID="1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32" presetClass="emph" presetSubtype="0" repeatCount="2000" fill="hold" nodeType="withEffect">
                                  <p:stCondLst>
                                    <p:cond delay="0"/>
                                  </p:stCondLst>
                                  <p:childTnLst>
                                    <p:animRot by="120000">
                                      <p:cBhvr>
                                        <p:cTn id="21" dur="150" fill="hold">
                                          <p:stCondLst>
                                            <p:cond delay="0"/>
                                          </p:stCondLst>
                                        </p:cTn>
                                        <p:tgtEl>
                                          <p:spTgt spid="1028"/>
                                        </p:tgtEl>
                                        <p:attrNameLst>
                                          <p:attrName>r</p:attrName>
                                        </p:attrNameLst>
                                      </p:cBhvr>
                                    </p:animRot>
                                    <p:animRot by="-240000">
                                      <p:cBhvr>
                                        <p:cTn id="22" dur="300" fill="hold">
                                          <p:stCondLst>
                                            <p:cond delay="300"/>
                                          </p:stCondLst>
                                        </p:cTn>
                                        <p:tgtEl>
                                          <p:spTgt spid="1028"/>
                                        </p:tgtEl>
                                        <p:attrNameLst>
                                          <p:attrName>r</p:attrName>
                                        </p:attrNameLst>
                                      </p:cBhvr>
                                    </p:animRot>
                                    <p:animRot by="240000">
                                      <p:cBhvr>
                                        <p:cTn id="23" dur="300" fill="hold">
                                          <p:stCondLst>
                                            <p:cond delay="600"/>
                                          </p:stCondLst>
                                        </p:cTn>
                                        <p:tgtEl>
                                          <p:spTgt spid="1028"/>
                                        </p:tgtEl>
                                        <p:attrNameLst>
                                          <p:attrName>r</p:attrName>
                                        </p:attrNameLst>
                                      </p:cBhvr>
                                    </p:animRot>
                                    <p:animRot by="-240000">
                                      <p:cBhvr>
                                        <p:cTn id="24" dur="300" fill="hold">
                                          <p:stCondLst>
                                            <p:cond delay="900"/>
                                          </p:stCondLst>
                                        </p:cTn>
                                        <p:tgtEl>
                                          <p:spTgt spid="1028"/>
                                        </p:tgtEl>
                                        <p:attrNameLst>
                                          <p:attrName>r</p:attrName>
                                        </p:attrNameLst>
                                      </p:cBhvr>
                                    </p:animRot>
                                    <p:animRot by="120000">
                                      <p:cBhvr>
                                        <p:cTn id="25" dur="300" fill="hold">
                                          <p:stCondLst>
                                            <p:cond delay="1200"/>
                                          </p:stCondLst>
                                        </p:cTn>
                                        <p:tgtEl>
                                          <p:spTgt spid="1028"/>
                                        </p:tgtEl>
                                        <p:attrNameLst>
                                          <p:attrName>r</p:attrName>
                                        </p:attrNameLst>
                                      </p:cBhvr>
                                    </p:animRot>
                                  </p:childTnLst>
                                </p:cTn>
                              </p:par>
                            </p:childTnLst>
                          </p:cTn>
                        </p:par>
                        <p:par>
                          <p:cTn id="26" fill="hold">
                            <p:stCondLst>
                              <p:cond delay="3000"/>
                            </p:stCondLst>
                            <p:childTnLst>
                              <p:par>
                                <p:cTn id="27" presetID="10" presetClass="exit" presetSubtype="0" fill="hold" nodeType="afterEffect">
                                  <p:stCondLst>
                                    <p:cond delay="0"/>
                                  </p:stCondLst>
                                  <p:childTnLst>
                                    <p:animEffect transition="out" filter="fade">
                                      <p:cBhvr>
                                        <p:cTn id="28" dur="500"/>
                                        <p:tgtEl>
                                          <p:spTgt spid="1028"/>
                                        </p:tgtEl>
                                      </p:cBhvr>
                                    </p:animEffect>
                                    <p:set>
                                      <p:cBhvr>
                                        <p:cTn id="2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336" r="100000">
                        <a14:backgroundMark x1="27290" y1="92969" x2="36069" y2="97656"/>
                      </a14:backgroundRemoval>
                    </a14:imgEffect>
                    <a14:imgEffect>
                      <a14:sharpenSoften amount="36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235972"/>
            <a:ext cx="4793040" cy="468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 xmlns:a16="http://schemas.microsoft.com/office/drawing/2014/main" id="{C23B6DA8-2FB3-3345-8961-C821C42C0327}"/>
              </a:ext>
            </a:extLst>
          </p:cNvPr>
          <p:cNvSpPr txBox="1"/>
          <p:nvPr/>
        </p:nvSpPr>
        <p:spPr>
          <a:xfrm>
            <a:off x="1219200" y="1042322"/>
            <a:ext cx="2133600" cy="3554817"/>
          </a:xfrm>
          <a:prstGeom prst="rect">
            <a:avLst/>
          </a:prstGeom>
          <a:noFill/>
        </p:spPr>
        <p:txBody>
          <a:bodyPr wrap="square" lIns="91408" tIns="45704" rIns="91408" bIns="45704" rtlCol="0">
            <a:spAutoFit/>
          </a:bodyPr>
          <a:lstStyle/>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HÀNH</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TINH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XANH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CỦA</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7804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651</TotalTime>
  <Words>4001</Words>
  <Application>Microsoft Office PowerPoint</Application>
  <PresentationFormat>On-screen Show (16:9)</PresentationFormat>
  <Paragraphs>409</Paragraphs>
  <Slides>42</Slides>
  <Notes>42</Notes>
  <HiddenSlides>0</HiddenSlides>
  <MMClips>0</MMClips>
  <ScaleCrop>false</ScaleCrop>
  <HeadingPairs>
    <vt:vector size="4" baseType="variant">
      <vt:variant>
        <vt:lpstr>Theme</vt:lpstr>
      </vt:variant>
      <vt:variant>
        <vt:i4>7</vt:i4>
      </vt:variant>
      <vt:variant>
        <vt:lpstr>Slide Titles</vt:lpstr>
      </vt:variant>
      <vt:variant>
        <vt:i4>42</vt:i4>
      </vt:variant>
    </vt:vector>
  </HeadingPairs>
  <TitlesOfParts>
    <vt:vector size="49" baseType="lpstr">
      <vt:lpstr>Office Theme</vt:lpstr>
      <vt:lpstr>默认设计模板</vt:lpstr>
      <vt:lpstr>1_Office Theme</vt:lpstr>
      <vt:lpstr>1_Office 主题</vt:lpstr>
      <vt:lpstr>1_Office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MYLAPTOP</dc:creator>
  <cp:lastModifiedBy>MYLAPTOP</cp:lastModifiedBy>
  <cp:revision>33</cp:revision>
  <dcterms:created xsi:type="dcterms:W3CDTF">2021-11-19T14:58:31Z</dcterms:created>
  <dcterms:modified xsi:type="dcterms:W3CDTF">2021-11-22T14:48:54Z</dcterms:modified>
</cp:coreProperties>
</file>