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0"/>
  </p:notesMasterIdLst>
  <p:sldIdLst>
    <p:sldId id="312" r:id="rId2"/>
    <p:sldId id="315" r:id="rId3"/>
    <p:sldId id="333" r:id="rId4"/>
    <p:sldId id="334" r:id="rId5"/>
    <p:sldId id="318" r:id="rId6"/>
    <p:sldId id="319" r:id="rId7"/>
    <p:sldId id="321" r:id="rId8"/>
    <p:sldId id="309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3DEC"/>
    <a:srgbClr val="FFFFFF"/>
    <a:srgbClr val="AFB9E6"/>
    <a:srgbClr val="EBE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8F9694-FCF7-4585-B339-F78103BD86F9}">
  <a:tblStyle styleId="{E28F9694-FCF7-4585-B339-F78103BD86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22204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" name="Google Shape;2960;ga240bb0347_0_2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1" name="Google Shape;2961;ga240bb0347_0_2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3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" name="Google Shape;2623;ga240bb0347_0_1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4" name="Google Shape;2624;ga240bb0347_0_1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95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0" name="Google Shape;3670;ga2505cf01b_0_1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1" name="Google Shape;3671;ga2505cf01b_0_1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433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" name="Google Shape;3067;ga2505cf01b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8" name="Google Shape;3068;ga2505cf01b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6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9" name="Google Shape;3269;ga2505cf01b_0_1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0" name="Google Shape;3270;ga2505cf01b_0_1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231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ga2505cf01b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5" name="Google Shape;4905;ga2505cf01b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86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20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738" name="Google Shape;738;p20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2" name="Google Shape;742;p20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43" name="Google Shape;743;p20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0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0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0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7" name="Google Shape;747;p20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48" name="Google Shape;748;p20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0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0" name="Google Shape;750;p20"/>
          <p:cNvSpPr txBox="1">
            <a:spLocks noGrp="1"/>
          </p:cNvSpPr>
          <p:nvPr>
            <p:ph type="title"/>
          </p:nvPr>
        </p:nvSpPr>
        <p:spPr>
          <a:xfrm>
            <a:off x="3740100" y="2151069"/>
            <a:ext cx="4683900" cy="113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51" name="Google Shape;751;p20"/>
          <p:cNvSpPr txBox="1">
            <a:spLocks noGrp="1"/>
          </p:cNvSpPr>
          <p:nvPr>
            <p:ph type="subTitle" idx="1"/>
          </p:nvPr>
        </p:nvSpPr>
        <p:spPr>
          <a:xfrm>
            <a:off x="5497725" y="3287325"/>
            <a:ext cx="29262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2" name="Google Shape;752;p20"/>
          <p:cNvSpPr txBox="1">
            <a:spLocks noGrp="1"/>
          </p:cNvSpPr>
          <p:nvPr>
            <p:ph type="title" idx="2" hasCustomPrompt="1"/>
          </p:nvPr>
        </p:nvSpPr>
        <p:spPr>
          <a:xfrm>
            <a:off x="3740100" y="1150575"/>
            <a:ext cx="46839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673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24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887" name="Google Shape;887;p24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4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" name="Google Shape;889;p24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890" name="Google Shape;890;p24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4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4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4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4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4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4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4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4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4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4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4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4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4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4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4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4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4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4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4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4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4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4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4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4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4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4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4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4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4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4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4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4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4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4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4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4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4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4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4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4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4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4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4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4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4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4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4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4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4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4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4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4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4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4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4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4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4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4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4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4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4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4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4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4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4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4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4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4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4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2" name="Google Shape;962;p24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963" name="Google Shape;963;p24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4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5" name="Google Shape;965;p24"/>
          <p:cNvSpPr txBox="1">
            <a:spLocks noGrp="1"/>
          </p:cNvSpPr>
          <p:nvPr>
            <p:ph type="title"/>
          </p:nvPr>
        </p:nvSpPr>
        <p:spPr>
          <a:xfrm flipH="1">
            <a:off x="5741701" y="1384800"/>
            <a:ext cx="2343000" cy="118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24"/>
          <p:cNvSpPr txBox="1">
            <a:spLocks noGrp="1"/>
          </p:cNvSpPr>
          <p:nvPr>
            <p:ph type="subTitle" idx="1"/>
          </p:nvPr>
        </p:nvSpPr>
        <p:spPr>
          <a:xfrm flipH="1">
            <a:off x="5741810" y="2571750"/>
            <a:ext cx="2678100" cy="135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80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74" r:id="rId3"/>
    <p:sldLayoutId id="2147483675" r:id="rId4"/>
    <p:sldLayoutId id="2147483679" r:id="rId5"/>
    <p:sldLayoutId id="214748368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5" name="Google Shape;3005;p51"/>
          <p:cNvGrpSpPr/>
          <p:nvPr/>
        </p:nvGrpSpPr>
        <p:grpSpPr>
          <a:xfrm>
            <a:off x="671979" y="2666181"/>
            <a:ext cx="1234435" cy="1996808"/>
            <a:chOff x="4256001" y="4079500"/>
            <a:chExt cx="356515" cy="576679"/>
          </a:xfrm>
        </p:grpSpPr>
        <p:sp>
          <p:nvSpPr>
            <p:cNvPr id="3006" name="Google Shape;3006;p51"/>
            <p:cNvSpPr/>
            <p:nvPr/>
          </p:nvSpPr>
          <p:spPr>
            <a:xfrm>
              <a:off x="4256001" y="4624073"/>
              <a:ext cx="356515" cy="32106"/>
            </a:xfrm>
            <a:custGeom>
              <a:avLst/>
              <a:gdLst/>
              <a:ahLst/>
              <a:cxnLst/>
              <a:rect l="l" t="t" r="r" b="b"/>
              <a:pathLst>
                <a:path w="11393" h="1026" extrusionOk="0">
                  <a:moveTo>
                    <a:pt x="5692" y="0"/>
                  </a:moveTo>
                  <a:cubicBezTo>
                    <a:pt x="2552" y="0"/>
                    <a:pt x="0" y="232"/>
                    <a:pt x="0" y="517"/>
                  </a:cubicBezTo>
                  <a:cubicBezTo>
                    <a:pt x="0" y="794"/>
                    <a:pt x="2552" y="1026"/>
                    <a:pt x="5692" y="1026"/>
                  </a:cubicBezTo>
                  <a:cubicBezTo>
                    <a:pt x="8841" y="1026"/>
                    <a:pt x="11392" y="794"/>
                    <a:pt x="11392" y="517"/>
                  </a:cubicBezTo>
                  <a:cubicBezTo>
                    <a:pt x="11392" y="232"/>
                    <a:pt x="8841" y="0"/>
                    <a:pt x="569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51"/>
            <p:cNvSpPr/>
            <p:nvPr/>
          </p:nvSpPr>
          <p:spPr>
            <a:xfrm>
              <a:off x="4522663" y="4380650"/>
              <a:ext cx="58225" cy="59100"/>
            </a:xfrm>
            <a:custGeom>
              <a:avLst/>
              <a:gdLst/>
              <a:ahLst/>
              <a:cxnLst/>
              <a:rect l="l" t="t" r="r" b="b"/>
              <a:pathLst>
                <a:path w="2329" h="2364" extrusionOk="0">
                  <a:moveTo>
                    <a:pt x="1559" y="1"/>
                  </a:moveTo>
                  <a:cubicBezTo>
                    <a:pt x="1488" y="1"/>
                    <a:pt x="1415" y="13"/>
                    <a:pt x="1339" y="35"/>
                  </a:cubicBezTo>
                  <a:cubicBezTo>
                    <a:pt x="714" y="205"/>
                    <a:pt x="1" y="1025"/>
                    <a:pt x="1" y="1025"/>
                  </a:cubicBezTo>
                  <a:lnTo>
                    <a:pt x="946" y="2364"/>
                  </a:lnTo>
                  <a:cubicBezTo>
                    <a:pt x="946" y="2364"/>
                    <a:pt x="1142" y="2158"/>
                    <a:pt x="1365" y="1882"/>
                  </a:cubicBezTo>
                  <a:cubicBezTo>
                    <a:pt x="1794" y="1347"/>
                    <a:pt x="2329" y="508"/>
                    <a:pt x="1910" y="133"/>
                  </a:cubicBezTo>
                  <a:cubicBezTo>
                    <a:pt x="1806" y="41"/>
                    <a:pt x="1687" y="1"/>
                    <a:pt x="1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51"/>
            <p:cNvSpPr/>
            <p:nvPr/>
          </p:nvSpPr>
          <p:spPr>
            <a:xfrm>
              <a:off x="4522663" y="4381525"/>
              <a:ext cx="34150" cy="58225"/>
            </a:xfrm>
            <a:custGeom>
              <a:avLst/>
              <a:gdLst/>
              <a:ahLst/>
              <a:cxnLst/>
              <a:rect l="l" t="t" r="r" b="b"/>
              <a:pathLst>
                <a:path w="1366" h="2329" extrusionOk="0">
                  <a:moveTo>
                    <a:pt x="1339" y="0"/>
                  </a:moveTo>
                  <a:lnTo>
                    <a:pt x="1339" y="0"/>
                  </a:lnTo>
                  <a:cubicBezTo>
                    <a:pt x="714" y="170"/>
                    <a:pt x="1" y="990"/>
                    <a:pt x="1" y="990"/>
                  </a:cubicBezTo>
                  <a:lnTo>
                    <a:pt x="946" y="2329"/>
                  </a:lnTo>
                  <a:cubicBezTo>
                    <a:pt x="946" y="2329"/>
                    <a:pt x="1142" y="2123"/>
                    <a:pt x="1365" y="1847"/>
                  </a:cubicBezTo>
                  <a:cubicBezTo>
                    <a:pt x="1169" y="1517"/>
                    <a:pt x="848" y="981"/>
                    <a:pt x="893" y="937"/>
                  </a:cubicBezTo>
                  <a:cubicBezTo>
                    <a:pt x="928" y="883"/>
                    <a:pt x="1223" y="419"/>
                    <a:pt x="133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1"/>
            <p:cNvSpPr/>
            <p:nvPr/>
          </p:nvSpPr>
          <p:spPr>
            <a:xfrm>
              <a:off x="4480188" y="4397575"/>
              <a:ext cx="73725" cy="79075"/>
            </a:xfrm>
            <a:custGeom>
              <a:avLst/>
              <a:gdLst/>
              <a:ahLst/>
              <a:cxnLst/>
              <a:rect l="l" t="t" r="r" b="b"/>
              <a:pathLst>
                <a:path w="2949" h="3163" extrusionOk="0">
                  <a:moveTo>
                    <a:pt x="1985" y="0"/>
                  </a:moveTo>
                  <a:lnTo>
                    <a:pt x="290" y="1035"/>
                  </a:lnTo>
                  <a:cubicBezTo>
                    <a:pt x="290" y="1035"/>
                    <a:pt x="1" y="3162"/>
                    <a:pt x="893" y="3162"/>
                  </a:cubicBezTo>
                  <a:cubicBezTo>
                    <a:pt x="914" y="3162"/>
                    <a:pt x="936" y="3161"/>
                    <a:pt x="959" y="3158"/>
                  </a:cubicBezTo>
                  <a:cubicBezTo>
                    <a:pt x="1253" y="3123"/>
                    <a:pt x="1539" y="2998"/>
                    <a:pt x="1789" y="2828"/>
                  </a:cubicBezTo>
                  <a:cubicBezTo>
                    <a:pt x="2378" y="2436"/>
                    <a:pt x="2806" y="1838"/>
                    <a:pt x="2886" y="1731"/>
                  </a:cubicBezTo>
                  <a:cubicBezTo>
                    <a:pt x="2948" y="1651"/>
                    <a:pt x="2690" y="1160"/>
                    <a:pt x="2431" y="723"/>
                  </a:cubicBezTo>
                  <a:cubicBezTo>
                    <a:pt x="2208" y="339"/>
                    <a:pt x="1985" y="0"/>
                    <a:pt x="1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1"/>
            <p:cNvSpPr/>
            <p:nvPr/>
          </p:nvSpPr>
          <p:spPr>
            <a:xfrm>
              <a:off x="4480188" y="4397575"/>
              <a:ext cx="60800" cy="79075"/>
            </a:xfrm>
            <a:custGeom>
              <a:avLst/>
              <a:gdLst/>
              <a:ahLst/>
              <a:cxnLst/>
              <a:rect l="l" t="t" r="r" b="b"/>
              <a:pathLst>
                <a:path w="2432" h="3163" extrusionOk="0">
                  <a:moveTo>
                    <a:pt x="1985" y="0"/>
                  </a:moveTo>
                  <a:lnTo>
                    <a:pt x="290" y="1035"/>
                  </a:lnTo>
                  <a:cubicBezTo>
                    <a:pt x="290" y="1035"/>
                    <a:pt x="1" y="3162"/>
                    <a:pt x="893" y="3162"/>
                  </a:cubicBezTo>
                  <a:cubicBezTo>
                    <a:pt x="914" y="3162"/>
                    <a:pt x="936" y="3161"/>
                    <a:pt x="959" y="3158"/>
                  </a:cubicBezTo>
                  <a:cubicBezTo>
                    <a:pt x="1253" y="3123"/>
                    <a:pt x="1539" y="2998"/>
                    <a:pt x="1789" y="2828"/>
                  </a:cubicBezTo>
                  <a:cubicBezTo>
                    <a:pt x="1628" y="2516"/>
                    <a:pt x="1396" y="1927"/>
                    <a:pt x="1628" y="1535"/>
                  </a:cubicBezTo>
                  <a:cubicBezTo>
                    <a:pt x="1798" y="1258"/>
                    <a:pt x="2128" y="973"/>
                    <a:pt x="2431" y="723"/>
                  </a:cubicBezTo>
                  <a:cubicBezTo>
                    <a:pt x="2208" y="339"/>
                    <a:pt x="1985" y="0"/>
                    <a:pt x="1985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1"/>
            <p:cNvSpPr/>
            <p:nvPr/>
          </p:nvSpPr>
          <p:spPr>
            <a:xfrm>
              <a:off x="4416288" y="4576875"/>
              <a:ext cx="106175" cy="60275"/>
            </a:xfrm>
            <a:custGeom>
              <a:avLst/>
              <a:gdLst/>
              <a:ahLst/>
              <a:cxnLst/>
              <a:rect l="l" t="t" r="r" b="b"/>
              <a:pathLst>
                <a:path w="4247" h="2411" extrusionOk="0">
                  <a:moveTo>
                    <a:pt x="3167" y="1"/>
                  </a:moveTo>
                  <a:lnTo>
                    <a:pt x="0" y="1580"/>
                  </a:lnTo>
                  <a:cubicBezTo>
                    <a:pt x="0" y="1580"/>
                    <a:pt x="27" y="2276"/>
                    <a:pt x="89" y="2383"/>
                  </a:cubicBezTo>
                  <a:cubicBezTo>
                    <a:pt x="99" y="2402"/>
                    <a:pt x="260" y="2411"/>
                    <a:pt x="511" y="2411"/>
                  </a:cubicBezTo>
                  <a:cubicBezTo>
                    <a:pt x="729" y="2411"/>
                    <a:pt x="1015" y="2404"/>
                    <a:pt x="1329" y="2392"/>
                  </a:cubicBezTo>
                  <a:cubicBezTo>
                    <a:pt x="2534" y="2347"/>
                    <a:pt x="4175" y="2240"/>
                    <a:pt x="4202" y="2142"/>
                  </a:cubicBezTo>
                  <a:cubicBezTo>
                    <a:pt x="4247" y="1999"/>
                    <a:pt x="2953" y="1883"/>
                    <a:pt x="2971" y="1830"/>
                  </a:cubicBezTo>
                  <a:cubicBezTo>
                    <a:pt x="2971" y="1803"/>
                    <a:pt x="2998" y="1571"/>
                    <a:pt x="3033" y="1268"/>
                  </a:cubicBezTo>
                  <a:cubicBezTo>
                    <a:pt x="3087" y="741"/>
                    <a:pt x="3158" y="28"/>
                    <a:pt x="3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51"/>
            <p:cNvSpPr/>
            <p:nvPr/>
          </p:nvSpPr>
          <p:spPr>
            <a:xfrm>
              <a:off x="4416288" y="4576875"/>
              <a:ext cx="79200" cy="60275"/>
            </a:xfrm>
            <a:custGeom>
              <a:avLst/>
              <a:gdLst/>
              <a:ahLst/>
              <a:cxnLst/>
              <a:rect l="l" t="t" r="r" b="b"/>
              <a:pathLst>
                <a:path w="3168" h="2411" extrusionOk="0">
                  <a:moveTo>
                    <a:pt x="3167" y="1"/>
                  </a:moveTo>
                  <a:lnTo>
                    <a:pt x="0" y="1580"/>
                  </a:lnTo>
                  <a:cubicBezTo>
                    <a:pt x="0" y="1580"/>
                    <a:pt x="27" y="2276"/>
                    <a:pt x="89" y="2383"/>
                  </a:cubicBezTo>
                  <a:cubicBezTo>
                    <a:pt x="99" y="2402"/>
                    <a:pt x="260" y="2411"/>
                    <a:pt x="511" y="2411"/>
                  </a:cubicBezTo>
                  <a:cubicBezTo>
                    <a:pt x="729" y="2411"/>
                    <a:pt x="1015" y="2404"/>
                    <a:pt x="1329" y="2392"/>
                  </a:cubicBezTo>
                  <a:cubicBezTo>
                    <a:pt x="2257" y="2106"/>
                    <a:pt x="2757" y="1642"/>
                    <a:pt x="3033" y="1268"/>
                  </a:cubicBezTo>
                  <a:cubicBezTo>
                    <a:pt x="3087" y="741"/>
                    <a:pt x="3158" y="28"/>
                    <a:pt x="3167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51"/>
            <p:cNvSpPr/>
            <p:nvPr/>
          </p:nvSpPr>
          <p:spPr>
            <a:xfrm>
              <a:off x="4313238" y="4419650"/>
              <a:ext cx="197625" cy="224375"/>
            </a:xfrm>
            <a:custGeom>
              <a:avLst/>
              <a:gdLst/>
              <a:ahLst/>
              <a:cxnLst/>
              <a:rect l="l" t="t" r="r" b="b"/>
              <a:pathLst>
                <a:path w="7905" h="8975" extrusionOk="0">
                  <a:moveTo>
                    <a:pt x="7369" y="1"/>
                  </a:moveTo>
                  <a:lnTo>
                    <a:pt x="1330" y="670"/>
                  </a:lnTo>
                  <a:cubicBezTo>
                    <a:pt x="1330" y="670"/>
                    <a:pt x="1027" y="1160"/>
                    <a:pt x="527" y="2561"/>
                  </a:cubicBezTo>
                  <a:cubicBezTo>
                    <a:pt x="447" y="2793"/>
                    <a:pt x="358" y="3052"/>
                    <a:pt x="259" y="3346"/>
                  </a:cubicBezTo>
                  <a:cubicBezTo>
                    <a:pt x="1" y="4131"/>
                    <a:pt x="36" y="5077"/>
                    <a:pt x="170" y="5951"/>
                  </a:cubicBezTo>
                  <a:cubicBezTo>
                    <a:pt x="375" y="7298"/>
                    <a:pt x="821" y="8440"/>
                    <a:pt x="750" y="8440"/>
                  </a:cubicBezTo>
                  <a:cubicBezTo>
                    <a:pt x="652" y="8440"/>
                    <a:pt x="616" y="8815"/>
                    <a:pt x="750" y="8904"/>
                  </a:cubicBezTo>
                  <a:cubicBezTo>
                    <a:pt x="820" y="8947"/>
                    <a:pt x="1909" y="8974"/>
                    <a:pt x="3016" y="8974"/>
                  </a:cubicBezTo>
                  <a:cubicBezTo>
                    <a:pt x="4168" y="8974"/>
                    <a:pt x="5339" y="8945"/>
                    <a:pt x="5398" y="8877"/>
                  </a:cubicBezTo>
                  <a:cubicBezTo>
                    <a:pt x="5523" y="8743"/>
                    <a:pt x="4301" y="8547"/>
                    <a:pt x="4211" y="8529"/>
                  </a:cubicBezTo>
                  <a:cubicBezTo>
                    <a:pt x="4208" y="8528"/>
                    <a:pt x="4208" y="8528"/>
                    <a:pt x="4213" y="8528"/>
                  </a:cubicBezTo>
                  <a:cubicBezTo>
                    <a:pt x="4224" y="8528"/>
                    <a:pt x="4256" y="8529"/>
                    <a:pt x="4306" y="8529"/>
                  </a:cubicBezTo>
                  <a:cubicBezTo>
                    <a:pt x="4753" y="8529"/>
                    <a:pt x="6629" y="8420"/>
                    <a:pt x="7459" y="6245"/>
                  </a:cubicBezTo>
                  <a:cubicBezTo>
                    <a:pt x="7628" y="5799"/>
                    <a:pt x="7735" y="5326"/>
                    <a:pt x="7798" y="4836"/>
                  </a:cubicBezTo>
                  <a:cubicBezTo>
                    <a:pt x="7905" y="3979"/>
                    <a:pt x="7869" y="3096"/>
                    <a:pt x="7789" y="2320"/>
                  </a:cubicBezTo>
                  <a:cubicBezTo>
                    <a:pt x="7655" y="1018"/>
                    <a:pt x="7369" y="27"/>
                    <a:pt x="7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51"/>
            <p:cNvSpPr/>
            <p:nvPr/>
          </p:nvSpPr>
          <p:spPr>
            <a:xfrm>
              <a:off x="4313238" y="4477650"/>
              <a:ext cx="197625" cy="95750"/>
            </a:xfrm>
            <a:custGeom>
              <a:avLst/>
              <a:gdLst/>
              <a:ahLst/>
              <a:cxnLst/>
              <a:rect l="l" t="t" r="r" b="b"/>
              <a:pathLst>
                <a:path w="7905" h="3830" extrusionOk="0">
                  <a:moveTo>
                    <a:pt x="7789" y="0"/>
                  </a:moveTo>
                  <a:lnTo>
                    <a:pt x="527" y="241"/>
                  </a:lnTo>
                  <a:cubicBezTo>
                    <a:pt x="447" y="473"/>
                    <a:pt x="358" y="732"/>
                    <a:pt x="259" y="1026"/>
                  </a:cubicBezTo>
                  <a:cubicBezTo>
                    <a:pt x="1" y="1811"/>
                    <a:pt x="36" y="2757"/>
                    <a:pt x="170" y="3631"/>
                  </a:cubicBezTo>
                  <a:cubicBezTo>
                    <a:pt x="371" y="3742"/>
                    <a:pt x="665" y="3829"/>
                    <a:pt x="1056" y="3829"/>
                  </a:cubicBezTo>
                  <a:cubicBezTo>
                    <a:pt x="1135" y="3829"/>
                    <a:pt x="1217" y="3826"/>
                    <a:pt x="1303" y="3818"/>
                  </a:cubicBezTo>
                  <a:cubicBezTo>
                    <a:pt x="2079" y="3747"/>
                    <a:pt x="2311" y="2989"/>
                    <a:pt x="2311" y="2989"/>
                  </a:cubicBezTo>
                  <a:cubicBezTo>
                    <a:pt x="2311" y="2989"/>
                    <a:pt x="3008" y="3068"/>
                    <a:pt x="3983" y="3068"/>
                  </a:cubicBezTo>
                  <a:cubicBezTo>
                    <a:pt x="5101" y="3068"/>
                    <a:pt x="6583" y="2964"/>
                    <a:pt x="7798" y="2516"/>
                  </a:cubicBezTo>
                  <a:cubicBezTo>
                    <a:pt x="7905" y="1659"/>
                    <a:pt x="7869" y="776"/>
                    <a:pt x="778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1"/>
            <p:cNvSpPr/>
            <p:nvPr/>
          </p:nvSpPr>
          <p:spPr>
            <a:xfrm>
              <a:off x="4353613" y="4430950"/>
              <a:ext cx="167300" cy="112425"/>
            </a:xfrm>
            <a:custGeom>
              <a:avLst/>
              <a:gdLst/>
              <a:ahLst/>
              <a:cxnLst/>
              <a:rect l="l" t="t" r="r" b="b"/>
              <a:pathLst>
                <a:path w="6692" h="4497" extrusionOk="0">
                  <a:moveTo>
                    <a:pt x="5846" y="0"/>
                  </a:moveTo>
                  <a:cubicBezTo>
                    <a:pt x="5307" y="0"/>
                    <a:pt x="3380" y="558"/>
                    <a:pt x="2250" y="558"/>
                  </a:cubicBezTo>
                  <a:cubicBezTo>
                    <a:pt x="2219" y="558"/>
                    <a:pt x="2189" y="558"/>
                    <a:pt x="2159" y="557"/>
                  </a:cubicBezTo>
                  <a:cubicBezTo>
                    <a:pt x="1999" y="553"/>
                    <a:pt x="1852" y="552"/>
                    <a:pt x="1718" y="552"/>
                  </a:cubicBezTo>
                  <a:cubicBezTo>
                    <a:pt x="826" y="552"/>
                    <a:pt x="509" y="619"/>
                    <a:pt x="509" y="619"/>
                  </a:cubicBezTo>
                  <a:lnTo>
                    <a:pt x="322" y="1993"/>
                  </a:lnTo>
                  <a:lnTo>
                    <a:pt x="152" y="3313"/>
                  </a:lnTo>
                  <a:lnTo>
                    <a:pt x="0" y="4455"/>
                  </a:lnTo>
                  <a:cubicBezTo>
                    <a:pt x="0" y="4455"/>
                    <a:pt x="663" y="4497"/>
                    <a:pt x="1547" y="4497"/>
                  </a:cubicBezTo>
                  <a:cubicBezTo>
                    <a:pt x="1823" y="4497"/>
                    <a:pt x="2121" y="4493"/>
                    <a:pt x="2427" y="4482"/>
                  </a:cubicBezTo>
                  <a:cubicBezTo>
                    <a:pt x="3034" y="4455"/>
                    <a:pt x="3676" y="4411"/>
                    <a:pt x="4238" y="4321"/>
                  </a:cubicBezTo>
                  <a:cubicBezTo>
                    <a:pt x="5969" y="4036"/>
                    <a:pt x="6691" y="3777"/>
                    <a:pt x="6673" y="3581"/>
                  </a:cubicBezTo>
                  <a:cubicBezTo>
                    <a:pt x="6664" y="3510"/>
                    <a:pt x="6611" y="3081"/>
                    <a:pt x="6522" y="2537"/>
                  </a:cubicBezTo>
                  <a:cubicBezTo>
                    <a:pt x="6468" y="2154"/>
                    <a:pt x="6397" y="1716"/>
                    <a:pt x="6316" y="1315"/>
                  </a:cubicBezTo>
                  <a:cubicBezTo>
                    <a:pt x="6245" y="922"/>
                    <a:pt x="6174" y="575"/>
                    <a:pt x="6102" y="334"/>
                  </a:cubicBezTo>
                  <a:cubicBezTo>
                    <a:pt x="6049" y="155"/>
                    <a:pt x="6004" y="48"/>
                    <a:pt x="5969" y="21"/>
                  </a:cubicBezTo>
                  <a:cubicBezTo>
                    <a:pt x="5946" y="7"/>
                    <a:pt x="5904" y="0"/>
                    <a:pt x="5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1"/>
            <p:cNvSpPr/>
            <p:nvPr/>
          </p:nvSpPr>
          <p:spPr>
            <a:xfrm>
              <a:off x="4357413" y="4463800"/>
              <a:ext cx="159250" cy="52850"/>
            </a:xfrm>
            <a:custGeom>
              <a:avLst/>
              <a:gdLst/>
              <a:ahLst/>
              <a:cxnLst/>
              <a:rect l="l" t="t" r="r" b="b"/>
              <a:pathLst>
                <a:path w="6370" h="2114" extrusionOk="0">
                  <a:moveTo>
                    <a:pt x="6164" y="1"/>
                  </a:moveTo>
                  <a:cubicBezTo>
                    <a:pt x="4728" y="572"/>
                    <a:pt x="3408" y="777"/>
                    <a:pt x="2337" y="813"/>
                  </a:cubicBezTo>
                  <a:cubicBezTo>
                    <a:pt x="2171" y="821"/>
                    <a:pt x="2010" y="824"/>
                    <a:pt x="1856" y="824"/>
                  </a:cubicBezTo>
                  <a:cubicBezTo>
                    <a:pt x="1121" y="824"/>
                    <a:pt x="538" y="745"/>
                    <a:pt x="170" y="679"/>
                  </a:cubicBezTo>
                  <a:lnTo>
                    <a:pt x="0" y="1999"/>
                  </a:lnTo>
                  <a:cubicBezTo>
                    <a:pt x="533" y="2081"/>
                    <a:pt x="1067" y="2114"/>
                    <a:pt x="1585" y="2114"/>
                  </a:cubicBezTo>
                  <a:cubicBezTo>
                    <a:pt x="1803" y="2114"/>
                    <a:pt x="2019" y="2108"/>
                    <a:pt x="2230" y="2097"/>
                  </a:cubicBezTo>
                  <a:cubicBezTo>
                    <a:pt x="4032" y="1990"/>
                    <a:pt x="5602" y="1500"/>
                    <a:pt x="6370" y="1223"/>
                  </a:cubicBezTo>
                  <a:cubicBezTo>
                    <a:pt x="6316" y="840"/>
                    <a:pt x="6245" y="402"/>
                    <a:pt x="6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1"/>
            <p:cNvSpPr/>
            <p:nvPr/>
          </p:nvSpPr>
          <p:spPr>
            <a:xfrm>
              <a:off x="4353613" y="4430950"/>
              <a:ext cx="152575" cy="112425"/>
            </a:xfrm>
            <a:custGeom>
              <a:avLst/>
              <a:gdLst/>
              <a:ahLst/>
              <a:cxnLst/>
              <a:rect l="l" t="t" r="r" b="b"/>
              <a:pathLst>
                <a:path w="6103" h="4497" extrusionOk="0">
                  <a:moveTo>
                    <a:pt x="5846" y="0"/>
                  </a:moveTo>
                  <a:cubicBezTo>
                    <a:pt x="5307" y="0"/>
                    <a:pt x="3380" y="558"/>
                    <a:pt x="2250" y="558"/>
                  </a:cubicBezTo>
                  <a:cubicBezTo>
                    <a:pt x="2219" y="558"/>
                    <a:pt x="2189" y="558"/>
                    <a:pt x="2159" y="557"/>
                  </a:cubicBezTo>
                  <a:cubicBezTo>
                    <a:pt x="1999" y="553"/>
                    <a:pt x="1852" y="552"/>
                    <a:pt x="1718" y="552"/>
                  </a:cubicBezTo>
                  <a:cubicBezTo>
                    <a:pt x="826" y="552"/>
                    <a:pt x="509" y="619"/>
                    <a:pt x="509" y="619"/>
                  </a:cubicBezTo>
                  <a:lnTo>
                    <a:pt x="322" y="1993"/>
                  </a:lnTo>
                  <a:lnTo>
                    <a:pt x="152" y="3313"/>
                  </a:lnTo>
                  <a:lnTo>
                    <a:pt x="0" y="4455"/>
                  </a:lnTo>
                  <a:cubicBezTo>
                    <a:pt x="0" y="4455"/>
                    <a:pt x="663" y="4497"/>
                    <a:pt x="1547" y="4497"/>
                  </a:cubicBezTo>
                  <a:cubicBezTo>
                    <a:pt x="1823" y="4497"/>
                    <a:pt x="2121" y="4493"/>
                    <a:pt x="2427" y="4482"/>
                  </a:cubicBezTo>
                  <a:cubicBezTo>
                    <a:pt x="2409" y="4125"/>
                    <a:pt x="2382" y="3759"/>
                    <a:pt x="2382" y="3411"/>
                  </a:cubicBezTo>
                  <a:cubicBezTo>
                    <a:pt x="2373" y="2948"/>
                    <a:pt x="2400" y="2501"/>
                    <a:pt x="2489" y="2127"/>
                  </a:cubicBezTo>
                  <a:cubicBezTo>
                    <a:pt x="2641" y="1520"/>
                    <a:pt x="2980" y="1092"/>
                    <a:pt x="3685" y="1038"/>
                  </a:cubicBezTo>
                  <a:cubicBezTo>
                    <a:pt x="4809" y="967"/>
                    <a:pt x="5737" y="530"/>
                    <a:pt x="6102" y="334"/>
                  </a:cubicBezTo>
                  <a:cubicBezTo>
                    <a:pt x="6049" y="155"/>
                    <a:pt x="6004" y="48"/>
                    <a:pt x="5969" y="21"/>
                  </a:cubicBezTo>
                  <a:cubicBezTo>
                    <a:pt x="5946" y="7"/>
                    <a:pt x="5904" y="0"/>
                    <a:pt x="5846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1"/>
            <p:cNvSpPr/>
            <p:nvPr/>
          </p:nvSpPr>
          <p:spPr>
            <a:xfrm>
              <a:off x="4314813" y="4513550"/>
              <a:ext cx="52650" cy="46675"/>
            </a:xfrm>
            <a:custGeom>
              <a:avLst/>
              <a:gdLst/>
              <a:ahLst/>
              <a:cxnLst/>
              <a:rect l="l" t="t" r="r" b="b"/>
              <a:pathLst>
                <a:path w="2106" h="1867" extrusionOk="0">
                  <a:moveTo>
                    <a:pt x="0" y="0"/>
                  </a:moveTo>
                  <a:cubicBezTo>
                    <a:pt x="0" y="0"/>
                    <a:pt x="9" y="411"/>
                    <a:pt x="125" y="839"/>
                  </a:cubicBezTo>
                  <a:cubicBezTo>
                    <a:pt x="263" y="1332"/>
                    <a:pt x="519" y="1866"/>
                    <a:pt x="1030" y="1866"/>
                  </a:cubicBezTo>
                  <a:cubicBezTo>
                    <a:pt x="1046" y="1866"/>
                    <a:pt x="1063" y="1866"/>
                    <a:pt x="1080" y="1865"/>
                  </a:cubicBezTo>
                  <a:cubicBezTo>
                    <a:pt x="1633" y="1829"/>
                    <a:pt x="1891" y="1276"/>
                    <a:pt x="2007" y="785"/>
                  </a:cubicBezTo>
                  <a:cubicBezTo>
                    <a:pt x="2097" y="384"/>
                    <a:pt x="2105" y="18"/>
                    <a:pt x="2105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1"/>
            <p:cNvSpPr/>
            <p:nvPr/>
          </p:nvSpPr>
          <p:spPr>
            <a:xfrm>
              <a:off x="4314813" y="4513550"/>
              <a:ext cx="52650" cy="20975"/>
            </a:xfrm>
            <a:custGeom>
              <a:avLst/>
              <a:gdLst/>
              <a:ahLst/>
              <a:cxnLst/>
              <a:rect l="l" t="t" r="r" b="b"/>
              <a:pathLst>
                <a:path w="2106" h="839" extrusionOk="0">
                  <a:moveTo>
                    <a:pt x="0" y="0"/>
                  </a:moveTo>
                  <a:cubicBezTo>
                    <a:pt x="0" y="0"/>
                    <a:pt x="9" y="411"/>
                    <a:pt x="125" y="839"/>
                  </a:cubicBezTo>
                  <a:lnTo>
                    <a:pt x="2007" y="785"/>
                  </a:lnTo>
                  <a:cubicBezTo>
                    <a:pt x="2097" y="384"/>
                    <a:pt x="2105" y="18"/>
                    <a:pt x="2105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1"/>
            <p:cNvSpPr/>
            <p:nvPr/>
          </p:nvSpPr>
          <p:spPr>
            <a:xfrm>
              <a:off x="4307663" y="4429250"/>
              <a:ext cx="77875" cy="95300"/>
            </a:xfrm>
            <a:custGeom>
              <a:avLst/>
              <a:gdLst/>
              <a:ahLst/>
              <a:cxnLst/>
              <a:rect l="l" t="t" r="r" b="b"/>
              <a:pathLst>
                <a:path w="3115" h="3812" extrusionOk="0">
                  <a:moveTo>
                    <a:pt x="964" y="0"/>
                  </a:moveTo>
                  <a:cubicBezTo>
                    <a:pt x="964" y="0"/>
                    <a:pt x="357" y="1517"/>
                    <a:pt x="179" y="2525"/>
                  </a:cubicBezTo>
                  <a:cubicBezTo>
                    <a:pt x="1" y="3533"/>
                    <a:pt x="161" y="3801"/>
                    <a:pt x="331" y="3801"/>
                  </a:cubicBezTo>
                  <a:cubicBezTo>
                    <a:pt x="390" y="3801"/>
                    <a:pt x="694" y="3812"/>
                    <a:pt x="1065" y="3812"/>
                  </a:cubicBezTo>
                  <a:cubicBezTo>
                    <a:pt x="1751" y="3812"/>
                    <a:pt x="2669" y="3774"/>
                    <a:pt x="2704" y="3560"/>
                  </a:cubicBezTo>
                  <a:cubicBezTo>
                    <a:pt x="2766" y="3230"/>
                    <a:pt x="3114" y="714"/>
                    <a:pt x="2855" y="375"/>
                  </a:cubicBezTo>
                  <a:cubicBezTo>
                    <a:pt x="2606" y="27"/>
                    <a:pt x="964" y="0"/>
                    <a:pt x="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1"/>
            <p:cNvSpPr/>
            <p:nvPr/>
          </p:nvSpPr>
          <p:spPr>
            <a:xfrm>
              <a:off x="4422963" y="4102125"/>
              <a:ext cx="89925" cy="149625"/>
            </a:xfrm>
            <a:custGeom>
              <a:avLst/>
              <a:gdLst/>
              <a:ahLst/>
              <a:cxnLst/>
              <a:rect l="l" t="t" r="r" b="b"/>
              <a:pathLst>
                <a:path w="3597" h="5985" extrusionOk="0">
                  <a:moveTo>
                    <a:pt x="2565" y="0"/>
                  </a:moveTo>
                  <a:cubicBezTo>
                    <a:pt x="2441" y="0"/>
                    <a:pt x="2321" y="54"/>
                    <a:pt x="2195" y="150"/>
                  </a:cubicBezTo>
                  <a:cubicBezTo>
                    <a:pt x="1268" y="863"/>
                    <a:pt x="376" y="4030"/>
                    <a:pt x="90" y="5119"/>
                  </a:cubicBezTo>
                  <a:cubicBezTo>
                    <a:pt x="28" y="5342"/>
                    <a:pt x="1" y="5485"/>
                    <a:pt x="1" y="5485"/>
                  </a:cubicBezTo>
                  <a:lnTo>
                    <a:pt x="1580" y="5734"/>
                  </a:lnTo>
                  <a:lnTo>
                    <a:pt x="3195" y="5984"/>
                  </a:lnTo>
                  <a:cubicBezTo>
                    <a:pt x="3195" y="5984"/>
                    <a:pt x="3212" y="5832"/>
                    <a:pt x="3239" y="5574"/>
                  </a:cubicBezTo>
                  <a:cubicBezTo>
                    <a:pt x="3248" y="5440"/>
                    <a:pt x="3266" y="5270"/>
                    <a:pt x="3284" y="5092"/>
                  </a:cubicBezTo>
                  <a:cubicBezTo>
                    <a:pt x="3427" y="3477"/>
                    <a:pt x="3596" y="212"/>
                    <a:pt x="2650" y="7"/>
                  </a:cubicBezTo>
                  <a:lnTo>
                    <a:pt x="2641" y="7"/>
                  </a:lnTo>
                  <a:cubicBezTo>
                    <a:pt x="2616" y="2"/>
                    <a:pt x="2590" y="0"/>
                    <a:pt x="2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1"/>
            <p:cNvSpPr/>
            <p:nvPr/>
          </p:nvSpPr>
          <p:spPr>
            <a:xfrm>
              <a:off x="4462438" y="4102300"/>
              <a:ext cx="53125" cy="149450"/>
            </a:xfrm>
            <a:custGeom>
              <a:avLst/>
              <a:gdLst/>
              <a:ahLst/>
              <a:cxnLst/>
              <a:rect l="l" t="t" r="r" b="b"/>
              <a:pathLst>
                <a:path w="2125" h="5978" extrusionOk="0">
                  <a:moveTo>
                    <a:pt x="1071" y="0"/>
                  </a:moveTo>
                  <a:cubicBezTo>
                    <a:pt x="536" y="1392"/>
                    <a:pt x="206" y="3827"/>
                    <a:pt x="54" y="5192"/>
                  </a:cubicBezTo>
                  <a:cubicBezTo>
                    <a:pt x="37" y="5397"/>
                    <a:pt x="19" y="5576"/>
                    <a:pt x="1" y="5727"/>
                  </a:cubicBezTo>
                  <a:lnTo>
                    <a:pt x="1616" y="5977"/>
                  </a:lnTo>
                  <a:cubicBezTo>
                    <a:pt x="1616" y="5977"/>
                    <a:pt x="1633" y="5825"/>
                    <a:pt x="1660" y="5567"/>
                  </a:cubicBezTo>
                  <a:cubicBezTo>
                    <a:pt x="1794" y="4246"/>
                    <a:pt x="2124" y="223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1"/>
            <p:cNvSpPr/>
            <p:nvPr/>
          </p:nvSpPr>
          <p:spPr>
            <a:xfrm>
              <a:off x="4422963" y="4105850"/>
              <a:ext cx="82100" cy="145900"/>
            </a:xfrm>
            <a:custGeom>
              <a:avLst/>
              <a:gdLst/>
              <a:ahLst/>
              <a:cxnLst/>
              <a:rect l="l" t="t" r="r" b="b"/>
              <a:pathLst>
                <a:path w="3284" h="5836" extrusionOk="0">
                  <a:moveTo>
                    <a:pt x="2195" y="1"/>
                  </a:moveTo>
                  <a:cubicBezTo>
                    <a:pt x="1268" y="714"/>
                    <a:pt x="376" y="3881"/>
                    <a:pt x="90" y="4970"/>
                  </a:cubicBezTo>
                  <a:cubicBezTo>
                    <a:pt x="28" y="5193"/>
                    <a:pt x="1" y="5336"/>
                    <a:pt x="1" y="5336"/>
                  </a:cubicBezTo>
                  <a:lnTo>
                    <a:pt x="1580" y="5585"/>
                  </a:lnTo>
                  <a:lnTo>
                    <a:pt x="3195" y="5835"/>
                  </a:lnTo>
                  <a:cubicBezTo>
                    <a:pt x="3195" y="5835"/>
                    <a:pt x="3212" y="5683"/>
                    <a:pt x="3239" y="5425"/>
                  </a:cubicBezTo>
                  <a:cubicBezTo>
                    <a:pt x="3248" y="5291"/>
                    <a:pt x="3266" y="5121"/>
                    <a:pt x="3284" y="4943"/>
                  </a:cubicBezTo>
                  <a:cubicBezTo>
                    <a:pt x="2863" y="4797"/>
                    <a:pt x="2069" y="4576"/>
                    <a:pt x="1301" y="4576"/>
                  </a:cubicBezTo>
                  <a:cubicBezTo>
                    <a:pt x="1272" y="4576"/>
                    <a:pt x="1243" y="4577"/>
                    <a:pt x="1214" y="4577"/>
                  </a:cubicBezTo>
                  <a:cubicBezTo>
                    <a:pt x="1210" y="4577"/>
                    <a:pt x="1207" y="4577"/>
                    <a:pt x="1203" y="4577"/>
                  </a:cubicBezTo>
                  <a:cubicBezTo>
                    <a:pt x="330" y="4577"/>
                    <a:pt x="1298" y="1351"/>
                    <a:pt x="219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51"/>
            <p:cNvSpPr/>
            <p:nvPr/>
          </p:nvSpPr>
          <p:spPr>
            <a:xfrm>
              <a:off x="4271763" y="4079500"/>
              <a:ext cx="282375" cy="371275"/>
            </a:xfrm>
            <a:custGeom>
              <a:avLst/>
              <a:gdLst/>
              <a:ahLst/>
              <a:cxnLst/>
              <a:rect l="l" t="t" r="r" b="b"/>
              <a:pathLst>
                <a:path w="11295" h="14851" extrusionOk="0">
                  <a:moveTo>
                    <a:pt x="3697" y="0"/>
                  </a:moveTo>
                  <a:cubicBezTo>
                    <a:pt x="3604" y="0"/>
                    <a:pt x="3509" y="27"/>
                    <a:pt x="3408" y="73"/>
                  </a:cubicBezTo>
                  <a:cubicBezTo>
                    <a:pt x="1856" y="832"/>
                    <a:pt x="0" y="7299"/>
                    <a:pt x="0" y="10279"/>
                  </a:cubicBezTo>
                  <a:cubicBezTo>
                    <a:pt x="0" y="13473"/>
                    <a:pt x="2204" y="14499"/>
                    <a:pt x="4505" y="14793"/>
                  </a:cubicBezTo>
                  <a:cubicBezTo>
                    <a:pt x="4821" y="14831"/>
                    <a:pt x="5159" y="14851"/>
                    <a:pt x="5508" y="14851"/>
                  </a:cubicBezTo>
                  <a:cubicBezTo>
                    <a:pt x="7280" y="14851"/>
                    <a:pt x="9351" y="14347"/>
                    <a:pt x="10402" y="13214"/>
                  </a:cubicBezTo>
                  <a:cubicBezTo>
                    <a:pt x="10661" y="12938"/>
                    <a:pt x="10848" y="12625"/>
                    <a:pt x="10964" y="12268"/>
                  </a:cubicBezTo>
                  <a:cubicBezTo>
                    <a:pt x="11170" y="11644"/>
                    <a:pt x="11277" y="11002"/>
                    <a:pt x="11285" y="10377"/>
                  </a:cubicBezTo>
                  <a:cubicBezTo>
                    <a:pt x="11294" y="10056"/>
                    <a:pt x="11277" y="9744"/>
                    <a:pt x="11241" y="9449"/>
                  </a:cubicBezTo>
                  <a:cubicBezTo>
                    <a:pt x="11178" y="8959"/>
                    <a:pt x="11054" y="8495"/>
                    <a:pt x="10866" y="8076"/>
                  </a:cubicBezTo>
                  <a:cubicBezTo>
                    <a:pt x="10643" y="7567"/>
                    <a:pt x="10322" y="7130"/>
                    <a:pt x="9912" y="6818"/>
                  </a:cubicBezTo>
                  <a:cubicBezTo>
                    <a:pt x="9733" y="6684"/>
                    <a:pt x="9519" y="6568"/>
                    <a:pt x="9287" y="6479"/>
                  </a:cubicBezTo>
                  <a:cubicBezTo>
                    <a:pt x="8814" y="6282"/>
                    <a:pt x="8243" y="6175"/>
                    <a:pt x="7681" y="6104"/>
                  </a:cubicBezTo>
                  <a:cubicBezTo>
                    <a:pt x="7128" y="6042"/>
                    <a:pt x="6584" y="6024"/>
                    <a:pt x="6138" y="6024"/>
                  </a:cubicBezTo>
                  <a:cubicBezTo>
                    <a:pt x="6072" y="6023"/>
                    <a:pt x="6008" y="6022"/>
                    <a:pt x="5946" y="6022"/>
                  </a:cubicBezTo>
                  <a:cubicBezTo>
                    <a:pt x="5454" y="6022"/>
                    <a:pt x="5130" y="6051"/>
                    <a:pt x="5130" y="6051"/>
                  </a:cubicBezTo>
                  <a:cubicBezTo>
                    <a:pt x="5130" y="6051"/>
                    <a:pt x="5130" y="6024"/>
                    <a:pt x="5139" y="5979"/>
                  </a:cubicBezTo>
                  <a:cubicBezTo>
                    <a:pt x="5148" y="5417"/>
                    <a:pt x="5219" y="1724"/>
                    <a:pt x="4372" y="439"/>
                  </a:cubicBezTo>
                  <a:cubicBezTo>
                    <a:pt x="4202" y="181"/>
                    <a:pt x="3997" y="20"/>
                    <a:pt x="3738" y="2"/>
                  </a:cubicBezTo>
                  <a:cubicBezTo>
                    <a:pt x="3725" y="1"/>
                    <a:pt x="3711" y="0"/>
                    <a:pt x="3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51"/>
            <p:cNvSpPr/>
            <p:nvPr/>
          </p:nvSpPr>
          <p:spPr>
            <a:xfrm>
              <a:off x="4337113" y="4090475"/>
              <a:ext cx="65150" cy="142300"/>
            </a:xfrm>
            <a:custGeom>
              <a:avLst/>
              <a:gdLst/>
              <a:ahLst/>
              <a:cxnLst/>
              <a:rect l="l" t="t" r="r" b="b"/>
              <a:pathLst>
                <a:path w="2606" h="5692" extrusionOk="0">
                  <a:moveTo>
                    <a:pt x="1758" y="0"/>
                  </a:moveTo>
                  <a:cubicBezTo>
                    <a:pt x="161" y="232"/>
                    <a:pt x="0" y="5255"/>
                    <a:pt x="27" y="5567"/>
                  </a:cubicBezTo>
                  <a:cubicBezTo>
                    <a:pt x="33" y="5659"/>
                    <a:pt x="274" y="5691"/>
                    <a:pt x="609" y="5691"/>
                  </a:cubicBezTo>
                  <a:cubicBezTo>
                    <a:pt x="1215" y="5691"/>
                    <a:pt x="2129" y="5586"/>
                    <a:pt x="2525" y="5540"/>
                  </a:cubicBezTo>
                  <a:cubicBezTo>
                    <a:pt x="2534" y="4978"/>
                    <a:pt x="2605" y="1285"/>
                    <a:pt x="1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1"/>
            <p:cNvSpPr/>
            <p:nvPr/>
          </p:nvSpPr>
          <p:spPr>
            <a:xfrm>
              <a:off x="4405363" y="4314150"/>
              <a:ext cx="56450" cy="25900"/>
            </a:xfrm>
            <a:custGeom>
              <a:avLst/>
              <a:gdLst/>
              <a:ahLst/>
              <a:cxnLst/>
              <a:rect l="l" t="t" r="r" b="b"/>
              <a:pathLst>
                <a:path w="2258" h="1036" extrusionOk="0">
                  <a:moveTo>
                    <a:pt x="1133" y="1"/>
                  </a:moveTo>
                  <a:cubicBezTo>
                    <a:pt x="509" y="1"/>
                    <a:pt x="0" y="233"/>
                    <a:pt x="0" y="518"/>
                  </a:cubicBezTo>
                  <a:cubicBezTo>
                    <a:pt x="0" y="804"/>
                    <a:pt x="509" y="1036"/>
                    <a:pt x="1133" y="1036"/>
                  </a:cubicBezTo>
                  <a:cubicBezTo>
                    <a:pt x="1758" y="1036"/>
                    <a:pt x="2257" y="804"/>
                    <a:pt x="2257" y="518"/>
                  </a:cubicBezTo>
                  <a:cubicBezTo>
                    <a:pt x="2257" y="233"/>
                    <a:pt x="1758" y="1"/>
                    <a:pt x="1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1"/>
            <p:cNvSpPr/>
            <p:nvPr/>
          </p:nvSpPr>
          <p:spPr>
            <a:xfrm>
              <a:off x="4537838" y="4315725"/>
              <a:ext cx="16300" cy="23225"/>
            </a:xfrm>
            <a:custGeom>
              <a:avLst/>
              <a:gdLst/>
              <a:ahLst/>
              <a:cxnLst/>
              <a:rect l="l" t="t" r="r" b="b"/>
              <a:pathLst>
                <a:path w="652" h="929" extrusionOk="0">
                  <a:moveTo>
                    <a:pt x="598" y="0"/>
                  </a:moveTo>
                  <a:cubicBezTo>
                    <a:pt x="241" y="81"/>
                    <a:pt x="0" y="259"/>
                    <a:pt x="0" y="455"/>
                  </a:cubicBezTo>
                  <a:cubicBezTo>
                    <a:pt x="0" y="661"/>
                    <a:pt x="259" y="848"/>
                    <a:pt x="642" y="928"/>
                  </a:cubicBezTo>
                  <a:cubicBezTo>
                    <a:pt x="651" y="607"/>
                    <a:pt x="634" y="295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1"/>
            <p:cNvSpPr/>
            <p:nvPr/>
          </p:nvSpPr>
          <p:spPr>
            <a:xfrm>
              <a:off x="4532263" y="4292525"/>
              <a:ext cx="10725" cy="20325"/>
            </a:xfrm>
            <a:custGeom>
              <a:avLst/>
              <a:gdLst/>
              <a:ahLst/>
              <a:cxnLst/>
              <a:rect l="l" t="t" r="r" b="b"/>
              <a:pathLst>
                <a:path w="429" h="813" extrusionOk="0">
                  <a:moveTo>
                    <a:pt x="214" y="1"/>
                  </a:moveTo>
                  <a:cubicBezTo>
                    <a:pt x="98" y="1"/>
                    <a:pt x="0" y="179"/>
                    <a:pt x="0" y="411"/>
                  </a:cubicBezTo>
                  <a:cubicBezTo>
                    <a:pt x="0" y="634"/>
                    <a:pt x="98" y="812"/>
                    <a:pt x="214" y="812"/>
                  </a:cubicBezTo>
                  <a:cubicBezTo>
                    <a:pt x="330" y="812"/>
                    <a:pt x="428" y="634"/>
                    <a:pt x="428" y="411"/>
                  </a:cubicBezTo>
                  <a:cubicBezTo>
                    <a:pt x="428" y="179"/>
                    <a:pt x="330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1"/>
            <p:cNvSpPr/>
            <p:nvPr/>
          </p:nvSpPr>
          <p:spPr>
            <a:xfrm>
              <a:off x="4537163" y="4297425"/>
              <a:ext cx="3375" cy="560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63" y="1"/>
                  </a:moveTo>
                  <a:cubicBezTo>
                    <a:pt x="27" y="1"/>
                    <a:pt x="0" y="54"/>
                    <a:pt x="0" y="108"/>
                  </a:cubicBezTo>
                  <a:cubicBezTo>
                    <a:pt x="0" y="170"/>
                    <a:pt x="27" y="224"/>
                    <a:pt x="63" y="224"/>
                  </a:cubicBezTo>
                  <a:cubicBezTo>
                    <a:pt x="99" y="224"/>
                    <a:pt x="134" y="170"/>
                    <a:pt x="134" y="108"/>
                  </a:cubicBezTo>
                  <a:cubicBezTo>
                    <a:pt x="134" y="54"/>
                    <a:pt x="99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1"/>
            <p:cNvSpPr/>
            <p:nvPr/>
          </p:nvSpPr>
          <p:spPr>
            <a:xfrm>
              <a:off x="4461338" y="4292525"/>
              <a:ext cx="10725" cy="20325"/>
            </a:xfrm>
            <a:custGeom>
              <a:avLst/>
              <a:gdLst/>
              <a:ahLst/>
              <a:cxnLst/>
              <a:rect l="l" t="t" r="r" b="b"/>
              <a:pathLst>
                <a:path w="429" h="813" extrusionOk="0">
                  <a:moveTo>
                    <a:pt x="214" y="1"/>
                  </a:moveTo>
                  <a:cubicBezTo>
                    <a:pt x="98" y="1"/>
                    <a:pt x="0" y="179"/>
                    <a:pt x="0" y="411"/>
                  </a:cubicBezTo>
                  <a:cubicBezTo>
                    <a:pt x="0" y="634"/>
                    <a:pt x="98" y="812"/>
                    <a:pt x="214" y="812"/>
                  </a:cubicBezTo>
                  <a:cubicBezTo>
                    <a:pt x="339" y="812"/>
                    <a:pt x="428" y="634"/>
                    <a:pt x="428" y="411"/>
                  </a:cubicBezTo>
                  <a:cubicBezTo>
                    <a:pt x="428" y="179"/>
                    <a:pt x="339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1"/>
            <p:cNvSpPr/>
            <p:nvPr/>
          </p:nvSpPr>
          <p:spPr>
            <a:xfrm>
              <a:off x="4466238" y="4297425"/>
              <a:ext cx="3375" cy="560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72" y="1"/>
                  </a:moveTo>
                  <a:cubicBezTo>
                    <a:pt x="36" y="1"/>
                    <a:pt x="1" y="54"/>
                    <a:pt x="1" y="108"/>
                  </a:cubicBezTo>
                  <a:cubicBezTo>
                    <a:pt x="1" y="170"/>
                    <a:pt x="36" y="224"/>
                    <a:pt x="72" y="224"/>
                  </a:cubicBezTo>
                  <a:cubicBezTo>
                    <a:pt x="108" y="224"/>
                    <a:pt x="134" y="170"/>
                    <a:pt x="134" y="108"/>
                  </a:cubicBezTo>
                  <a:cubicBezTo>
                    <a:pt x="134" y="54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1"/>
            <p:cNvSpPr/>
            <p:nvPr/>
          </p:nvSpPr>
          <p:spPr>
            <a:xfrm>
              <a:off x="4515538" y="4331325"/>
              <a:ext cx="3125" cy="63825"/>
            </a:xfrm>
            <a:custGeom>
              <a:avLst/>
              <a:gdLst/>
              <a:ahLst/>
              <a:cxnLst/>
              <a:rect l="l" t="t" r="r" b="b"/>
              <a:pathLst>
                <a:path w="125" h="2553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lnTo>
                    <a:pt x="0" y="2490"/>
                  </a:lnTo>
                  <a:cubicBezTo>
                    <a:pt x="0" y="2526"/>
                    <a:pt x="27" y="2552"/>
                    <a:pt x="63" y="2552"/>
                  </a:cubicBezTo>
                  <a:cubicBezTo>
                    <a:pt x="98" y="2552"/>
                    <a:pt x="125" y="2526"/>
                    <a:pt x="125" y="2490"/>
                  </a:cubicBezTo>
                  <a:lnTo>
                    <a:pt x="125" y="63"/>
                  </a:lnTo>
                  <a:cubicBezTo>
                    <a:pt x="125" y="28"/>
                    <a:pt x="98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1"/>
            <p:cNvSpPr/>
            <p:nvPr/>
          </p:nvSpPr>
          <p:spPr>
            <a:xfrm>
              <a:off x="4498163" y="4309075"/>
              <a:ext cx="32100" cy="23850"/>
            </a:xfrm>
            <a:custGeom>
              <a:avLst/>
              <a:gdLst/>
              <a:ahLst/>
              <a:cxnLst/>
              <a:rect l="l" t="t" r="r" b="b"/>
              <a:pathLst>
                <a:path w="1284" h="954" extrusionOk="0">
                  <a:moveTo>
                    <a:pt x="759" y="0"/>
                  </a:moveTo>
                  <a:cubicBezTo>
                    <a:pt x="699" y="0"/>
                    <a:pt x="638" y="3"/>
                    <a:pt x="579" y="8"/>
                  </a:cubicBezTo>
                  <a:cubicBezTo>
                    <a:pt x="320" y="34"/>
                    <a:pt x="80" y="97"/>
                    <a:pt x="62" y="195"/>
                  </a:cubicBezTo>
                  <a:cubicBezTo>
                    <a:pt x="0" y="423"/>
                    <a:pt x="440" y="954"/>
                    <a:pt x="743" y="954"/>
                  </a:cubicBezTo>
                  <a:cubicBezTo>
                    <a:pt x="748" y="954"/>
                    <a:pt x="753" y="954"/>
                    <a:pt x="758" y="953"/>
                  </a:cubicBezTo>
                  <a:cubicBezTo>
                    <a:pt x="882" y="944"/>
                    <a:pt x="989" y="855"/>
                    <a:pt x="1079" y="739"/>
                  </a:cubicBezTo>
                  <a:cubicBezTo>
                    <a:pt x="1204" y="570"/>
                    <a:pt x="1284" y="329"/>
                    <a:pt x="1284" y="177"/>
                  </a:cubicBezTo>
                  <a:cubicBezTo>
                    <a:pt x="1284" y="53"/>
                    <a:pt x="1032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1"/>
            <p:cNvSpPr/>
            <p:nvPr/>
          </p:nvSpPr>
          <p:spPr>
            <a:xfrm>
              <a:off x="4512188" y="4309075"/>
              <a:ext cx="18075" cy="18500"/>
            </a:xfrm>
            <a:custGeom>
              <a:avLst/>
              <a:gdLst/>
              <a:ahLst/>
              <a:cxnLst/>
              <a:rect l="l" t="t" r="r" b="b"/>
              <a:pathLst>
                <a:path w="723" h="740" extrusionOk="0">
                  <a:moveTo>
                    <a:pt x="198" y="0"/>
                  </a:moveTo>
                  <a:cubicBezTo>
                    <a:pt x="138" y="0"/>
                    <a:pt x="77" y="3"/>
                    <a:pt x="18" y="8"/>
                  </a:cubicBezTo>
                  <a:cubicBezTo>
                    <a:pt x="9" y="52"/>
                    <a:pt x="0" y="97"/>
                    <a:pt x="0" y="133"/>
                  </a:cubicBezTo>
                  <a:cubicBezTo>
                    <a:pt x="0" y="445"/>
                    <a:pt x="223" y="695"/>
                    <a:pt x="518" y="739"/>
                  </a:cubicBezTo>
                  <a:cubicBezTo>
                    <a:pt x="643" y="570"/>
                    <a:pt x="723" y="329"/>
                    <a:pt x="723" y="177"/>
                  </a:cubicBezTo>
                  <a:cubicBezTo>
                    <a:pt x="723" y="53"/>
                    <a:pt x="471" y="0"/>
                    <a:pt x="19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1"/>
            <p:cNvSpPr/>
            <p:nvPr/>
          </p:nvSpPr>
          <p:spPr>
            <a:xfrm>
              <a:off x="4271763" y="4081325"/>
              <a:ext cx="260075" cy="369450"/>
            </a:xfrm>
            <a:custGeom>
              <a:avLst/>
              <a:gdLst/>
              <a:ahLst/>
              <a:cxnLst/>
              <a:rect l="l" t="t" r="r" b="b"/>
              <a:pathLst>
                <a:path w="10403" h="14778" extrusionOk="0">
                  <a:moveTo>
                    <a:pt x="3408" y="0"/>
                  </a:moveTo>
                  <a:lnTo>
                    <a:pt x="3408" y="0"/>
                  </a:lnTo>
                  <a:cubicBezTo>
                    <a:pt x="1856" y="759"/>
                    <a:pt x="0" y="7226"/>
                    <a:pt x="0" y="10206"/>
                  </a:cubicBezTo>
                  <a:cubicBezTo>
                    <a:pt x="0" y="13400"/>
                    <a:pt x="2204" y="14426"/>
                    <a:pt x="4505" y="14720"/>
                  </a:cubicBezTo>
                  <a:cubicBezTo>
                    <a:pt x="4821" y="14758"/>
                    <a:pt x="5159" y="14778"/>
                    <a:pt x="5508" y="14778"/>
                  </a:cubicBezTo>
                  <a:cubicBezTo>
                    <a:pt x="7280" y="14778"/>
                    <a:pt x="9351" y="14274"/>
                    <a:pt x="10402" y="13141"/>
                  </a:cubicBezTo>
                  <a:lnTo>
                    <a:pt x="10402" y="13141"/>
                  </a:lnTo>
                  <a:cubicBezTo>
                    <a:pt x="8867" y="13673"/>
                    <a:pt x="7570" y="13911"/>
                    <a:pt x="6479" y="13911"/>
                  </a:cubicBezTo>
                  <a:cubicBezTo>
                    <a:pt x="2470" y="13911"/>
                    <a:pt x="1257" y="10702"/>
                    <a:pt x="1285" y="7146"/>
                  </a:cubicBezTo>
                  <a:cubicBezTo>
                    <a:pt x="1312" y="3328"/>
                    <a:pt x="2846" y="786"/>
                    <a:pt x="3408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1250086" y="283937"/>
            <a:ext cx="7064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</a:t>
            </a:r>
          </a:p>
          <a:p>
            <a:pPr algn="ctr"/>
            <a:r>
              <a:rPr lang="en-US" altLang="vi-VN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TIỂU HỌC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906414" y="1914459"/>
            <a:ext cx="5600700" cy="1734191"/>
          </a:xfrm>
          <a:prstGeom prst="rect">
            <a:avLst/>
          </a:prstGeom>
          <a:noFill/>
        </p:spPr>
        <p:txBody>
          <a:bodyPr lIns="68579" tIns="34289" rIns="68579" bIns="3428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514350">
              <a:defRPr/>
            </a:pPr>
            <a:endParaRPr lang="en-US" sz="2419" b="1" spc="38" dirty="0">
              <a:ln w="11430"/>
              <a:gradFill>
                <a:gsLst>
                  <a:gs pos="100000">
                    <a:srgbClr val="F739E9"/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2800" b="1" spc="38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Môn</a:t>
            </a:r>
            <a:r>
              <a:rPr lang="en-US" sz="28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2800" b="1" spc="38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Đạo</a:t>
            </a:r>
            <a:r>
              <a:rPr lang="en-US" sz="28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spc="38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Đức</a:t>
            </a:r>
            <a:endParaRPr lang="en-US" sz="280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endParaRPr lang="en-US" sz="2800" b="1" spc="38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2800" b="1" spc="38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GV: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1204" y="1502229"/>
            <a:ext cx="681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HỌC SINH ĐẾN VỚI TIẾT HỌC </a:t>
            </a:r>
            <a:endParaRPr lang="vi-VN" sz="2000" b="1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9" name="Google Shape;2629;p48"/>
          <p:cNvGrpSpPr/>
          <p:nvPr/>
        </p:nvGrpSpPr>
        <p:grpSpPr>
          <a:xfrm>
            <a:off x="1012630" y="2018975"/>
            <a:ext cx="2514032" cy="2573599"/>
            <a:chOff x="404705" y="2018975"/>
            <a:chExt cx="2514032" cy="2573599"/>
          </a:xfrm>
        </p:grpSpPr>
        <p:grpSp>
          <p:nvGrpSpPr>
            <p:cNvPr id="2630" name="Google Shape;2630;p48"/>
            <p:cNvGrpSpPr/>
            <p:nvPr/>
          </p:nvGrpSpPr>
          <p:grpSpPr>
            <a:xfrm>
              <a:off x="2441295" y="2259367"/>
              <a:ext cx="477442" cy="491312"/>
              <a:chOff x="2441295" y="2259367"/>
              <a:chExt cx="477442" cy="491312"/>
            </a:xfrm>
          </p:grpSpPr>
          <p:sp>
            <p:nvSpPr>
              <p:cNvPr id="2631" name="Google Shape;2631;p48"/>
              <p:cNvSpPr/>
              <p:nvPr/>
            </p:nvSpPr>
            <p:spPr>
              <a:xfrm flipH="1">
                <a:off x="2746214" y="2301724"/>
                <a:ext cx="109360" cy="112084"/>
              </a:xfrm>
              <a:custGeom>
                <a:avLst/>
                <a:gdLst/>
                <a:ahLst/>
                <a:cxnLst/>
                <a:rect l="l" t="t" r="r" b="b"/>
                <a:pathLst>
                  <a:path w="883" h="905" extrusionOk="0">
                    <a:moveTo>
                      <a:pt x="312" y="0"/>
                    </a:moveTo>
                    <a:cubicBezTo>
                      <a:pt x="154" y="0"/>
                      <a:pt x="1" y="220"/>
                      <a:pt x="115" y="342"/>
                    </a:cubicBezTo>
                    <a:cubicBezTo>
                      <a:pt x="169" y="403"/>
                      <a:pt x="216" y="420"/>
                      <a:pt x="253" y="420"/>
                    </a:cubicBezTo>
                    <a:cubicBezTo>
                      <a:pt x="298" y="420"/>
                      <a:pt x="328" y="395"/>
                      <a:pt x="337" y="395"/>
                    </a:cubicBezTo>
                    <a:cubicBezTo>
                      <a:pt x="337" y="395"/>
                      <a:pt x="338" y="395"/>
                      <a:pt x="338" y="396"/>
                    </a:cubicBezTo>
                    <a:cubicBezTo>
                      <a:pt x="419" y="503"/>
                      <a:pt x="749" y="904"/>
                      <a:pt x="749" y="904"/>
                    </a:cubicBezTo>
                    <a:lnTo>
                      <a:pt x="883" y="797"/>
                    </a:lnTo>
                    <a:cubicBezTo>
                      <a:pt x="883" y="797"/>
                      <a:pt x="517" y="369"/>
                      <a:pt x="463" y="306"/>
                    </a:cubicBezTo>
                    <a:cubicBezTo>
                      <a:pt x="445" y="289"/>
                      <a:pt x="597" y="146"/>
                      <a:pt x="392" y="21"/>
                    </a:cubicBezTo>
                    <a:cubicBezTo>
                      <a:pt x="366" y="7"/>
                      <a:pt x="339" y="0"/>
                      <a:pt x="3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48"/>
              <p:cNvSpPr/>
              <p:nvPr/>
            </p:nvSpPr>
            <p:spPr>
              <a:xfrm flipH="1">
                <a:off x="2784855" y="2418638"/>
                <a:ext cx="133882" cy="60315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487" extrusionOk="0">
                    <a:moveTo>
                      <a:pt x="266" y="1"/>
                    </a:moveTo>
                    <a:cubicBezTo>
                      <a:pt x="250" y="1"/>
                      <a:pt x="233" y="2"/>
                      <a:pt x="215" y="5"/>
                    </a:cubicBezTo>
                    <a:cubicBezTo>
                      <a:pt x="10" y="32"/>
                      <a:pt x="1" y="388"/>
                      <a:pt x="197" y="424"/>
                    </a:cubicBezTo>
                    <a:cubicBezTo>
                      <a:pt x="219" y="429"/>
                      <a:pt x="239" y="430"/>
                      <a:pt x="257" y="430"/>
                    </a:cubicBezTo>
                    <a:cubicBezTo>
                      <a:pt x="380" y="430"/>
                      <a:pt x="395" y="335"/>
                      <a:pt x="402" y="335"/>
                    </a:cubicBezTo>
                    <a:cubicBezTo>
                      <a:pt x="527" y="362"/>
                      <a:pt x="1036" y="486"/>
                      <a:pt x="1036" y="486"/>
                    </a:cubicBezTo>
                    <a:lnTo>
                      <a:pt x="1080" y="317"/>
                    </a:lnTo>
                    <a:cubicBezTo>
                      <a:pt x="1080" y="317"/>
                      <a:pt x="527" y="201"/>
                      <a:pt x="447" y="183"/>
                    </a:cubicBezTo>
                    <a:cubicBezTo>
                      <a:pt x="430" y="183"/>
                      <a:pt x="452" y="1"/>
                      <a:pt x="2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48"/>
              <p:cNvSpPr/>
              <p:nvPr/>
            </p:nvSpPr>
            <p:spPr>
              <a:xfrm flipH="1">
                <a:off x="2778291" y="2532952"/>
                <a:ext cx="134873" cy="71338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576" extrusionOk="0">
                    <a:moveTo>
                      <a:pt x="1035" y="1"/>
                    </a:moveTo>
                    <a:cubicBezTo>
                      <a:pt x="1035" y="1"/>
                      <a:pt x="509" y="197"/>
                      <a:pt x="438" y="224"/>
                    </a:cubicBezTo>
                    <a:cubicBezTo>
                      <a:pt x="437" y="224"/>
                      <a:pt x="436" y="224"/>
                      <a:pt x="436" y="224"/>
                    </a:cubicBezTo>
                    <a:cubicBezTo>
                      <a:pt x="415" y="224"/>
                      <a:pt x="366" y="134"/>
                      <a:pt x="277" y="134"/>
                    </a:cubicBezTo>
                    <a:cubicBezTo>
                      <a:pt x="240" y="134"/>
                      <a:pt x="195" y="150"/>
                      <a:pt x="143" y="197"/>
                    </a:cubicBezTo>
                    <a:cubicBezTo>
                      <a:pt x="0" y="316"/>
                      <a:pt x="126" y="576"/>
                      <a:pt x="287" y="576"/>
                    </a:cubicBezTo>
                    <a:cubicBezTo>
                      <a:pt x="307" y="576"/>
                      <a:pt x="328" y="572"/>
                      <a:pt x="348" y="563"/>
                    </a:cubicBezTo>
                    <a:cubicBezTo>
                      <a:pt x="518" y="500"/>
                      <a:pt x="464" y="384"/>
                      <a:pt x="473" y="375"/>
                    </a:cubicBezTo>
                    <a:cubicBezTo>
                      <a:pt x="598" y="331"/>
                      <a:pt x="1089" y="161"/>
                      <a:pt x="1089" y="161"/>
                    </a:cubicBezTo>
                    <a:lnTo>
                      <a:pt x="103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48"/>
              <p:cNvSpPr/>
              <p:nvPr/>
            </p:nvSpPr>
            <p:spPr>
              <a:xfrm flipH="1">
                <a:off x="2725159" y="2587074"/>
                <a:ext cx="97594" cy="116419"/>
              </a:xfrm>
              <a:custGeom>
                <a:avLst/>
                <a:gdLst/>
                <a:ahLst/>
                <a:cxnLst/>
                <a:rect l="l" t="t" r="r" b="b"/>
                <a:pathLst>
                  <a:path w="788" h="940" extrusionOk="0">
                    <a:moveTo>
                      <a:pt x="653" y="1"/>
                    </a:moveTo>
                    <a:cubicBezTo>
                      <a:pt x="653" y="1"/>
                      <a:pt x="332" y="474"/>
                      <a:pt x="287" y="536"/>
                    </a:cubicBezTo>
                    <a:cubicBezTo>
                      <a:pt x="287" y="538"/>
                      <a:pt x="284" y="538"/>
                      <a:pt x="280" y="538"/>
                    </a:cubicBezTo>
                    <a:cubicBezTo>
                      <a:pt x="267" y="538"/>
                      <a:pt x="238" y="530"/>
                      <a:pt x="203" y="530"/>
                    </a:cubicBezTo>
                    <a:cubicBezTo>
                      <a:pt x="143" y="530"/>
                      <a:pt x="68" y="555"/>
                      <a:pt x="38" y="688"/>
                    </a:cubicBezTo>
                    <a:cubicBezTo>
                      <a:pt x="0" y="824"/>
                      <a:pt x="149" y="939"/>
                      <a:pt x="279" y="939"/>
                    </a:cubicBezTo>
                    <a:cubicBezTo>
                      <a:pt x="336" y="939"/>
                      <a:pt x="389" y="918"/>
                      <a:pt x="421" y="866"/>
                    </a:cubicBezTo>
                    <a:cubicBezTo>
                      <a:pt x="519" y="706"/>
                      <a:pt x="403" y="643"/>
                      <a:pt x="412" y="643"/>
                    </a:cubicBezTo>
                    <a:cubicBezTo>
                      <a:pt x="484" y="527"/>
                      <a:pt x="787" y="108"/>
                      <a:pt x="787" y="108"/>
                    </a:cubicBezTo>
                    <a:lnTo>
                      <a:pt x="6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48"/>
              <p:cNvSpPr/>
              <p:nvPr/>
            </p:nvSpPr>
            <p:spPr>
              <a:xfrm flipH="1">
                <a:off x="2488730" y="2580510"/>
                <a:ext cx="118401" cy="10341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35" extrusionOk="0">
                    <a:moveTo>
                      <a:pt x="117" y="0"/>
                    </a:moveTo>
                    <a:lnTo>
                      <a:pt x="1" y="125"/>
                    </a:lnTo>
                    <a:cubicBezTo>
                      <a:pt x="1" y="125"/>
                      <a:pt x="420" y="500"/>
                      <a:pt x="482" y="553"/>
                    </a:cubicBezTo>
                    <a:cubicBezTo>
                      <a:pt x="500" y="571"/>
                      <a:pt x="366" y="741"/>
                      <a:pt x="589" y="821"/>
                    </a:cubicBezTo>
                    <a:cubicBezTo>
                      <a:pt x="612" y="830"/>
                      <a:pt x="634" y="834"/>
                      <a:pt x="656" y="834"/>
                    </a:cubicBezTo>
                    <a:cubicBezTo>
                      <a:pt x="824" y="834"/>
                      <a:pt x="956" y="583"/>
                      <a:pt x="821" y="464"/>
                    </a:cubicBezTo>
                    <a:cubicBezTo>
                      <a:pt x="770" y="423"/>
                      <a:pt x="729" y="410"/>
                      <a:pt x="695" y="410"/>
                    </a:cubicBezTo>
                    <a:cubicBezTo>
                      <a:pt x="639" y="410"/>
                      <a:pt x="608" y="447"/>
                      <a:pt x="600" y="447"/>
                    </a:cubicBezTo>
                    <a:cubicBezTo>
                      <a:pt x="599" y="447"/>
                      <a:pt x="599" y="447"/>
                      <a:pt x="598" y="446"/>
                    </a:cubicBezTo>
                    <a:cubicBezTo>
                      <a:pt x="491" y="357"/>
                      <a:pt x="117" y="0"/>
                      <a:pt x="1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48"/>
              <p:cNvSpPr/>
              <p:nvPr/>
            </p:nvSpPr>
            <p:spPr>
              <a:xfrm flipH="1">
                <a:off x="2441295" y="2505333"/>
                <a:ext cx="135987" cy="53875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435" extrusionOk="0">
                    <a:moveTo>
                      <a:pt x="847" y="0"/>
                    </a:moveTo>
                    <a:cubicBezTo>
                      <a:pt x="678" y="0"/>
                      <a:pt x="678" y="117"/>
                      <a:pt x="670" y="117"/>
                    </a:cubicBezTo>
                    <a:cubicBezTo>
                      <a:pt x="536" y="108"/>
                      <a:pt x="18" y="63"/>
                      <a:pt x="18" y="63"/>
                    </a:cubicBezTo>
                    <a:lnTo>
                      <a:pt x="0" y="233"/>
                    </a:lnTo>
                    <a:cubicBezTo>
                      <a:pt x="0" y="233"/>
                      <a:pt x="562" y="268"/>
                      <a:pt x="643" y="277"/>
                    </a:cubicBezTo>
                    <a:cubicBezTo>
                      <a:pt x="666" y="277"/>
                      <a:pt x="669" y="434"/>
                      <a:pt x="816" y="434"/>
                    </a:cubicBezTo>
                    <a:cubicBezTo>
                      <a:pt x="840" y="434"/>
                      <a:pt x="868" y="430"/>
                      <a:pt x="901" y="420"/>
                    </a:cubicBezTo>
                    <a:cubicBezTo>
                      <a:pt x="1098" y="366"/>
                      <a:pt x="1062" y="10"/>
                      <a:pt x="866" y="1"/>
                    </a:cubicBezTo>
                    <a:cubicBezTo>
                      <a:pt x="859" y="0"/>
                      <a:pt x="853" y="0"/>
                      <a:pt x="8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48"/>
              <p:cNvSpPr/>
              <p:nvPr/>
            </p:nvSpPr>
            <p:spPr>
              <a:xfrm flipH="1">
                <a:off x="2466808" y="2375786"/>
                <a:ext cx="130414" cy="84342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681" extrusionOk="0">
                    <a:moveTo>
                      <a:pt x="755" y="0"/>
                    </a:moveTo>
                    <a:cubicBezTo>
                      <a:pt x="729" y="0"/>
                      <a:pt x="703" y="6"/>
                      <a:pt x="679" y="21"/>
                    </a:cubicBezTo>
                    <a:cubicBezTo>
                      <a:pt x="518" y="110"/>
                      <a:pt x="590" y="217"/>
                      <a:pt x="581" y="226"/>
                    </a:cubicBezTo>
                    <a:cubicBezTo>
                      <a:pt x="465" y="288"/>
                      <a:pt x="1" y="520"/>
                      <a:pt x="1" y="520"/>
                    </a:cubicBezTo>
                    <a:lnTo>
                      <a:pt x="72" y="681"/>
                    </a:lnTo>
                    <a:cubicBezTo>
                      <a:pt x="72" y="681"/>
                      <a:pt x="572" y="404"/>
                      <a:pt x="643" y="369"/>
                    </a:cubicBezTo>
                    <a:cubicBezTo>
                      <a:pt x="644" y="368"/>
                      <a:pt x="644" y="368"/>
                      <a:pt x="645" y="368"/>
                    </a:cubicBezTo>
                    <a:cubicBezTo>
                      <a:pt x="659" y="368"/>
                      <a:pt x="713" y="439"/>
                      <a:pt x="793" y="439"/>
                    </a:cubicBezTo>
                    <a:cubicBezTo>
                      <a:pt x="835" y="439"/>
                      <a:pt x="884" y="420"/>
                      <a:pt x="938" y="360"/>
                    </a:cubicBezTo>
                    <a:cubicBezTo>
                      <a:pt x="1052" y="222"/>
                      <a:pt x="905" y="0"/>
                      <a:pt x="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48"/>
              <p:cNvSpPr/>
              <p:nvPr/>
            </p:nvSpPr>
            <p:spPr>
              <a:xfrm flipH="1">
                <a:off x="2572452" y="2290578"/>
                <a:ext cx="84342" cy="121001"/>
              </a:xfrm>
              <a:custGeom>
                <a:avLst/>
                <a:gdLst/>
                <a:ahLst/>
                <a:cxnLst/>
                <a:rect l="l" t="t" r="r" b="b"/>
                <a:pathLst>
                  <a:path w="681" h="977" extrusionOk="0">
                    <a:moveTo>
                      <a:pt x="422" y="0"/>
                    </a:moveTo>
                    <a:cubicBezTo>
                      <a:pt x="352" y="0"/>
                      <a:pt x="288" y="28"/>
                      <a:pt x="259" y="93"/>
                    </a:cubicBezTo>
                    <a:cubicBezTo>
                      <a:pt x="187" y="263"/>
                      <a:pt x="303" y="307"/>
                      <a:pt x="303" y="316"/>
                    </a:cubicBezTo>
                    <a:cubicBezTo>
                      <a:pt x="241" y="441"/>
                      <a:pt x="0" y="896"/>
                      <a:pt x="0" y="896"/>
                    </a:cubicBezTo>
                    <a:lnTo>
                      <a:pt x="152" y="976"/>
                    </a:lnTo>
                    <a:cubicBezTo>
                      <a:pt x="152" y="976"/>
                      <a:pt x="402" y="468"/>
                      <a:pt x="437" y="405"/>
                    </a:cubicBezTo>
                    <a:cubicBezTo>
                      <a:pt x="440" y="399"/>
                      <a:pt x="453" y="399"/>
                      <a:pt x="474" y="399"/>
                    </a:cubicBezTo>
                    <a:lnTo>
                      <a:pt x="474" y="399"/>
                    </a:lnTo>
                    <a:cubicBezTo>
                      <a:pt x="534" y="399"/>
                      <a:pt x="649" y="399"/>
                      <a:pt x="669" y="218"/>
                    </a:cubicBezTo>
                    <a:cubicBezTo>
                      <a:pt x="681" y="87"/>
                      <a:pt x="544" y="0"/>
                      <a:pt x="4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8"/>
              <p:cNvSpPr/>
              <p:nvPr/>
            </p:nvSpPr>
            <p:spPr>
              <a:xfrm flipH="1">
                <a:off x="2623355" y="2623610"/>
                <a:ext cx="64402" cy="127070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026" extrusionOk="0">
                    <a:moveTo>
                      <a:pt x="179" y="0"/>
                    </a:moveTo>
                    <a:cubicBezTo>
                      <a:pt x="179" y="0"/>
                      <a:pt x="206" y="571"/>
                      <a:pt x="214" y="642"/>
                    </a:cubicBezTo>
                    <a:cubicBezTo>
                      <a:pt x="214" y="669"/>
                      <a:pt x="0" y="696"/>
                      <a:pt x="98" y="919"/>
                    </a:cubicBezTo>
                    <a:cubicBezTo>
                      <a:pt x="130" y="993"/>
                      <a:pt x="203" y="1025"/>
                      <a:pt x="279" y="1025"/>
                    </a:cubicBezTo>
                    <a:cubicBezTo>
                      <a:pt x="396" y="1025"/>
                      <a:pt x="520" y="949"/>
                      <a:pt x="509" y="830"/>
                    </a:cubicBezTo>
                    <a:cubicBezTo>
                      <a:pt x="500" y="651"/>
                      <a:pt x="366" y="669"/>
                      <a:pt x="366" y="651"/>
                    </a:cubicBezTo>
                    <a:cubicBezTo>
                      <a:pt x="357" y="518"/>
                      <a:pt x="348" y="0"/>
                      <a:pt x="3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48"/>
              <p:cNvSpPr/>
              <p:nvPr/>
            </p:nvSpPr>
            <p:spPr>
              <a:xfrm flipH="1">
                <a:off x="2666702" y="2259367"/>
                <a:ext cx="64402" cy="126822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024" extrusionOk="0">
                    <a:moveTo>
                      <a:pt x="238" y="1"/>
                    </a:moveTo>
                    <a:cubicBezTo>
                      <a:pt x="122" y="1"/>
                      <a:pt x="1" y="79"/>
                      <a:pt x="11" y="202"/>
                    </a:cubicBezTo>
                    <a:cubicBezTo>
                      <a:pt x="20" y="381"/>
                      <a:pt x="154" y="363"/>
                      <a:pt x="154" y="372"/>
                    </a:cubicBezTo>
                    <a:cubicBezTo>
                      <a:pt x="163" y="506"/>
                      <a:pt x="172" y="1023"/>
                      <a:pt x="172" y="1023"/>
                    </a:cubicBezTo>
                    <a:lnTo>
                      <a:pt x="350" y="1023"/>
                    </a:lnTo>
                    <a:cubicBezTo>
                      <a:pt x="350" y="1023"/>
                      <a:pt x="315" y="461"/>
                      <a:pt x="306" y="381"/>
                    </a:cubicBezTo>
                    <a:cubicBezTo>
                      <a:pt x="306" y="354"/>
                      <a:pt x="520" y="327"/>
                      <a:pt x="422" y="113"/>
                    </a:cubicBezTo>
                    <a:cubicBezTo>
                      <a:pt x="390" y="35"/>
                      <a:pt x="315" y="1"/>
                      <a:pt x="2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8"/>
              <p:cNvSpPr/>
              <p:nvPr/>
            </p:nvSpPr>
            <p:spPr>
              <a:xfrm flipH="1">
                <a:off x="2541861" y="2362782"/>
                <a:ext cx="267392" cy="267516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160" extrusionOk="0">
                    <a:moveTo>
                      <a:pt x="1079" y="1"/>
                    </a:moveTo>
                    <a:cubicBezTo>
                      <a:pt x="856" y="1"/>
                      <a:pt x="651" y="63"/>
                      <a:pt x="482" y="179"/>
                    </a:cubicBezTo>
                    <a:cubicBezTo>
                      <a:pt x="187" y="375"/>
                      <a:pt x="0" y="706"/>
                      <a:pt x="0" y="1080"/>
                    </a:cubicBezTo>
                    <a:cubicBezTo>
                      <a:pt x="0" y="1678"/>
                      <a:pt x="482" y="2160"/>
                      <a:pt x="1079" y="2160"/>
                    </a:cubicBezTo>
                    <a:cubicBezTo>
                      <a:pt x="1294" y="2160"/>
                      <a:pt x="1490" y="2097"/>
                      <a:pt x="1659" y="1990"/>
                    </a:cubicBezTo>
                    <a:cubicBezTo>
                      <a:pt x="1963" y="1794"/>
                      <a:pt x="2159" y="1464"/>
                      <a:pt x="2159" y="1080"/>
                    </a:cubicBezTo>
                    <a:cubicBezTo>
                      <a:pt x="2159" y="483"/>
                      <a:pt x="1677" y="1"/>
                      <a:pt x="10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8"/>
              <p:cNvSpPr/>
              <p:nvPr/>
            </p:nvSpPr>
            <p:spPr>
              <a:xfrm flipH="1">
                <a:off x="2603663" y="2384951"/>
                <a:ext cx="205591" cy="245347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981" extrusionOk="0">
                    <a:moveTo>
                      <a:pt x="482" y="0"/>
                    </a:moveTo>
                    <a:cubicBezTo>
                      <a:pt x="187" y="196"/>
                      <a:pt x="0" y="527"/>
                      <a:pt x="0" y="901"/>
                    </a:cubicBezTo>
                    <a:cubicBezTo>
                      <a:pt x="0" y="1499"/>
                      <a:pt x="482" y="1981"/>
                      <a:pt x="1079" y="1981"/>
                    </a:cubicBezTo>
                    <a:cubicBezTo>
                      <a:pt x="1294" y="1981"/>
                      <a:pt x="1490" y="1918"/>
                      <a:pt x="1659" y="1811"/>
                    </a:cubicBezTo>
                    <a:lnTo>
                      <a:pt x="1659" y="1811"/>
                    </a:lnTo>
                    <a:cubicBezTo>
                      <a:pt x="1631" y="1812"/>
                      <a:pt x="1603" y="1813"/>
                      <a:pt x="1575" y="1813"/>
                    </a:cubicBezTo>
                    <a:cubicBezTo>
                      <a:pt x="1215" y="1813"/>
                      <a:pt x="830" y="1702"/>
                      <a:pt x="607" y="1329"/>
                    </a:cubicBezTo>
                    <a:cubicBezTo>
                      <a:pt x="303" y="821"/>
                      <a:pt x="366" y="330"/>
                      <a:pt x="48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3" name="Google Shape;2643;p48"/>
            <p:cNvGrpSpPr/>
            <p:nvPr/>
          </p:nvGrpSpPr>
          <p:grpSpPr>
            <a:xfrm>
              <a:off x="518771" y="2301105"/>
              <a:ext cx="313960" cy="322877"/>
              <a:chOff x="518771" y="2301105"/>
              <a:chExt cx="313960" cy="322877"/>
            </a:xfrm>
          </p:grpSpPr>
          <p:sp>
            <p:nvSpPr>
              <p:cNvPr id="2644" name="Google Shape;2644;p48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8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8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8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8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8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8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8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8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8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8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8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6" name="Google Shape;2656;p48"/>
            <p:cNvGrpSpPr/>
            <p:nvPr/>
          </p:nvGrpSpPr>
          <p:grpSpPr>
            <a:xfrm>
              <a:off x="2569480" y="2878864"/>
              <a:ext cx="313836" cy="322505"/>
              <a:chOff x="2569480" y="2878864"/>
              <a:chExt cx="313836" cy="322505"/>
            </a:xfrm>
          </p:grpSpPr>
          <p:sp>
            <p:nvSpPr>
              <p:cNvPr id="2657" name="Google Shape;2657;p48"/>
              <p:cNvSpPr/>
              <p:nvPr/>
            </p:nvSpPr>
            <p:spPr>
              <a:xfrm flipH="1">
                <a:off x="2769374" y="2906607"/>
                <a:ext cx="72452" cy="72824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88" extrusionOk="0">
                    <a:moveTo>
                      <a:pt x="202" y="0"/>
                    </a:moveTo>
                    <a:cubicBezTo>
                      <a:pt x="96" y="0"/>
                      <a:pt x="1" y="139"/>
                      <a:pt x="76" y="222"/>
                    </a:cubicBezTo>
                    <a:cubicBezTo>
                      <a:pt x="110" y="260"/>
                      <a:pt x="141" y="271"/>
                      <a:pt x="166" y="271"/>
                    </a:cubicBezTo>
                    <a:cubicBezTo>
                      <a:pt x="194" y="271"/>
                      <a:pt x="213" y="257"/>
                      <a:pt x="218" y="257"/>
                    </a:cubicBezTo>
                    <a:cubicBezTo>
                      <a:pt x="218" y="257"/>
                      <a:pt x="218" y="257"/>
                      <a:pt x="218" y="258"/>
                    </a:cubicBezTo>
                    <a:cubicBezTo>
                      <a:pt x="281" y="320"/>
                      <a:pt x="495" y="588"/>
                      <a:pt x="495" y="588"/>
                    </a:cubicBezTo>
                    <a:lnTo>
                      <a:pt x="584" y="525"/>
                    </a:lnTo>
                    <a:cubicBezTo>
                      <a:pt x="584" y="525"/>
                      <a:pt x="343" y="240"/>
                      <a:pt x="308" y="204"/>
                    </a:cubicBezTo>
                    <a:cubicBezTo>
                      <a:pt x="299" y="186"/>
                      <a:pt x="397" y="88"/>
                      <a:pt x="263" y="17"/>
                    </a:cubicBezTo>
                    <a:cubicBezTo>
                      <a:pt x="243" y="5"/>
                      <a:pt x="222" y="0"/>
                      <a:pt x="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48"/>
              <p:cNvSpPr/>
              <p:nvPr/>
            </p:nvSpPr>
            <p:spPr>
              <a:xfrm flipH="1">
                <a:off x="2794763" y="2982403"/>
                <a:ext cx="88553" cy="4012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4" extrusionOk="0">
                    <a:moveTo>
                      <a:pt x="171" y="1"/>
                    </a:moveTo>
                    <a:cubicBezTo>
                      <a:pt x="162" y="1"/>
                      <a:pt x="153" y="1"/>
                      <a:pt x="143" y="2"/>
                    </a:cubicBezTo>
                    <a:cubicBezTo>
                      <a:pt x="9" y="29"/>
                      <a:pt x="0" y="261"/>
                      <a:pt x="125" y="288"/>
                    </a:cubicBezTo>
                    <a:cubicBezTo>
                      <a:pt x="138" y="290"/>
                      <a:pt x="149" y="291"/>
                      <a:pt x="159" y="291"/>
                    </a:cubicBezTo>
                    <a:cubicBezTo>
                      <a:pt x="252" y="291"/>
                      <a:pt x="260" y="225"/>
                      <a:pt x="268" y="225"/>
                    </a:cubicBezTo>
                    <a:cubicBezTo>
                      <a:pt x="348" y="243"/>
                      <a:pt x="687" y="324"/>
                      <a:pt x="687" y="324"/>
                    </a:cubicBezTo>
                    <a:lnTo>
                      <a:pt x="714" y="217"/>
                    </a:lnTo>
                    <a:cubicBezTo>
                      <a:pt x="714" y="217"/>
                      <a:pt x="348" y="136"/>
                      <a:pt x="295" y="127"/>
                    </a:cubicBezTo>
                    <a:cubicBezTo>
                      <a:pt x="286" y="119"/>
                      <a:pt x="302" y="1"/>
                      <a:pt x="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8"/>
              <p:cNvSpPr/>
              <p:nvPr/>
            </p:nvSpPr>
            <p:spPr>
              <a:xfrm flipH="1">
                <a:off x="2790428" y="3057827"/>
                <a:ext cx="89420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382" extrusionOk="0">
                    <a:moveTo>
                      <a:pt x="686" y="0"/>
                    </a:moveTo>
                    <a:cubicBezTo>
                      <a:pt x="686" y="0"/>
                      <a:pt x="338" y="134"/>
                      <a:pt x="293" y="152"/>
                    </a:cubicBezTo>
                    <a:cubicBezTo>
                      <a:pt x="281" y="152"/>
                      <a:pt x="247" y="91"/>
                      <a:pt x="187" y="91"/>
                    </a:cubicBezTo>
                    <a:cubicBezTo>
                      <a:pt x="162" y="91"/>
                      <a:pt x="132" y="102"/>
                      <a:pt x="97" y="134"/>
                    </a:cubicBezTo>
                    <a:cubicBezTo>
                      <a:pt x="1" y="214"/>
                      <a:pt x="92" y="381"/>
                      <a:pt x="196" y="381"/>
                    </a:cubicBezTo>
                    <a:cubicBezTo>
                      <a:pt x="208" y="381"/>
                      <a:pt x="219" y="379"/>
                      <a:pt x="231" y="375"/>
                    </a:cubicBezTo>
                    <a:cubicBezTo>
                      <a:pt x="347" y="330"/>
                      <a:pt x="311" y="250"/>
                      <a:pt x="311" y="250"/>
                    </a:cubicBezTo>
                    <a:cubicBezTo>
                      <a:pt x="401" y="223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8"/>
              <p:cNvSpPr/>
              <p:nvPr/>
            </p:nvSpPr>
            <p:spPr>
              <a:xfrm flipH="1">
                <a:off x="2756122" y="3094239"/>
                <a:ext cx="64030" cy="7554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0" extrusionOk="0">
                    <a:moveTo>
                      <a:pt x="427" y="0"/>
                    </a:moveTo>
                    <a:cubicBezTo>
                      <a:pt x="427" y="0"/>
                      <a:pt x="222" y="304"/>
                      <a:pt x="195" y="348"/>
                    </a:cubicBezTo>
                    <a:cubicBezTo>
                      <a:pt x="194" y="349"/>
                      <a:pt x="193" y="349"/>
                      <a:pt x="191" y="349"/>
                    </a:cubicBezTo>
                    <a:cubicBezTo>
                      <a:pt x="183" y="349"/>
                      <a:pt x="161" y="343"/>
                      <a:pt x="136" y="343"/>
                    </a:cubicBezTo>
                    <a:cubicBezTo>
                      <a:pt x="96" y="343"/>
                      <a:pt x="46" y="360"/>
                      <a:pt x="26" y="447"/>
                    </a:cubicBezTo>
                    <a:cubicBezTo>
                      <a:pt x="1" y="539"/>
                      <a:pt x="95" y="610"/>
                      <a:pt x="180" y="610"/>
                    </a:cubicBezTo>
                    <a:cubicBezTo>
                      <a:pt x="217" y="610"/>
                      <a:pt x="253" y="596"/>
                      <a:pt x="275" y="563"/>
                    </a:cubicBezTo>
                    <a:cubicBezTo>
                      <a:pt x="338" y="464"/>
                      <a:pt x="266" y="420"/>
                      <a:pt x="275" y="411"/>
                    </a:cubicBezTo>
                    <a:cubicBezTo>
                      <a:pt x="320" y="339"/>
                      <a:pt x="516" y="63"/>
                      <a:pt x="516" y="63"/>
                    </a:cubicBezTo>
                    <a:lnTo>
                      <a:pt x="4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8"/>
              <p:cNvSpPr/>
              <p:nvPr/>
            </p:nvSpPr>
            <p:spPr>
              <a:xfrm flipH="1">
                <a:off x="2600690" y="3089780"/>
                <a:ext cx="78273" cy="67498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45" extrusionOk="0">
                    <a:moveTo>
                      <a:pt x="81" y="1"/>
                    </a:moveTo>
                    <a:lnTo>
                      <a:pt x="1" y="81"/>
                    </a:lnTo>
                    <a:cubicBezTo>
                      <a:pt x="1" y="81"/>
                      <a:pt x="277" y="322"/>
                      <a:pt x="322" y="358"/>
                    </a:cubicBezTo>
                    <a:cubicBezTo>
                      <a:pt x="331" y="367"/>
                      <a:pt x="251" y="483"/>
                      <a:pt x="393" y="536"/>
                    </a:cubicBezTo>
                    <a:cubicBezTo>
                      <a:pt x="407" y="542"/>
                      <a:pt x="421" y="545"/>
                      <a:pt x="435" y="545"/>
                    </a:cubicBezTo>
                    <a:cubicBezTo>
                      <a:pt x="544" y="545"/>
                      <a:pt x="632" y="375"/>
                      <a:pt x="545" y="304"/>
                    </a:cubicBezTo>
                    <a:cubicBezTo>
                      <a:pt x="512" y="275"/>
                      <a:pt x="484" y="266"/>
                      <a:pt x="461" y="266"/>
                    </a:cubicBezTo>
                    <a:cubicBezTo>
                      <a:pt x="426" y="266"/>
                      <a:pt x="404" y="287"/>
                      <a:pt x="395" y="287"/>
                    </a:cubicBezTo>
                    <a:cubicBezTo>
                      <a:pt x="395" y="287"/>
                      <a:pt x="394" y="287"/>
                      <a:pt x="393" y="286"/>
                    </a:cubicBezTo>
                    <a:cubicBezTo>
                      <a:pt x="331" y="233"/>
                      <a:pt x="81" y="1"/>
                      <a:pt x="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8"/>
              <p:cNvSpPr/>
              <p:nvPr/>
            </p:nvSpPr>
            <p:spPr>
              <a:xfrm flipH="1">
                <a:off x="2569480" y="3039993"/>
                <a:ext cx="89544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87" extrusionOk="0">
                    <a:moveTo>
                      <a:pt x="554" y="1"/>
                    </a:moveTo>
                    <a:cubicBezTo>
                      <a:pt x="446" y="1"/>
                      <a:pt x="446" y="82"/>
                      <a:pt x="446" y="82"/>
                    </a:cubicBezTo>
                    <a:cubicBezTo>
                      <a:pt x="357" y="73"/>
                      <a:pt x="18" y="37"/>
                      <a:pt x="18" y="37"/>
                    </a:cubicBezTo>
                    <a:lnTo>
                      <a:pt x="0" y="153"/>
                    </a:lnTo>
                    <a:cubicBezTo>
                      <a:pt x="0" y="153"/>
                      <a:pt x="375" y="180"/>
                      <a:pt x="429" y="180"/>
                    </a:cubicBezTo>
                    <a:cubicBezTo>
                      <a:pt x="436" y="180"/>
                      <a:pt x="437" y="287"/>
                      <a:pt x="536" y="287"/>
                    </a:cubicBezTo>
                    <a:cubicBezTo>
                      <a:pt x="551" y="287"/>
                      <a:pt x="569" y="284"/>
                      <a:pt x="589" y="278"/>
                    </a:cubicBezTo>
                    <a:cubicBezTo>
                      <a:pt x="723" y="242"/>
                      <a:pt x="696" y="1"/>
                      <a:pt x="571" y="1"/>
                    </a:cubicBezTo>
                    <a:cubicBezTo>
                      <a:pt x="565" y="1"/>
                      <a:pt x="560" y="1"/>
                      <a:pt x="5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8"/>
              <p:cNvSpPr/>
              <p:nvPr/>
            </p:nvSpPr>
            <p:spPr>
              <a:xfrm flipH="1">
                <a:off x="2586447" y="2954536"/>
                <a:ext cx="85828" cy="5585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51" extrusionOk="0">
                    <a:moveTo>
                      <a:pt x="495" y="1"/>
                    </a:moveTo>
                    <a:cubicBezTo>
                      <a:pt x="479" y="1"/>
                      <a:pt x="462" y="5"/>
                      <a:pt x="446" y="13"/>
                    </a:cubicBezTo>
                    <a:cubicBezTo>
                      <a:pt x="348" y="76"/>
                      <a:pt x="393" y="147"/>
                      <a:pt x="384" y="147"/>
                    </a:cubicBezTo>
                    <a:cubicBezTo>
                      <a:pt x="312" y="192"/>
                      <a:pt x="0" y="343"/>
                      <a:pt x="0" y="343"/>
                    </a:cubicBezTo>
                    <a:lnTo>
                      <a:pt x="54" y="450"/>
                    </a:lnTo>
                    <a:cubicBezTo>
                      <a:pt x="54" y="450"/>
                      <a:pt x="375" y="272"/>
                      <a:pt x="420" y="245"/>
                    </a:cubicBezTo>
                    <a:cubicBezTo>
                      <a:pt x="420" y="245"/>
                      <a:pt x="421" y="245"/>
                      <a:pt x="422" y="245"/>
                    </a:cubicBezTo>
                    <a:cubicBezTo>
                      <a:pt x="435" y="245"/>
                      <a:pt x="470" y="288"/>
                      <a:pt x="520" y="288"/>
                    </a:cubicBezTo>
                    <a:cubicBezTo>
                      <a:pt x="548" y="288"/>
                      <a:pt x="580" y="276"/>
                      <a:pt x="616" y="236"/>
                    </a:cubicBezTo>
                    <a:cubicBezTo>
                      <a:pt x="693" y="152"/>
                      <a:pt x="597" y="1"/>
                      <a:pt x="4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8"/>
              <p:cNvSpPr/>
              <p:nvPr/>
            </p:nvSpPr>
            <p:spPr>
              <a:xfrm flipH="1">
                <a:off x="2655308" y="2898928"/>
                <a:ext cx="55609" cy="7938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1" extrusionOk="0">
                    <a:moveTo>
                      <a:pt x="279" y="0"/>
                    </a:moveTo>
                    <a:cubicBezTo>
                      <a:pt x="232" y="0"/>
                      <a:pt x="189" y="19"/>
                      <a:pt x="170" y="61"/>
                    </a:cubicBezTo>
                    <a:cubicBezTo>
                      <a:pt x="125" y="168"/>
                      <a:pt x="196" y="204"/>
                      <a:pt x="196" y="204"/>
                    </a:cubicBezTo>
                    <a:cubicBezTo>
                      <a:pt x="161" y="284"/>
                      <a:pt x="0" y="587"/>
                      <a:pt x="0" y="587"/>
                    </a:cubicBezTo>
                    <a:lnTo>
                      <a:pt x="98" y="641"/>
                    </a:lnTo>
                    <a:cubicBezTo>
                      <a:pt x="98" y="641"/>
                      <a:pt x="259" y="311"/>
                      <a:pt x="285" y="266"/>
                    </a:cubicBezTo>
                    <a:cubicBezTo>
                      <a:pt x="288" y="262"/>
                      <a:pt x="297" y="262"/>
                      <a:pt x="310" y="262"/>
                    </a:cubicBezTo>
                    <a:cubicBezTo>
                      <a:pt x="350" y="262"/>
                      <a:pt x="424" y="262"/>
                      <a:pt x="437" y="141"/>
                    </a:cubicBezTo>
                    <a:cubicBezTo>
                      <a:pt x="448" y="56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8"/>
              <p:cNvSpPr/>
              <p:nvPr/>
            </p:nvSpPr>
            <p:spPr>
              <a:xfrm flipH="1">
                <a:off x="2689243" y="3117399"/>
                <a:ext cx="41614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678" extrusionOk="0">
                    <a:moveTo>
                      <a:pt x="107" y="1"/>
                    </a:moveTo>
                    <a:cubicBezTo>
                      <a:pt x="107" y="1"/>
                      <a:pt x="134" y="376"/>
                      <a:pt x="134" y="429"/>
                    </a:cubicBezTo>
                    <a:cubicBezTo>
                      <a:pt x="134" y="447"/>
                      <a:pt x="0" y="465"/>
                      <a:pt x="63" y="607"/>
                    </a:cubicBezTo>
                    <a:cubicBezTo>
                      <a:pt x="84" y="656"/>
                      <a:pt x="131" y="678"/>
                      <a:pt x="180" y="678"/>
                    </a:cubicBezTo>
                    <a:cubicBezTo>
                      <a:pt x="256" y="678"/>
                      <a:pt x="336" y="626"/>
                      <a:pt x="331" y="545"/>
                    </a:cubicBezTo>
                    <a:cubicBezTo>
                      <a:pt x="322" y="429"/>
                      <a:pt x="241" y="438"/>
                      <a:pt x="241" y="429"/>
                    </a:cubicBezTo>
                    <a:cubicBezTo>
                      <a:pt x="232" y="349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8"/>
              <p:cNvSpPr/>
              <p:nvPr/>
            </p:nvSpPr>
            <p:spPr>
              <a:xfrm flipH="1">
                <a:off x="2717481" y="2878864"/>
                <a:ext cx="42728" cy="82856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69" extrusionOk="0">
                    <a:moveTo>
                      <a:pt x="160" y="0"/>
                    </a:moveTo>
                    <a:cubicBezTo>
                      <a:pt x="82" y="0"/>
                      <a:pt x="0" y="50"/>
                      <a:pt x="5" y="125"/>
                    </a:cubicBezTo>
                    <a:cubicBezTo>
                      <a:pt x="23" y="250"/>
                      <a:pt x="104" y="232"/>
                      <a:pt x="104" y="241"/>
                    </a:cubicBezTo>
                    <a:cubicBezTo>
                      <a:pt x="113" y="330"/>
                      <a:pt x="121" y="669"/>
                      <a:pt x="121" y="669"/>
                    </a:cubicBezTo>
                    <a:lnTo>
                      <a:pt x="229" y="669"/>
                    </a:lnTo>
                    <a:cubicBezTo>
                      <a:pt x="229" y="669"/>
                      <a:pt x="211" y="294"/>
                      <a:pt x="211" y="250"/>
                    </a:cubicBezTo>
                    <a:cubicBezTo>
                      <a:pt x="211" y="232"/>
                      <a:pt x="344" y="214"/>
                      <a:pt x="282" y="71"/>
                    </a:cubicBezTo>
                    <a:cubicBezTo>
                      <a:pt x="261" y="22"/>
                      <a:pt x="211" y="0"/>
                      <a:pt x="1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8"/>
              <p:cNvSpPr/>
              <p:nvPr/>
            </p:nvSpPr>
            <p:spPr>
              <a:xfrm flipH="1">
                <a:off x="2635740" y="2946238"/>
                <a:ext cx="175743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14" y="0"/>
                    </a:moveTo>
                    <a:cubicBezTo>
                      <a:pt x="571" y="0"/>
                      <a:pt x="428" y="45"/>
                      <a:pt x="321" y="116"/>
                    </a:cubicBezTo>
                    <a:cubicBezTo>
                      <a:pt x="125" y="250"/>
                      <a:pt x="0" y="464"/>
                      <a:pt x="0" y="705"/>
                    </a:cubicBezTo>
                    <a:cubicBezTo>
                      <a:pt x="0" y="1097"/>
                      <a:pt x="321" y="1419"/>
                      <a:pt x="714" y="1419"/>
                    </a:cubicBezTo>
                    <a:cubicBezTo>
                      <a:pt x="857" y="1419"/>
                      <a:pt x="982" y="1374"/>
                      <a:pt x="1089" y="1311"/>
                    </a:cubicBezTo>
                    <a:cubicBezTo>
                      <a:pt x="1294" y="1178"/>
                      <a:pt x="1419" y="964"/>
                      <a:pt x="1419" y="705"/>
                    </a:cubicBezTo>
                    <a:cubicBezTo>
                      <a:pt x="1419" y="321"/>
                      <a:pt x="1106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8"/>
              <p:cNvSpPr/>
              <p:nvPr/>
            </p:nvSpPr>
            <p:spPr>
              <a:xfrm flipH="1">
                <a:off x="2676610" y="2960605"/>
                <a:ext cx="134873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303" extrusionOk="0">
                    <a:moveTo>
                      <a:pt x="321" y="0"/>
                    </a:moveTo>
                    <a:cubicBezTo>
                      <a:pt x="125" y="134"/>
                      <a:pt x="0" y="348"/>
                      <a:pt x="0" y="589"/>
                    </a:cubicBezTo>
                    <a:cubicBezTo>
                      <a:pt x="0" y="981"/>
                      <a:pt x="321" y="1303"/>
                      <a:pt x="714" y="1303"/>
                    </a:cubicBezTo>
                    <a:cubicBezTo>
                      <a:pt x="857" y="1303"/>
                      <a:pt x="982" y="1258"/>
                      <a:pt x="1089" y="1195"/>
                    </a:cubicBezTo>
                    <a:lnTo>
                      <a:pt x="1089" y="1195"/>
                    </a:lnTo>
                    <a:cubicBezTo>
                      <a:pt x="1074" y="1196"/>
                      <a:pt x="1059" y="1196"/>
                      <a:pt x="1044" y="1196"/>
                    </a:cubicBezTo>
                    <a:cubicBezTo>
                      <a:pt x="806" y="1196"/>
                      <a:pt x="553" y="1126"/>
                      <a:pt x="402" y="874"/>
                    </a:cubicBezTo>
                    <a:cubicBezTo>
                      <a:pt x="196" y="535"/>
                      <a:pt x="241" y="223"/>
                      <a:pt x="32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9" name="Google Shape;2669;p48"/>
            <p:cNvGrpSpPr/>
            <p:nvPr/>
          </p:nvGrpSpPr>
          <p:grpSpPr>
            <a:xfrm>
              <a:off x="404705" y="4158728"/>
              <a:ext cx="303928" cy="289685"/>
              <a:chOff x="404705" y="4158728"/>
              <a:chExt cx="303928" cy="289685"/>
            </a:xfrm>
          </p:grpSpPr>
          <p:sp>
            <p:nvSpPr>
              <p:cNvPr id="2670" name="Google Shape;2670;p48"/>
              <p:cNvSpPr/>
              <p:nvPr/>
            </p:nvSpPr>
            <p:spPr>
              <a:xfrm flipH="1">
                <a:off x="609429" y="4201828"/>
                <a:ext cx="77406" cy="59324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79" extrusionOk="0">
                    <a:moveTo>
                      <a:pt x="184" y="1"/>
                    </a:moveTo>
                    <a:cubicBezTo>
                      <a:pt x="75" y="1"/>
                      <a:pt x="0" y="172"/>
                      <a:pt x="99" y="237"/>
                    </a:cubicBezTo>
                    <a:cubicBezTo>
                      <a:pt x="126" y="257"/>
                      <a:pt x="150" y="263"/>
                      <a:pt x="169" y="263"/>
                    </a:cubicBezTo>
                    <a:cubicBezTo>
                      <a:pt x="207" y="263"/>
                      <a:pt x="228" y="236"/>
                      <a:pt x="232" y="236"/>
                    </a:cubicBezTo>
                    <a:cubicBezTo>
                      <a:pt x="232" y="236"/>
                      <a:pt x="232" y="237"/>
                      <a:pt x="232" y="237"/>
                    </a:cubicBezTo>
                    <a:cubicBezTo>
                      <a:pt x="304" y="282"/>
                      <a:pt x="562" y="478"/>
                      <a:pt x="562" y="478"/>
                    </a:cubicBezTo>
                    <a:lnTo>
                      <a:pt x="625" y="398"/>
                    </a:lnTo>
                    <a:cubicBezTo>
                      <a:pt x="625" y="398"/>
                      <a:pt x="339" y="193"/>
                      <a:pt x="304" y="166"/>
                    </a:cubicBezTo>
                    <a:cubicBezTo>
                      <a:pt x="286" y="157"/>
                      <a:pt x="357" y="41"/>
                      <a:pt x="214" y="5"/>
                    </a:cubicBezTo>
                    <a:cubicBezTo>
                      <a:pt x="204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8"/>
              <p:cNvSpPr/>
              <p:nvPr/>
            </p:nvSpPr>
            <p:spPr>
              <a:xfrm flipH="1">
                <a:off x="623796" y="4281463"/>
                <a:ext cx="84837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73" extrusionOk="0">
                    <a:moveTo>
                      <a:pt x="175" y="1"/>
                    </a:moveTo>
                    <a:cubicBezTo>
                      <a:pt x="158" y="1"/>
                      <a:pt x="138" y="5"/>
                      <a:pt x="114" y="13"/>
                    </a:cubicBezTo>
                    <a:cubicBezTo>
                      <a:pt x="0" y="66"/>
                      <a:pt x="41" y="272"/>
                      <a:pt x="160" y="272"/>
                    </a:cubicBezTo>
                    <a:cubicBezTo>
                      <a:pt x="162" y="272"/>
                      <a:pt x="165" y="272"/>
                      <a:pt x="167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85" y="183"/>
                      <a:pt x="685" y="183"/>
                    </a:cubicBezTo>
                    <a:lnTo>
                      <a:pt x="685" y="76"/>
                    </a:lnTo>
                    <a:cubicBezTo>
                      <a:pt x="685" y="76"/>
                      <a:pt x="328" y="94"/>
                      <a:pt x="283" y="94"/>
                    </a:cubicBezTo>
                    <a:cubicBezTo>
                      <a:pt x="269" y="94"/>
                      <a:pt x="260" y="1"/>
                      <a:pt x="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8"/>
              <p:cNvSpPr/>
              <p:nvPr/>
            </p:nvSpPr>
            <p:spPr>
              <a:xfrm flipH="1">
                <a:off x="606085" y="4336081"/>
                <a:ext cx="77902" cy="5759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1"/>
                    </a:moveTo>
                    <a:cubicBezTo>
                      <a:pt x="575" y="1"/>
                      <a:pt x="281" y="197"/>
                      <a:pt x="245" y="224"/>
                    </a:cubicBezTo>
                    <a:cubicBezTo>
                      <a:pt x="245" y="224"/>
                      <a:pt x="244" y="224"/>
                      <a:pt x="243" y="224"/>
                    </a:cubicBezTo>
                    <a:cubicBezTo>
                      <a:pt x="234" y="224"/>
                      <a:pt x="200" y="193"/>
                      <a:pt x="157" y="193"/>
                    </a:cubicBezTo>
                    <a:cubicBezTo>
                      <a:pt x="129" y="193"/>
                      <a:pt x="97" y="207"/>
                      <a:pt x="67" y="250"/>
                    </a:cubicBezTo>
                    <a:cubicBezTo>
                      <a:pt x="0" y="339"/>
                      <a:pt x="99" y="464"/>
                      <a:pt x="190" y="464"/>
                    </a:cubicBezTo>
                    <a:cubicBezTo>
                      <a:pt x="209" y="464"/>
                      <a:pt x="228" y="459"/>
                      <a:pt x="245" y="447"/>
                    </a:cubicBezTo>
                    <a:cubicBezTo>
                      <a:pt x="334" y="375"/>
                      <a:pt x="290" y="313"/>
                      <a:pt x="290" y="313"/>
                    </a:cubicBezTo>
                    <a:cubicBezTo>
                      <a:pt x="361" y="268"/>
                      <a:pt x="629" y="90"/>
                      <a:pt x="629" y="90"/>
                    </a:cubicBezTo>
                    <a:lnTo>
                      <a:pt x="57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8"/>
              <p:cNvSpPr/>
              <p:nvPr/>
            </p:nvSpPr>
            <p:spPr>
              <a:xfrm flipH="1">
                <a:off x="566329" y="4362585"/>
                <a:ext cx="46444" cy="77282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0" y="358"/>
                      <a:pt x="0" y="500"/>
                    </a:cubicBezTo>
                    <a:cubicBezTo>
                      <a:pt x="0" y="579"/>
                      <a:pt x="77" y="624"/>
                      <a:pt x="148" y="624"/>
                    </a:cubicBezTo>
                    <a:cubicBezTo>
                      <a:pt x="198" y="624"/>
                      <a:pt x="244" y="602"/>
                      <a:pt x="259" y="554"/>
                    </a:cubicBezTo>
                    <a:cubicBezTo>
                      <a:pt x="294" y="447"/>
                      <a:pt x="223" y="429"/>
                      <a:pt x="223" y="420"/>
                    </a:cubicBezTo>
                    <a:cubicBezTo>
                      <a:pt x="250" y="340"/>
                      <a:pt x="375" y="45"/>
                      <a:pt x="375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8"/>
              <p:cNvSpPr/>
              <p:nvPr/>
            </p:nvSpPr>
            <p:spPr>
              <a:xfrm flipH="1">
                <a:off x="415480" y="4336081"/>
                <a:ext cx="81369" cy="53256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30" extrusionOk="0">
                    <a:moveTo>
                      <a:pt x="54" y="1"/>
                    </a:moveTo>
                    <a:lnTo>
                      <a:pt x="1" y="99"/>
                    </a:lnTo>
                    <a:cubicBezTo>
                      <a:pt x="1" y="99"/>
                      <a:pt x="313" y="259"/>
                      <a:pt x="358" y="286"/>
                    </a:cubicBezTo>
                    <a:cubicBezTo>
                      <a:pt x="367" y="286"/>
                      <a:pt x="313" y="411"/>
                      <a:pt x="465" y="429"/>
                    </a:cubicBezTo>
                    <a:cubicBezTo>
                      <a:pt x="470" y="430"/>
                      <a:pt x="475" y="430"/>
                      <a:pt x="479" y="430"/>
                    </a:cubicBezTo>
                    <a:cubicBezTo>
                      <a:pt x="595" y="430"/>
                      <a:pt x="656" y="231"/>
                      <a:pt x="545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6" y="164"/>
                      <a:pt x="415" y="198"/>
                      <a:pt x="412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4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8"/>
              <p:cNvSpPr/>
              <p:nvPr/>
            </p:nvSpPr>
            <p:spPr>
              <a:xfrm flipH="1">
                <a:off x="404705" y="4272794"/>
                <a:ext cx="84342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275" extrusionOk="0">
                    <a:moveTo>
                      <a:pt x="520" y="1"/>
                    </a:moveTo>
                    <a:cubicBezTo>
                      <a:pt x="513" y="1"/>
                      <a:pt x="507" y="2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21" y="119"/>
                      <a:pt x="0" y="164"/>
                      <a:pt x="0" y="164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2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8"/>
              <p:cNvSpPr/>
              <p:nvPr/>
            </p:nvSpPr>
            <p:spPr>
              <a:xfrm flipH="1">
                <a:off x="440869" y="4199351"/>
                <a:ext cx="72576" cy="63907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16" extrusionOk="0">
                    <a:moveTo>
                      <a:pt x="397" y="1"/>
                    </a:moveTo>
                    <a:cubicBezTo>
                      <a:pt x="373" y="1"/>
                      <a:pt x="350" y="8"/>
                      <a:pt x="331" y="25"/>
                    </a:cubicBezTo>
                    <a:cubicBezTo>
                      <a:pt x="251" y="106"/>
                      <a:pt x="313" y="159"/>
                      <a:pt x="304" y="168"/>
                    </a:cubicBezTo>
                    <a:cubicBezTo>
                      <a:pt x="242" y="222"/>
                      <a:pt x="1" y="436"/>
                      <a:pt x="1" y="436"/>
                    </a:cubicBezTo>
                    <a:lnTo>
                      <a:pt x="63" y="516"/>
                    </a:lnTo>
                    <a:cubicBezTo>
                      <a:pt x="63" y="516"/>
                      <a:pt x="322" y="275"/>
                      <a:pt x="358" y="248"/>
                    </a:cubicBezTo>
                    <a:cubicBezTo>
                      <a:pt x="359" y="248"/>
                      <a:pt x="360" y="248"/>
                      <a:pt x="361" y="248"/>
                    </a:cubicBezTo>
                    <a:cubicBezTo>
                      <a:pt x="374" y="248"/>
                      <a:pt x="404" y="269"/>
                      <a:pt x="440" y="269"/>
                    </a:cubicBezTo>
                    <a:cubicBezTo>
                      <a:pt x="470" y="269"/>
                      <a:pt x="505" y="253"/>
                      <a:pt x="536" y="195"/>
                    </a:cubicBezTo>
                    <a:cubicBezTo>
                      <a:pt x="585" y="103"/>
                      <a:pt x="485" y="1"/>
                      <a:pt x="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8"/>
              <p:cNvSpPr/>
              <p:nvPr/>
            </p:nvSpPr>
            <p:spPr>
              <a:xfrm flipH="1">
                <a:off x="515427" y="4162567"/>
                <a:ext cx="40004" cy="7864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635" extrusionOk="0">
                    <a:moveTo>
                      <a:pt x="167" y="1"/>
                    </a:moveTo>
                    <a:cubicBezTo>
                      <a:pt x="108" y="1"/>
                      <a:pt x="50" y="30"/>
                      <a:pt x="37" y="90"/>
                    </a:cubicBezTo>
                    <a:cubicBezTo>
                      <a:pt x="19" y="197"/>
                      <a:pt x="99" y="206"/>
                      <a:pt x="99" y="215"/>
                    </a:cubicBezTo>
                    <a:cubicBezTo>
                      <a:pt x="81" y="295"/>
                      <a:pt x="1" y="608"/>
                      <a:pt x="1" y="608"/>
                    </a:cubicBezTo>
                    <a:lnTo>
                      <a:pt x="108" y="634"/>
                    </a:lnTo>
                    <a:cubicBezTo>
                      <a:pt x="108" y="634"/>
                      <a:pt x="179" y="295"/>
                      <a:pt x="188" y="251"/>
                    </a:cubicBezTo>
                    <a:cubicBezTo>
                      <a:pt x="197" y="233"/>
                      <a:pt x="322" y="251"/>
                      <a:pt x="304" y="99"/>
                    </a:cubicBezTo>
                    <a:cubicBezTo>
                      <a:pt x="295" y="35"/>
                      <a:pt x="231" y="1"/>
                      <a:pt x="1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8"/>
              <p:cNvSpPr/>
              <p:nvPr/>
            </p:nvSpPr>
            <p:spPr>
              <a:xfrm flipH="1">
                <a:off x="483969" y="4370387"/>
                <a:ext cx="43719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0" extrusionOk="0">
                    <a:moveTo>
                      <a:pt x="98" y="0"/>
                    </a:moveTo>
                    <a:lnTo>
                      <a:pt x="0" y="27"/>
                    </a:lnTo>
                    <a:cubicBezTo>
                      <a:pt x="0" y="27"/>
                      <a:pt x="98" y="357"/>
                      <a:pt x="116" y="411"/>
                    </a:cubicBezTo>
                    <a:cubicBezTo>
                      <a:pt x="116" y="420"/>
                      <a:pt x="0" y="473"/>
                      <a:pt x="89" y="589"/>
                    </a:cubicBezTo>
                    <a:cubicBezTo>
                      <a:pt x="112" y="617"/>
                      <a:pt x="145" y="629"/>
                      <a:pt x="179" y="629"/>
                    </a:cubicBezTo>
                    <a:cubicBezTo>
                      <a:pt x="262" y="629"/>
                      <a:pt x="353" y="556"/>
                      <a:pt x="321" y="473"/>
                    </a:cubicBezTo>
                    <a:cubicBezTo>
                      <a:pt x="297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7" y="312"/>
                      <a:pt x="98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8"/>
              <p:cNvSpPr/>
              <p:nvPr/>
            </p:nvSpPr>
            <p:spPr>
              <a:xfrm flipH="1">
                <a:off x="576237" y="4158728"/>
                <a:ext cx="44214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630" extrusionOk="0">
                    <a:moveTo>
                      <a:pt x="177" y="1"/>
                    </a:moveTo>
                    <a:cubicBezTo>
                      <a:pt x="93" y="1"/>
                      <a:pt x="1" y="74"/>
                      <a:pt x="26" y="157"/>
                    </a:cubicBezTo>
                    <a:cubicBezTo>
                      <a:pt x="50" y="228"/>
                      <a:pt x="94" y="240"/>
                      <a:pt x="120" y="240"/>
                    </a:cubicBezTo>
                    <a:cubicBezTo>
                      <a:pt x="133" y="240"/>
                      <a:pt x="142" y="237"/>
                      <a:pt x="142" y="237"/>
                    </a:cubicBezTo>
                    <a:cubicBezTo>
                      <a:pt x="169" y="318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1" y="219"/>
                    </a:cubicBezTo>
                    <a:cubicBezTo>
                      <a:pt x="232" y="211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8"/>
              <p:cNvSpPr/>
              <p:nvPr/>
            </p:nvSpPr>
            <p:spPr>
              <a:xfrm flipH="1">
                <a:off x="464648" y="4215327"/>
                <a:ext cx="175743" cy="16534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6" y="1"/>
                    </a:moveTo>
                    <a:cubicBezTo>
                      <a:pt x="662" y="1"/>
                      <a:pt x="608" y="8"/>
                      <a:pt x="553" y="21"/>
                    </a:cubicBezTo>
                    <a:cubicBezTo>
                      <a:pt x="419" y="48"/>
                      <a:pt x="303" y="119"/>
                      <a:pt x="214" y="217"/>
                    </a:cubicBezTo>
                    <a:cubicBezTo>
                      <a:pt x="71" y="378"/>
                      <a:pt x="0" y="601"/>
                      <a:pt x="63" y="824"/>
                    </a:cubicBezTo>
                    <a:cubicBezTo>
                      <a:pt x="138" y="1134"/>
                      <a:pt x="406" y="1335"/>
                      <a:pt x="708" y="1335"/>
                    </a:cubicBezTo>
                    <a:cubicBezTo>
                      <a:pt x="763" y="1335"/>
                      <a:pt x="818" y="1328"/>
                      <a:pt x="874" y="1315"/>
                    </a:cubicBezTo>
                    <a:cubicBezTo>
                      <a:pt x="999" y="1288"/>
                      <a:pt x="1106" y="1217"/>
                      <a:pt x="1195" y="1127"/>
                    </a:cubicBezTo>
                    <a:cubicBezTo>
                      <a:pt x="1347" y="967"/>
                      <a:pt x="1419" y="735"/>
                      <a:pt x="1356" y="512"/>
                    </a:cubicBezTo>
                    <a:cubicBezTo>
                      <a:pt x="1288" y="202"/>
                      <a:pt x="1015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8"/>
              <p:cNvSpPr/>
              <p:nvPr/>
            </p:nvSpPr>
            <p:spPr>
              <a:xfrm flipH="1">
                <a:off x="492267" y="4242203"/>
                <a:ext cx="148125" cy="13846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4" y="0"/>
                    </a:moveTo>
                    <a:cubicBezTo>
                      <a:pt x="71" y="161"/>
                      <a:pt x="0" y="384"/>
                      <a:pt x="63" y="607"/>
                    </a:cubicBezTo>
                    <a:cubicBezTo>
                      <a:pt x="138" y="917"/>
                      <a:pt x="406" y="1118"/>
                      <a:pt x="708" y="1118"/>
                    </a:cubicBezTo>
                    <a:cubicBezTo>
                      <a:pt x="763" y="1118"/>
                      <a:pt x="818" y="1111"/>
                      <a:pt x="874" y="1098"/>
                    </a:cubicBezTo>
                    <a:cubicBezTo>
                      <a:pt x="999" y="1071"/>
                      <a:pt x="1106" y="1000"/>
                      <a:pt x="1195" y="910"/>
                    </a:cubicBezTo>
                    <a:lnTo>
                      <a:pt x="1195" y="910"/>
                    </a:lnTo>
                    <a:cubicBezTo>
                      <a:pt x="1109" y="937"/>
                      <a:pt x="1018" y="953"/>
                      <a:pt x="928" y="953"/>
                    </a:cubicBezTo>
                    <a:cubicBezTo>
                      <a:pt x="774" y="953"/>
                      <a:pt x="620" y="906"/>
                      <a:pt x="491" y="777"/>
                    </a:cubicBezTo>
                    <a:cubicBezTo>
                      <a:pt x="232" y="518"/>
                      <a:pt x="196" y="215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2" name="Google Shape;2682;p48"/>
            <p:cNvGrpSpPr/>
            <p:nvPr/>
          </p:nvGrpSpPr>
          <p:grpSpPr>
            <a:xfrm>
              <a:off x="698849" y="2018975"/>
              <a:ext cx="1895029" cy="2573599"/>
              <a:chOff x="698849" y="2018975"/>
              <a:chExt cx="1895029" cy="2573599"/>
            </a:xfrm>
          </p:grpSpPr>
          <p:sp>
            <p:nvSpPr>
              <p:cNvPr id="2683" name="Google Shape;2683;p48"/>
              <p:cNvSpPr/>
              <p:nvPr/>
            </p:nvSpPr>
            <p:spPr>
              <a:xfrm flipH="1">
                <a:off x="796072" y="4486311"/>
                <a:ext cx="1719286" cy="106263"/>
              </a:xfrm>
              <a:custGeom>
                <a:avLst/>
                <a:gdLst/>
                <a:ahLst/>
                <a:cxnLst/>
                <a:rect l="l" t="t" r="r" b="b"/>
                <a:pathLst>
                  <a:path w="13882" h="858" extrusionOk="0">
                    <a:moveTo>
                      <a:pt x="6941" y="1"/>
                    </a:moveTo>
                    <a:cubicBezTo>
                      <a:pt x="687" y="1"/>
                      <a:pt x="0" y="197"/>
                      <a:pt x="0" y="429"/>
                    </a:cubicBezTo>
                    <a:cubicBezTo>
                      <a:pt x="0" y="661"/>
                      <a:pt x="3105" y="857"/>
                      <a:pt x="6941" y="857"/>
                    </a:cubicBezTo>
                    <a:cubicBezTo>
                      <a:pt x="10777" y="857"/>
                      <a:pt x="13881" y="661"/>
                      <a:pt x="13881" y="429"/>
                    </a:cubicBezTo>
                    <a:cubicBezTo>
                      <a:pt x="13881" y="197"/>
                      <a:pt x="13141" y="1"/>
                      <a:pt x="6941" y="1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8"/>
              <p:cNvSpPr/>
              <p:nvPr/>
            </p:nvSpPr>
            <p:spPr>
              <a:xfrm flipH="1">
                <a:off x="1387208" y="3941619"/>
                <a:ext cx="1072913" cy="575283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4645" extrusionOk="0">
                    <a:moveTo>
                      <a:pt x="1882" y="1"/>
                    </a:moveTo>
                    <a:cubicBezTo>
                      <a:pt x="1508" y="688"/>
                      <a:pt x="1320" y="1669"/>
                      <a:pt x="1517" y="3079"/>
                    </a:cubicBezTo>
                    <a:cubicBezTo>
                      <a:pt x="1552" y="3284"/>
                      <a:pt x="1588" y="3489"/>
                      <a:pt x="1633" y="3712"/>
                    </a:cubicBezTo>
                    <a:cubicBezTo>
                      <a:pt x="1633" y="3712"/>
                      <a:pt x="0" y="3774"/>
                      <a:pt x="196" y="4292"/>
                    </a:cubicBezTo>
                    <a:cubicBezTo>
                      <a:pt x="299" y="4551"/>
                      <a:pt x="1787" y="4644"/>
                      <a:pt x="3302" y="4644"/>
                    </a:cubicBezTo>
                    <a:cubicBezTo>
                      <a:pt x="4817" y="4644"/>
                      <a:pt x="6361" y="4551"/>
                      <a:pt x="6575" y="4435"/>
                    </a:cubicBezTo>
                    <a:cubicBezTo>
                      <a:pt x="6673" y="4390"/>
                      <a:pt x="6825" y="4283"/>
                      <a:pt x="7012" y="4113"/>
                    </a:cubicBezTo>
                    <a:cubicBezTo>
                      <a:pt x="7529" y="3641"/>
                      <a:pt x="8279" y="2642"/>
                      <a:pt x="8662" y="732"/>
                    </a:cubicBezTo>
                    <a:lnTo>
                      <a:pt x="18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8"/>
              <p:cNvSpPr/>
              <p:nvPr/>
            </p:nvSpPr>
            <p:spPr>
              <a:xfrm flipH="1">
                <a:off x="1387208" y="3941619"/>
                <a:ext cx="909431" cy="518312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4185" extrusionOk="0">
                    <a:moveTo>
                      <a:pt x="562" y="1"/>
                    </a:moveTo>
                    <a:cubicBezTo>
                      <a:pt x="188" y="688"/>
                      <a:pt x="0" y="1669"/>
                      <a:pt x="197" y="3079"/>
                    </a:cubicBezTo>
                    <a:cubicBezTo>
                      <a:pt x="839" y="3594"/>
                      <a:pt x="2058" y="4185"/>
                      <a:pt x="4282" y="4185"/>
                    </a:cubicBezTo>
                    <a:cubicBezTo>
                      <a:pt x="4713" y="4185"/>
                      <a:pt x="5182" y="4163"/>
                      <a:pt x="5692" y="4113"/>
                    </a:cubicBezTo>
                    <a:cubicBezTo>
                      <a:pt x="6209" y="3641"/>
                      <a:pt x="6959" y="2642"/>
                      <a:pt x="7342" y="732"/>
                    </a:cubicBezTo>
                    <a:lnTo>
                      <a:pt x="562" y="1"/>
                    </a:ln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8"/>
              <p:cNvSpPr/>
              <p:nvPr/>
            </p:nvSpPr>
            <p:spPr>
              <a:xfrm flipH="1">
                <a:off x="1990481" y="2056254"/>
                <a:ext cx="454282" cy="354211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2860" extrusionOk="0">
                    <a:moveTo>
                      <a:pt x="1796" y="0"/>
                    </a:moveTo>
                    <a:cubicBezTo>
                      <a:pt x="1480" y="0"/>
                      <a:pt x="1153" y="126"/>
                      <a:pt x="840" y="460"/>
                    </a:cubicBezTo>
                    <a:cubicBezTo>
                      <a:pt x="1" y="1334"/>
                      <a:pt x="840" y="2065"/>
                      <a:pt x="1553" y="2485"/>
                    </a:cubicBezTo>
                    <a:cubicBezTo>
                      <a:pt x="1964" y="2726"/>
                      <a:pt x="2338" y="2859"/>
                      <a:pt x="2338" y="2859"/>
                    </a:cubicBezTo>
                    <a:lnTo>
                      <a:pt x="2695" y="2431"/>
                    </a:lnTo>
                    <a:lnTo>
                      <a:pt x="3400" y="1566"/>
                    </a:lnTo>
                    <a:lnTo>
                      <a:pt x="3668" y="1245"/>
                    </a:lnTo>
                    <a:cubicBezTo>
                      <a:pt x="3668" y="1245"/>
                      <a:pt x="3471" y="959"/>
                      <a:pt x="3150" y="665"/>
                    </a:cubicBezTo>
                    <a:cubicBezTo>
                      <a:pt x="2806" y="343"/>
                      <a:pt x="2316" y="0"/>
                      <a:pt x="17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8"/>
              <p:cNvSpPr/>
              <p:nvPr/>
            </p:nvSpPr>
            <p:spPr>
              <a:xfrm flipH="1">
                <a:off x="2023673" y="2148770"/>
                <a:ext cx="268507" cy="20868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685" extrusionOk="0">
                    <a:moveTo>
                      <a:pt x="748" y="0"/>
                    </a:moveTo>
                    <a:cubicBezTo>
                      <a:pt x="589" y="0"/>
                      <a:pt x="442" y="54"/>
                      <a:pt x="321" y="185"/>
                    </a:cubicBezTo>
                    <a:cubicBezTo>
                      <a:pt x="0" y="524"/>
                      <a:pt x="277" y="890"/>
                      <a:pt x="651" y="1185"/>
                    </a:cubicBezTo>
                    <a:cubicBezTo>
                      <a:pt x="928" y="1408"/>
                      <a:pt x="1267" y="1586"/>
                      <a:pt x="1463" y="1684"/>
                    </a:cubicBezTo>
                    <a:lnTo>
                      <a:pt x="2168" y="819"/>
                    </a:lnTo>
                    <a:cubicBezTo>
                      <a:pt x="1998" y="658"/>
                      <a:pt x="1749" y="435"/>
                      <a:pt x="1472" y="266"/>
                    </a:cubicBezTo>
                    <a:cubicBezTo>
                      <a:pt x="1235" y="113"/>
                      <a:pt x="979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8"/>
              <p:cNvSpPr/>
              <p:nvPr/>
            </p:nvSpPr>
            <p:spPr>
              <a:xfrm flipH="1">
                <a:off x="1990481" y="2138490"/>
                <a:ext cx="261943" cy="271975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96" extrusionOk="0">
                    <a:moveTo>
                      <a:pt x="1597" y="1"/>
                    </a:moveTo>
                    <a:cubicBezTo>
                      <a:pt x="1437" y="108"/>
                      <a:pt x="1285" y="224"/>
                      <a:pt x="1151" y="349"/>
                    </a:cubicBezTo>
                    <a:cubicBezTo>
                      <a:pt x="794" y="652"/>
                      <a:pt x="527" y="973"/>
                      <a:pt x="330" y="1268"/>
                    </a:cubicBezTo>
                    <a:cubicBezTo>
                      <a:pt x="188" y="1473"/>
                      <a:pt x="81" y="1660"/>
                      <a:pt x="0" y="1821"/>
                    </a:cubicBezTo>
                    <a:cubicBezTo>
                      <a:pt x="411" y="2062"/>
                      <a:pt x="785" y="2195"/>
                      <a:pt x="785" y="2195"/>
                    </a:cubicBezTo>
                    <a:lnTo>
                      <a:pt x="1142" y="1767"/>
                    </a:lnTo>
                    <a:lnTo>
                      <a:pt x="1847" y="902"/>
                    </a:lnTo>
                    <a:lnTo>
                      <a:pt x="2115" y="581"/>
                    </a:lnTo>
                    <a:cubicBezTo>
                      <a:pt x="2115" y="581"/>
                      <a:pt x="1918" y="295"/>
                      <a:pt x="1597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8"/>
              <p:cNvSpPr/>
              <p:nvPr/>
            </p:nvSpPr>
            <p:spPr>
              <a:xfrm flipH="1">
                <a:off x="941967" y="2041887"/>
                <a:ext cx="394586" cy="368578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976" extrusionOk="0">
                    <a:moveTo>
                      <a:pt x="1875" y="1"/>
                    </a:moveTo>
                    <a:cubicBezTo>
                      <a:pt x="1444" y="1"/>
                      <a:pt x="987" y="228"/>
                      <a:pt x="634" y="460"/>
                    </a:cubicBezTo>
                    <a:cubicBezTo>
                      <a:pt x="260" y="709"/>
                      <a:pt x="1" y="959"/>
                      <a:pt x="1" y="959"/>
                    </a:cubicBezTo>
                    <a:cubicBezTo>
                      <a:pt x="1" y="959"/>
                      <a:pt x="135" y="1147"/>
                      <a:pt x="331" y="1414"/>
                    </a:cubicBezTo>
                    <a:cubicBezTo>
                      <a:pt x="509" y="1655"/>
                      <a:pt x="732" y="1949"/>
                      <a:pt x="938" y="2217"/>
                    </a:cubicBezTo>
                    <a:cubicBezTo>
                      <a:pt x="1241" y="2627"/>
                      <a:pt x="1517" y="2975"/>
                      <a:pt x="1544" y="2975"/>
                    </a:cubicBezTo>
                    <a:cubicBezTo>
                      <a:pt x="1571" y="2975"/>
                      <a:pt x="1865" y="2735"/>
                      <a:pt x="2169" y="2378"/>
                    </a:cubicBezTo>
                    <a:cubicBezTo>
                      <a:pt x="2668" y="1798"/>
                      <a:pt x="3186" y="924"/>
                      <a:pt x="2615" y="317"/>
                    </a:cubicBezTo>
                    <a:cubicBezTo>
                      <a:pt x="2400" y="88"/>
                      <a:pt x="2143" y="1"/>
                      <a:pt x="18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8"/>
              <p:cNvSpPr/>
              <p:nvPr/>
            </p:nvSpPr>
            <p:spPr>
              <a:xfrm flipH="1">
                <a:off x="1067922" y="2129201"/>
                <a:ext cx="227760" cy="187385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13" extrusionOk="0">
                    <a:moveTo>
                      <a:pt x="1322" y="1"/>
                    </a:moveTo>
                    <a:cubicBezTo>
                      <a:pt x="1155" y="1"/>
                      <a:pt x="954" y="78"/>
                      <a:pt x="750" y="192"/>
                    </a:cubicBezTo>
                    <a:cubicBezTo>
                      <a:pt x="474" y="343"/>
                      <a:pt x="197" y="549"/>
                      <a:pt x="1" y="709"/>
                    </a:cubicBezTo>
                    <a:cubicBezTo>
                      <a:pt x="179" y="950"/>
                      <a:pt x="402" y="1244"/>
                      <a:pt x="608" y="1512"/>
                    </a:cubicBezTo>
                    <a:cubicBezTo>
                      <a:pt x="795" y="1396"/>
                      <a:pt x="1134" y="1173"/>
                      <a:pt x="1384" y="923"/>
                    </a:cubicBezTo>
                    <a:cubicBezTo>
                      <a:pt x="1660" y="638"/>
                      <a:pt x="1839" y="326"/>
                      <a:pt x="1571" y="85"/>
                    </a:cubicBezTo>
                    <a:cubicBezTo>
                      <a:pt x="1503" y="26"/>
                      <a:pt x="1418" y="1"/>
                      <a:pt x="1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8"/>
              <p:cNvSpPr/>
              <p:nvPr/>
            </p:nvSpPr>
            <p:spPr>
              <a:xfrm flipH="1">
                <a:off x="1067922" y="2098734"/>
                <a:ext cx="268631" cy="31173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517" extrusionOk="0">
                    <a:moveTo>
                      <a:pt x="634" y="1"/>
                    </a:moveTo>
                    <a:cubicBezTo>
                      <a:pt x="260" y="250"/>
                      <a:pt x="1" y="500"/>
                      <a:pt x="1" y="500"/>
                    </a:cubicBezTo>
                    <a:cubicBezTo>
                      <a:pt x="1" y="500"/>
                      <a:pt x="135" y="688"/>
                      <a:pt x="331" y="955"/>
                    </a:cubicBezTo>
                    <a:cubicBezTo>
                      <a:pt x="509" y="1196"/>
                      <a:pt x="732" y="1490"/>
                      <a:pt x="938" y="1758"/>
                    </a:cubicBezTo>
                    <a:cubicBezTo>
                      <a:pt x="1241" y="2168"/>
                      <a:pt x="1517" y="2516"/>
                      <a:pt x="1544" y="2516"/>
                    </a:cubicBezTo>
                    <a:cubicBezTo>
                      <a:pt x="1571" y="2516"/>
                      <a:pt x="1865" y="2276"/>
                      <a:pt x="2169" y="1919"/>
                    </a:cubicBezTo>
                    <a:cubicBezTo>
                      <a:pt x="2044" y="1660"/>
                      <a:pt x="1883" y="1410"/>
                      <a:pt x="1714" y="1169"/>
                    </a:cubicBezTo>
                    <a:cubicBezTo>
                      <a:pt x="1508" y="902"/>
                      <a:pt x="1285" y="652"/>
                      <a:pt x="1080" y="438"/>
                    </a:cubicBezTo>
                    <a:cubicBezTo>
                      <a:pt x="920" y="268"/>
                      <a:pt x="759" y="117"/>
                      <a:pt x="63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8"/>
              <p:cNvSpPr/>
              <p:nvPr/>
            </p:nvSpPr>
            <p:spPr>
              <a:xfrm flipH="1">
                <a:off x="698849" y="2018975"/>
                <a:ext cx="1763500" cy="2352655"/>
              </a:xfrm>
              <a:custGeom>
                <a:avLst/>
                <a:gdLst/>
                <a:ahLst/>
                <a:cxnLst/>
                <a:rect l="l" t="t" r="r" b="b"/>
                <a:pathLst>
                  <a:path w="14239" h="18996" extrusionOk="0">
                    <a:moveTo>
                      <a:pt x="6619" y="1"/>
                    </a:moveTo>
                    <a:cubicBezTo>
                      <a:pt x="5406" y="1"/>
                      <a:pt x="4460" y="448"/>
                      <a:pt x="4488" y="547"/>
                    </a:cubicBezTo>
                    <a:cubicBezTo>
                      <a:pt x="4532" y="707"/>
                      <a:pt x="4943" y="805"/>
                      <a:pt x="4871" y="850"/>
                    </a:cubicBezTo>
                    <a:cubicBezTo>
                      <a:pt x="4871" y="850"/>
                      <a:pt x="3087" y="850"/>
                      <a:pt x="1776" y="3731"/>
                    </a:cubicBezTo>
                    <a:cubicBezTo>
                      <a:pt x="660" y="6185"/>
                      <a:pt x="0" y="9815"/>
                      <a:pt x="0" y="11662"/>
                    </a:cubicBezTo>
                    <a:cubicBezTo>
                      <a:pt x="0" y="12929"/>
                      <a:pt x="188" y="15034"/>
                      <a:pt x="1133" y="16667"/>
                    </a:cubicBezTo>
                    <a:cubicBezTo>
                      <a:pt x="1906" y="17990"/>
                      <a:pt x="3174" y="18995"/>
                      <a:pt x="5245" y="18995"/>
                    </a:cubicBezTo>
                    <a:cubicBezTo>
                      <a:pt x="5254" y="18995"/>
                      <a:pt x="5263" y="18995"/>
                      <a:pt x="5273" y="18995"/>
                    </a:cubicBezTo>
                    <a:cubicBezTo>
                      <a:pt x="6049" y="18986"/>
                      <a:pt x="6780" y="18968"/>
                      <a:pt x="7449" y="18951"/>
                    </a:cubicBezTo>
                    <a:cubicBezTo>
                      <a:pt x="7637" y="18942"/>
                      <a:pt x="7824" y="18933"/>
                      <a:pt x="8011" y="18924"/>
                    </a:cubicBezTo>
                    <a:cubicBezTo>
                      <a:pt x="10634" y="18808"/>
                      <a:pt x="12231" y="18567"/>
                      <a:pt x="12356" y="18460"/>
                    </a:cubicBezTo>
                    <a:cubicBezTo>
                      <a:pt x="12552" y="18299"/>
                      <a:pt x="14238" y="16765"/>
                      <a:pt x="13641" y="11725"/>
                    </a:cubicBezTo>
                    <a:cubicBezTo>
                      <a:pt x="13052" y="6684"/>
                      <a:pt x="11125" y="2170"/>
                      <a:pt x="9055" y="734"/>
                    </a:cubicBezTo>
                    <a:cubicBezTo>
                      <a:pt x="8255" y="178"/>
                      <a:pt x="7384" y="1"/>
                      <a:pt x="66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8"/>
              <p:cNvSpPr/>
              <p:nvPr/>
            </p:nvSpPr>
            <p:spPr>
              <a:xfrm flipH="1">
                <a:off x="1319833" y="2997884"/>
                <a:ext cx="1120471" cy="1373744"/>
              </a:xfrm>
              <a:custGeom>
                <a:avLst/>
                <a:gdLst/>
                <a:ahLst/>
                <a:cxnLst/>
                <a:rect l="l" t="t" r="r" b="b"/>
                <a:pathLst>
                  <a:path w="9047" h="11092" extrusionOk="0">
                    <a:moveTo>
                      <a:pt x="4423" y="0"/>
                    </a:moveTo>
                    <a:cubicBezTo>
                      <a:pt x="2593" y="0"/>
                      <a:pt x="1068" y="869"/>
                      <a:pt x="491" y="3419"/>
                    </a:cubicBezTo>
                    <a:cubicBezTo>
                      <a:pt x="1" y="5578"/>
                      <a:pt x="527" y="7603"/>
                      <a:pt x="955" y="8763"/>
                    </a:cubicBezTo>
                    <a:cubicBezTo>
                      <a:pt x="1728" y="10086"/>
                      <a:pt x="2996" y="11091"/>
                      <a:pt x="5067" y="11091"/>
                    </a:cubicBezTo>
                    <a:cubicBezTo>
                      <a:pt x="5076" y="11091"/>
                      <a:pt x="5085" y="11091"/>
                      <a:pt x="5095" y="11091"/>
                    </a:cubicBezTo>
                    <a:cubicBezTo>
                      <a:pt x="5871" y="11082"/>
                      <a:pt x="6602" y="11064"/>
                      <a:pt x="7271" y="11047"/>
                    </a:cubicBezTo>
                    <a:cubicBezTo>
                      <a:pt x="7298" y="10502"/>
                      <a:pt x="7289" y="9646"/>
                      <a:pt x="7878" y="8290"/>
                    </a:cubicBezTo>
                    <a:cubicBezTo>
                      <a:pt x="9047" y="5578"/>
                      <a:pt x="8797" y="850"/>
                      <a:pt x="6228" y="234"/>
                    </a:cubicBezTo>
                    <a:cubicBezTo>
                      <a:pt x="5609" y="87"/>
                      <a:pt x="5001" y="0"/>
                      <a:pt x="44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8"/>
              <p:cNvSpPr/>
              <p:nvPr/>
            </p:nvSpPr>
            <p:spPr>
              <a:xfrm flipH="1">
                <a:off x="2124115" y="3618000"/>
                <a:ext cx="18949" cy="1449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17" extrusionOk="0">
                    <a:moveTo>
                      <a:pt x="72" y="0"/>
                    </a:moveTo>
                    <a:cubicBezTo>
                      <a:pt x="0" y="0"/>
                      <a:pt x="0" y="116"/>
                      <a:pt x="72" y="116"/>
                    </a:cubicBezTo>
                    <a:cubicBezTo>
                      <a:pt x="152" y="116"/>
                      <a:pt x="152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8"/>
              <p:cNvSpPr/>
              <p:nvPr/>
            </p:nvSpPr>
            <p:spPr>
              <a:xfrm flipH="1">
                <a:off x="2245736" y="3629022"/>
                <a:ext cx="15605" cy="31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9"/>
                      <a:pt x="37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5"/>
                      <a:pt x="10" y="223"/>
                      <a:pt x="19" y="232"/>
                    </a:cubicBezTo>
                    <a:cubicBezTo>
                      <a:pt x="37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23"/>
                      <a:pt x="126" y="205"/>
                      <a:pt x="126" y="188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8"/>
              <p:cNvSpPr/>
              <p:nvPr/>
            </p:nvSpPr>
            <p:spPr>
              <a:xfrm flipH="1">
                <a:off x="2224681" y="3517434"/>
                <a:ext cx="17834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68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1" y="45"/>
                      <a:pt x="1" y="63"/>
                      <a:pt x="1" y="72"/>
                    </a:cubicBezTo>
                    <a:cubicBezTo>
                      <a:pt x="9" y="125"/>
                      <a:pt x="18" y="170"/>
                      <a:pt x="27" y="223"/>
                    </a:cubicBezTo>
                    <a:cubicBezTo>
                      <a:pt x="27" y="241"/>
                      <a:pt x="45" y="250"/>
                      <a:pt x="54" y="259"/>
                    </a:cubicBezTo>
                    <a:cubicBezTo>
                      <a:pt x="63" y="268"/>
                      <a:pt x="90" y="268"/>
                      <a:pt x="99" y="268"/>
                    </a:cubicBezTo>
                    <a:cubicBezTo>
                      <a:pt x="117" y="259"/>
                      <a:pt x="134" y="250"/>
                      <a:pt x="134" y="241"/>
                    </a:cubicBezTo>
                    <a:cubicBezTo>
                      <a:pt x="143" y="223"/>
                      <a:pt x="143" y="205"/>
                      <a:pt x="143" y="188"/>
                    </a:cubicBezTo>
                    <a:cubicBezTo>
                      <a:pt x="134" y="143"/>
                      <a:pt x="125" y="89"/>
                      <a:pt x="117" y="45"/>
                    </a:cubicBezTo>
                    <a:cubicBezTo>
                      <a:pt x="117" y="27"/>
                      <a:pt x="99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8"/>
              <p:cNvSpPr/>
              <p:nvPr/>
            </p:nvSpPr>
            <p:spPr>
              <a:xfrm flipH="1">
                <a:off x="2105414" y="3555208"/>
                <a:ext cx="21054" cy="27495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49" y="1"/>
                    </a:moveTo>
                    <a:cubicBezTo>
                      <a:pt x="40" y="1"/>
                      <a:pt x="31" y="3"/>
                      <a:pt x="27" y="7"/>
                    </a:cubicBezTo>
                    <a:cubicBezTo>
                      <a:pt x="9" y="16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0" y="97"/>
                    </a:cubicBezTo>
                    <a:cubicBezTo>
                      <a:pt x="18" y="123"/>
                      <a:pt x="36" y="159"/>
                      <a:pt x="54" y="195"/>
                    </a:cubicBezTo>
                    <a:cubicBezTo>
                      <a:pt x="63" y="204"/>
                      <a:pt x="72" y="222"/>
                      <a:pt x="89" y="222"/>
                    </a:cubicBezTo>
                    <a:cubicBezTo>
                      <a:pt x="107" y="222"/>
                      <a:pt x="125" y="222"/>
                      <a:pt x="134" y="213"/>
                    </a:cubicBezTo>
                    <a:cubicBezTo>
                      <a:pt x="152" y="204"/>
                      <a:pt x="161" y="195"/>
                      <a:pt x="161" y="177"/>
                    </a:cubicBezTo>
                    <a:lnTo>
                      <a:pt x="170" y="159"/>
                    </a:lnTo>
                    <a:cubicBezTo>
                      <a:pt x="170" y="150"/>
                      <a:pt x="161" y="141"/>
                      <a:pt x="161" y="132"/>
                    </a:cubicBezTo>
                    <a:lnTo>
                      <a:pt x="107" y="34"/>
                    </a:lnTo>
                    <a:cubicBezTo>
                      <a:pt x="107" y="16"/>
                      <a:pt x="89" y="7"/>
                      <a:pt x="72" y="7"/>
                    </a:cubicBezTo>
                    <a:cubicBezTo>
                      <a:pt x="67" y="3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8"/>
              <p:cNvSpPr/>
              <p:nvPr/>
            </p:nvSpPr>
            <p:spPr>
              <a:xfrm flipH="1">
                <a:off x="1494338" y="3677572"/>
                <a:ext cx="18949" cy="271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54" y="1"/>
                    </a:moveTo>
                    <a:cubicBezTo>
                      <a:pt x="36" y="10"/>
                      <a:pt x="18" y="19"/>
                      <a:pt x="18" y="28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08"/>
                      <a:pt x="27" y="144"/>
                      <a:pt x="36" y="179"/>
                    </a:cubicBez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83" y="219"/>
                      <a:pt x="94" y="219"/>
                    </a:cubicBezTo>
                    <a:cubicBezTo>
                      <a:pt x="100" y="219"/>
                      <a:pt x="105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9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25" y="28"/>
                      <a:pt x="107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8"/>
              <p:cNvSpPr/>
              <p:nvPr/>
            </p:nvSpPr>
            <p:spPr>
              <a:xfrm flipH="1">
                <a:off x="1618188" y="3629022"/>
                <a:ext cx="22169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2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36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8" y="125"/>
                      <a:pt x="36" y="179"/>
                      <a:pt x="54" y="223"/>
                    </a:cubicBezTo>
                    <a:cubicBezTo>
                      <a:pt x="63" y="241"/>
                      <a:pt x="72" y="250"/>
                      <a:pt x="81" y="259"/>
                    </a:cubicBezTo>
                    <a:cubicBezTo>
                      <a:pt x="93" y="265"/>
                      <a:pt x="106" y="272"/>
                      <a:pt x="115" y="272"/>
                    </a:cubicBezTo>
                    <a:cubicBezTo>
                      <a:pt x="119" y="272"/>
                      <a:pt x="123" y="270"/>
                      <a:pt x="125" y="268"/>
                    </a:cubicBezTo>
                    <a:cubicBezTo>
                      <a:pt x="143" y="268"/>
                      <a:pt x="161" y="250"/>
                      <a:pt x="170" y="241"/>
                    </a:cubicBezTo>
                    <a:cubicBezTo>
                      <a:pt x="170" y="223"/>
                      <a:pt x="179" y="205"/>
                      <a:pt x="170" y="197"/>
                    </a:cubicBezTo>
                    <a:cubicBezTo>
                      <a:pt x="152" y="143"/>
                      <a:pt x="143" y="98"/>
                      <a:pt x="125" y="45"/>
                    </a:cubicBezTo>
                    <a:cubicBezTo>
                      <a:pt x="116" y="27"/>
                      <a:pt x="108" y="18"/>
                      <a:pt x="99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8"/>
              <p:cNvSpPr/>
              <p:nvPr/>
            </p:nvSpPr>
            <p:spPr>
              <a:xfrm flipH="1">
                <a:off x="1718630" y="3671627"/>
                <a:ext cx="18949" cy="2749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1" y="0"/>
                    </a:moveTo>
                    <a:cubicBezTo>
                      <a:pt x="56" y="0"/>
                      <a:pt x="50" y="2"/>
                      <a:pt x="45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0" y="49"/>
                      <a:pt x="0" y="58"/>
                      <a:pt x="9" y="76"/>
                    </a:cubicBezTo>
                    <a:cubicBezTo>
                      <a:pt x="9" y="111"/>
                      <a:pt x="18" y="147"/>
                      <a:pt x="27" y="174"/>
                    </a:cubicBezTo>
                    <a:cubicBezTo>
                      <a:pt x="36" y="192"/>
                      <a:pt x="45" y="200"/>
                      <a:pt x="54" y="209"/>
                    </a:cubicBezTo>
                    <a:cubicBezTo>
                      <a:pt x="67" y="216"/>
                      <a:pt x="79" y="222"/>
                      <a:pt x="92" y="222"/>
                    </a:cubicBezTo>
                    <a:cubicBezTo>
                      <a:pt x="97" y="222"/>
                      <a:pt x="102" y="221"/>
                      <a:pt x="108" y="218"/>
                    </a:cubicBezTo>
                    <a:cubicBezTo>
                      <a:pt x="116" y="209"/>
                      <a:pt x="134" y="200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cubicBezTo>
                      <a:pt x="143" y="111"/>
                      <a:pt x="134" y="76"/>
                      <a:pt x="125" y="49"/>
                    </a:cubicBezTo>
                    <a:cubicBezTo>
                      <a:pt x="116" y="31"/>
                      <a:pt x="108" y="13"/>
                      <a:pt x="99" y="13"/>
                    </a:cubicBezTo>
                    <a:cubicBezTo>
                      <a:pt x="86" y="7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8"/>
              <p:cNvSpPr/>
              <p:nvPr/>
            </p:nvSpPr>
            <p:spPr>
              <a:xfrm flipH="1">
                <a:off x="1963977" y="4162320"/>
                <a:ext cx="18949" cy="396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0" extrusionOk="0">
                    <a:moveTo>
                      <a:pt x="135" y="119"/>
                    </a:moveTo>
                    <a:cubicBezTo>
                      <a:pt x="133" y="123"/>
                      <a:pt x="131" y="127"/>
                      <a:pt x="130" y="131"/>
                    </a:cubicBezTo>
                    <a:lnTo>
                      <a:pt x="130" y="131"/>
                    </a:lnTo>
                    <a:cubicBezTo>
                      <a:pt x="135" y="125"/>
                      <a:pt x="135" y="119"/>
                      <a:pt x="135" y="119"/>
                    </a:cubicBezTo>
                    <a:close/>
                    <a:moveTo>
                      <a:pt x="131" y="178"/>
                    </a:moveTo>
                    <a:cubicBezTo>
                      <a:pt x="132" y="182"/>
                      <a:pt x="133" y="186"/>
                      <a:pt x="135" y="190"/>
                    </a:cubicBezTo>
                    <a:cubicBezTo>
                      <a:pt x="135" y="184"/>
                      <a:pt x="135" y="182"/>
                      <a:pt x="131" y="178"/>
                    </a:cubicBezTo>
                    <a:close/>
                    <a:moveTo>
                      <a:pt x="82" y="1"/>
                    </a:moveTo>
                    <a:cubicBezTo>
                      <a:pt x="55" y="1"/>
                      <a:pt x="35" y="18"/>
                      <a:pt x="28" y="48"/>
                    </a:cubicBezTo>
                    <a:cubicBezTo>
                      <a:pt x="1" y="119"/>
                      <a:pt x="1" y="199"/>
                      <a:pt x="28" y="271"/>
                    </a:cubicBezTo>
                    <a:cubicBezTo>
                      <a:pt x="37" y="289"/>
                      <a:pt x="46" y="297"/>
                      <a:pt x="55" y="306"/>
                    </a:cubicBezTo>
                    <a:cubicBezTo>
                      <a:pt x="67" y="313"/>
                      <a:pt x="80" y="319"/>
                      <a:pt x="92" y="319"/>
                    </a:cubicBezTo>
                    <a:cubicBezTo>
                      <a:pt x="98" y="319"/>
                      <a:pt x="103" y="318"/>
                      <a:pt x="108" y="315"/>
                    </a:cubicBezTo>
                    <a:cubicBezTo>
                      <a:pt x="117" y="315"/>
                      <a:pt x="135" y="306"/>
                      <a:pt x="144" y="289"/>
                    </a:cubicBezTo>
                    <a:cubicBezTo>
                      <a:pt x="153" y="271"/>
                      <a:pt x="153" y="253"/>
                      <a:pt x="153" y="244"/>
                    </a:cubicBezTo>
                    <a:cubicBezTo>
                      <a:pt x="144" y="217"/>
                      <a:pt x="135" y="199"/>
                      <a:pt x="126" y="173"/>
                    </a:cubicBezTo>
                    <a:lnTo>
                      <a:pt x="126" y="173"/>
                    </a:lnTo>
                    <a:cubicBezTo>
                      <a:pt x="128" y="175"/>
                      <a:pt x="130" y="177"/>
                      <a:pt x="131" y="178"/>
                    </a:cubicBezTo>
                    <a:lnTo>
                      <a:pt x="131" y="178"/>
                    </a:lnTo>
                    <a:cubicBezTo>
                      <a:pt x="127" y="161"/>
                      <a:pt x="127" y="145"/>
                      <a:pt x="130" y="131"/>
                    </a:cubicBezTo>
                    <a:lnTo>
                      <a:pt x="130" y="131"/>
                    </a:lnTo>
                    <a:cubicBezTo>
                      <a:pt x="129" y="133"/>
                      <a:pt x="128" y="135"/>
                      <a:pt x="126" y="137"/>
                    </a:cubicBezTo>
                    <a:cubicBezTo>
                      <a:pt x="135" y="119"/>
                      <a:pt x="135" y="92"/>
                      <a:pt x="144" y="74"/>
                    </a:cubicBezTo>
                    <a:cubicBezTo>
                      <a:pt x="153" y="48"/>
                      <a:pt x="135" y="12"/>
                      <a:pt x="99" y="3"/>
                    </a:cubicBezTo>
                    <a:cubicBezTo>
                      <a:pt x="93" y="2"/>
                      <a:pt x="87" y="1"/>
                      <a:pt x="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8"/>
              <p:cNvSpPr/>
              <p:nvPr/>
            </p:nvSpPr>
            <p:spPr>
              <a:xfrm flipH="1">
                <a:off x="2081015" y="4228703"/>
                <a:ext cx="18949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2" extrusionOk="0">
                    <a:moveTo>
                      <a:pt x="81" y="0"/>
                    </a:moveTo>
                    <a:cubicBezTo>
                      <a:pt x="54" y="0"/>
                      <a:pt x="35" y="17"/>
                      <a:pt x="27" y="47"/>
                    </a:cubicBezTo>
                    <a:cubicBezTo>
                      <a:pt x="0" y="118"/>
                      <a:pt x="0" y="208"/>
                      <a:pt x="27" y="279"/>
                    </a:cubicBezTo>
                    <a:cubicBezTo>
                      <a:pt x="36" y="288"/>
                      <a:pt x="45" y="306"/>
                      <a:pt x="63" y="315"/>
                    </a:cubicBezTo>
                    <a:cubicBezTo>
                      <a:pt x="67" y="319"/>
                      <a:pt x="74" y="321"/>
                      <a:pt x="82" y="321"/>
                    </a:cubicBezTo>
                    <a:cubicBezTo>
                      <a:pt x="90" y="321"/>
                      <a:pt x="98" y="319"/>
                      <a:pt x="107" y="315"/>
                    </a:cubicBezTo>
                    <a:cubicBezTo>
                      <a:pt x="116" y="315"/>
                      <a:pt x="134" y="306"/>
                      <a:pt x="143" y="288"/>
                    </a:cubicBezTo>
                    <a:cubicBezTo>
                      <a:pt x="152" y="279"/>
                      <a:pt x="152" y="261"/>
                      <a:pt x="152" y="243"/>
                    </a:cubicBezTo>
                    <a:cubicBezTo>
                      <a:pt x="143" y="216"/>
                      <a:pt x="134" y="199"/>
                      <a:pt x="134" y="172"/>
                    </a:cubicBezTo>
                    <a:cubicBezTo>
                      <a:pt x="134" y="181"/>
                      <a:pt x="134" y="181"/>
                      <a:pt x="134" y="190"/>
                    </a:cubicBezTo>
                    <a:cubicBezTo>
                      <a:pt x="125" y="163"/>
                      <a:pt x="125" y="145"/>
                      <a:pt x="134" y="118"/>
                    </a:cubicBezTo>
                    <a:cubicBezTo>
                      <a:pt x="134" y="127"/>
                      <a:pt x="134" y="127"/>
                      <a:pt x="134" y="136"/>
                    </a:cubicBezTo>
                    <a:cubicBezTo>
                      <a:pt x="134" y="118"/>
                      <a:pt x="134" y="100"/>
                      <a:pt x="143" y="83"/>
                    </a:cubicBezTo>
                    <a:cubicBezTo>
                      <a:pt x="152" y="47"/>
                      <a:pt x="134" y="11"/>
                      <a:pt x="98" y="2"/>
                    </a:cubicBezTo>
                    <a:cubicBezTo>
                      <a:pt x="92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8"/>
              <p:cNvSpPr/>
              <p:nvPr/>
            </p:nvSpPr>
            <p:spPr>
              <a:xfrm flipH="1">
                <a:off x="2159536" y="4162320"/>
                <a:ext cx="19940" cy="3963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89" y="1"/>
                    </a:moveTo>
                    <a:cubicBezTo>
                      <a:pt x="60" y="1"/>
                      <a:pt x="34" y="18"/>
                      <a:pt x="27" y="48"/>
                    </a:cubicBezTo>
                    <a:cubicBezTo>
                      <a:pt x="0" y="119"/>
                      <a:pt x="0" y="199"/>
                      <a:pt x="36" y="271"/>
                    </a:cubicBezTo>
                    <a:cubicBezTo>
                      <a:pt x="36" y="289"/>
                      <a:pt x="45" y="306"/>
                      <a:pt x="62" y="306"/>
                    </a:cubicBezTo>
                    <a:cubicBezTo>
                      <a:pt x="69" y="313"/>
                      <a:pt x="80" y="319"/>
                      <a:pt x="92" y="319"/>
                    </a:cubicBezTo>
                    <a:cubicBezTo>
                      <a:pt x="97" y="319"/>
                      <a:pt x="102" y="318"/>
                      <a:pt x="107" y="315"/>
                    </a:cubicBezTo>
                    <a:cubicBezTo>
                      <a:pt x="125" y="315"/>
                      <a:pt x="134" y="306"/>
                      <a:pt x="143" y="289"/>
                    </a:cubicBezTo>
                    <a:cubicBezTo>
                      <a:pt x="152" y="280"/>
                      <a:pt x="161" y="253"/>
                      <a:pt x="152" y="244"/>
                    </a:cubicBezTo>
                    <a:cubicBezTo>
                      <a:pt x="143" y="217"/>
                      <a:pt x="134" y="199"/>
                      <a:pt x="134" y="173"/>
                    </a:cubicBezTo>
                    <a:cubicBezTo>
                      <a:pt x="134" y="160"/>
                      <a:pt x="134" y="149"/>
                      <a:pt x="134" y="137"/>
                    </a:cubicBezTo>
                    <a:cubicBezTo>
                      <a:pt x="134" y="119"/>
                      <a:pt x="143" y="92"/>
                      <a:pt x="143" y="74"/>
                    </a:cubicBezTo>
                    <a:cubicBezTo>
                      <a:pt x="161" y="48"/>
                      <a:pt x="134" y="12"/>
                      <a:pt x="107" y="3"/>
                    </a:cubicBezTo>
                    <a:cubicBezTo>
                      <a:pt x="101" y="2"/>
                      <a:pt x="95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8"/>
              <p:cNvSpPr/>
              <p:nvPr/>
            </p:nvSpPr>
            <p:spPr>
              <a:xfrm flipH="1">
                <a:off x="2257873" y="4076120"/>
                <a:ext cx="18949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3" extrusionOk="0">
                    <a:moveTo>
                      <a:pt x="85" y="1"/>
                    </a:moveTo>
                    <a:cubicBezTo>
                      <a:pt x="61" y="1"/>
                      <a:pt x="35" y="18"/>
                      <a:pt x="28" y="48"/>
                    </a:cubicBezTo>
                    <a:cubicBezTo>
                      <a:pt x="1" y="119"/>
                      <a:pt x="1" y="208"/>
                      <a:pt x="28" y="280"/>
                    </a:cubicBezTo>
                    <a:cubicBezTo>
                      <a:pt x="37" y="289"/>
                      <a:pt x="46" y="307"/>
                      <a:pt x="63" y="315"/>
                    </a:cubicBezTo>
                    <a:cubicBezTo>
                      <a:pt x="68" y="320"/>
                      <a:pt x="75" y="322"/>
                      <a:pt x="82" y="322"/>
                    </a:cubicBezTo>
                    <a:cubicBezTo>
                      <a:pt x="90" y="322"/>
                      <a:pt x="99" y="320"/>
                      <a:pt x="108" y="315"/>
                    </a:cubicBezTo>
                    <a:cubicBezTo>
                      <a:pt x="126" y="315"/>
                      <a:pt x="135" y="307"/>
                      <a:pt x="144" y="289"/>
                    </a:cubicBezTo>
                    <a:cubicBezTo>
                      <a:pt x="153" y="280"/>
                      <a:pt x="153" y="262"/>
                      <a:pt x="153" y="244"/>
                    </a:cubicBezTo>
                    <a:cubicBezTo>
                      <a:pt x="144" y="217"/>
                      <a:pt x="135" y="200"/>
                      <a:pt x="135" y="173"/>
                    </a:cubicBezTo>
                    <a:cubicBezTo>
                      <a:pt x="135" y="160"/>
                      <a:pt x="135" y="149"/>
                      <a:pt x="135" y="137"/>
                    </a:cubicBezTo>
                    <a:cubicBezTo>
                      <a:pt x="135" y="119"/>
                      <a:pt x="135" y="101"/>
                      <a:pt x="144" y="84"/>
                    </a:cubicBezTo>
                    <a:cubicBezTo>
                      <a:pt x="153" y="48"/>
                      <a:pt x="135" y="12"/>
                      <a:pt x="99" y="3"/>
                    </a:cubicBezTo>
                    <a:cubicBezTo>
                      <a:pt x="95" y="2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8"/>
              <p:cNvSpPr/>
              <p:nvPr/>
            </p:nvSpPr>
            <p:spPr>
              <a:xfrm flipH="1">
                <a:off x="1512048" y="3852200"/>
                <a:ext cx="18949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2" extrusionOk="0">
                    <a:moveTo>
                      <a:pt x="99" y="0"/>
                    </a:moveTo>
                    <a:cubicBezTo>
                      <a:pt x="72" y="0"/>
                      <a:pt x="36" y="18"/>
                      <a:pt x="27" y="45"/>
                    </a:cubicBezTo>
                    <a:cubicBezTo>
                      <a:pt x="1" y="116"/>
                      <a:pt x="1" y="205"/>
                      <a:pt x="27" y="277"/>
                    </a:cubicBezTo>
                    <a:cubicBezTo>
                      <a:pt x="36" y="295"/>
                      <a:pt x="45" y="304"/>
                      <a:pt x="63" y="313"/>
                    </a:cubicBezTo>
                    <a:cubicBezTo>
                      <a:pt x="72" y="321"/>
                      <a:pt x="90" y="321"/>
                      <a:pt x="108" y="321"/>
                    </a:cubicBezTo>
                    <a:cubicBezTo>
                      <a:pt x="126" y="313"/>
                      <a:pt x="135" y="304"/>
                      <a:pt x="143" y="286"/>
                    </a:cubicBezTo>
                    <a:cubicBezTo>
                      <a:pt x="152" y="277"/>
                      <a:pt x="152" y="259"/>
                      <a:pt x="152" y="241"/>
                    </a:cubicBezTo>
                    <a:cubicBezTo>
                      <a:pt x="143" y="223"/>
                      <a:pt x="135" y="197"/>
                      <a:pt x="135" y="179"/>
                    </a:cubicBezTo>
                    <a:cubicBezTo>
                      <a:pt x="135" y="166"/>
                      <a:pt x="135" y="150"/>
                      <a:pt x="135" y="134"/>
                    </a:cubicBezTo>
                    <a:cubicBezTo>
                      <a:pt x="135" y="116"/>
                      <a:pt x="135" y="98"/>
                      <a:pt x="143" y="81"/>
                    </a:cubicBezTo>
                    <a:cubicBezTo>
                      <a:pt x="152" y="54"/>
                      <a:pt x="135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8"/>
              <p:cNvSpPr/>
              <p:nvPr/>
            </p:nvSpPr>
            <p:spPr>
              <a:xfrm flipH="1">
                <a:off x="1852388" y="4195511"/>
                <a:ext cx="23284" cy="3926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7" extrusionOk="0">
                    <a:moveTo>
                      <a:pt x="69" y="0"/>
                    </a:moveTo>
                    <a:cubicBezTo>
                      <a:pt x="64" y="0"/>
                      <a:pt x="59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0"/>
                    </a:cubicBezTo>
                    <a:cubicBezTo>
                      <a:pt x="63" y="294"/>
                      <a:pt x="90" y="317"/>
                      <a:pt x="120" y="317"/>
                    </a:cubicBezTo>
                    <a:cubicBezTo>
                      <a:pt x="125" y="317"/>
                      <a:pt x="129" y="316"/>
                      <a:pt x="134" y="315"/>
                    </a:cubicBezTo>
                    <a:cubicBezTo>
                      <a:pt x="170" y="306"/>
                      <a:pt x="188" y="270"/>
                      <a:pt x="179" y="235"/>
                    </a:cubicBezTo>
                    <a:cubicBezTo>
                      <a:pt x="161" y="172"/>
                      <a:pt x="143" y="110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8"/>
              <p:cNvSpPr/>
              <p:nvPr/>
            </p:nvSpPr>
            <p:spPr>
              <a:xfrm flipH="1">
                <a:off x="2081015" y="4136064"/>
                <a:ext cx="18949" cy="4210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54" y="1"/>
                      <a:pt x="36" y="1"/>
                      <a:pt x="27" y="19"/>
                    </a:cubicBezTo>
                    <a:cubicBezTo>
                      <a:pt x="9" y="28"/>
                      <a:pt x="0" y="46"/>
                      <a:pt x="9" y="63"/>
                    </a:cubicBezTo>
                    <a:cubicBezTo>
                      <a:pt x="18" y="135"/>
                      <a:pt x="27" y="206"/>
                      <a:pt x="36" y="278"/>
                    </a:cubicBezTo>
                    <a:cubicBezTo>
                      <a:pt x="36" y="295"/>
                      <a:pt x="36" y="313"/>
                      <a:pt x="54" y="322"/>
                    </a:cubicBezTo>
                    <a:cubicBezTo>
                      <a:pt x="63" y="331"/>
                      <a:pt x="81" y="340"/>
                      <a:pt x="90" y="340"/>
                    </a:cubicBezTo>
                    <a:cubicBezTo>
                      <a:pt x="107" y="340"/>
                      <a:pt x="125" y="331"/>
                      <a:pt x="134" y="322"/>
                    </a:cubicBezTo>
                    <a:cubicBezTo>
                      <a:pt x="143" y="313"/>
                      <a:pt x="152" y="295"/>
                      <a:pt x="152" y="278"/>
                    </a:cubicBezTo>
                    <a:lnTo>
                      <a:pt x="125" y="63"/>
                    </a:lnTo>
                    <a:cubicBezTo>
                      <a:pt x="125" y="46"/>
                      <a:pt x="125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8"/>
              <p:cNvSpPr/>
              <p:nvPr/>
            </p:nvSpPr>
            <p:spPr>
              <a:xfrm flipH="1">
                <a:off x="2350637" y="3771574"/>
                <a:ext cx="15605" cy="2699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8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5" y="209"/>
                      <a:pt x="36" y="218"/>
                      <a:pt x="49" y="218"/>
                    </a:cubicBezTo>
                    <a:cubicBezTo>
                      <a:pt x="53" y="218"/>
                      <a:pt x="58" y="217"/>
                      <a:pt x="63" y="214"/>
                    </a:cubicBezTo>
                    <a:cubicBezTo>
                      <a:pt x="81" y="214"/>
                      <a:pt x="90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8"/>
              <p:cNvSpPr/>
              <p:nvPr/>
            </p:nvSpPr>
            <p:spPr>
              <a:xfrm flipH="1">
                <a:off x="2339614" y="3607968"/>
                <a:ext cx="14490" cy="2452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98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1" y="28"/>
                      <a:pt x="1" y="45"/>
                      <a:pt x="1" y="63"/>
                    </a:cubicBezTo>
                    <a:lnTo>
                      <a:pt x="1" y="135"/>
                    </a:lnTo>
                    <a:cubicBezTo>
                      <a:pt x="1" y="152"/>
                      <a:pt x="1" y="170"/>
                      <a:pt x="18" y="179"/>
                    </a:cubicBezTo>
                    <a:cubicBezTo>
                      <a:pt x="18" y="188"/>
                      <a:pt x="27" y="188"/>
                      <a:pt x="36" y="188"/>
                    </a:cubicBezTo>
                    <a:cubicBezTo>
                      <a:pt x="45" y="197"/>
                      <a:pt x="45" y="197"/>
                      <a:pt x="54" y="197"/>
                    </a:cubicBezTo>
                    <a:cubicBezTo>
                      <a:pt x="72" y="197"/>
                      <a:pt x="90" y="188"/>
                      <a:pt x="99" y="179"/>
                    </a:cubicBezTo>
                    <a:cubicBezTo>
                      <a:pt x="108" y="170"/>
                      <a:pt x="116" y="152"/>
                      <a:pt x="116" y="135"/>
                    </a:cubicBezTo>
                    <a:lnTo>
                      <a:pt x="116" y="63"/>
                    </a:lnTo>
                    <a:cubicBezTo>
                      <a:pt x="116" y="45"/>
                      <a:pt x="108" y="28"/>
                      <a:pt x="99" y="19"/>
                    </a:cubicBezTo>
                    <a:cubicBezTo>
                      <a:pt x="99" y="10"/>
                      <a:pt x="90" y="10"/>
                      <a:pt x="81" y="10"/>
                    </a:cubicBezTo>
                    <a:cubicBezTo>
                      <a:pt x="72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8"/>
              <p:cNvSpPr/>
              <p:nvPr/>
            </p:nvSpPr>
            <p:spPr>
              <a:xfrm flipH="1">
                <a:off x="2352866" y="3671008"/>
                <a:ext cx="15605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52" extrusionOk="0">
                    <a:moveTo>
                      <a:pt x="63" y="0"/>
                    </a:moveTo>
                    <a:cubicBezTo>
                      <a:pt x="54" y="9"/>
                      <a:pt x="45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lnTo>
                      <a:pt x="9" y="36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89"/>
                    </a:lnTo>
                    <a:cubicBezTo>
                      <a:pt x="1" y="98"/>
                      <a:pt x="1" y="107"/>
                      <a:pt x="1" y="116"/>
                    </a:cubicBezTo>
                    <a:cubicBezTo>
                      <a:pt x="9" y="125"/>
                      <a:pt x="9" y="125"/>
                      <a:pt x="18" y="134"/>
                    </a:cubicBezTo>
                    <a:cubicBezTo>
                      <a:pt x="18" y="143"/>
                      <a:pt x="27" y="143"/>
                      <a:pt x="36" y="143"/>
                    </a:cubicBezTo>
                    <a:cubicBezTo>
                      <a:pt x="45" y="152"/>
                      <a:pt x="54" y="152"/>
                      <a:pt x="63" y="152"/>
                    </a:cubicBezTo>
                    <a:lnTo>
                      <a:pt x="72" y="152"/>
                    </a:lnTo>
                    <a:cubicBezTo>
                      <a:pt x="90" y="143"/>
                      <a:pt x="99" y="143"/>
                      <a:pt x="108" y="134"/>
                    </a:cubicBezTo>
                    <a:lnTo>
                      <a:pt x="117" y="116"/>
                    </a:lnTo>
                    <a:cubicBezTo>
                      <a:pt x="117" y="107"/>
                      <a:pt x="125" y="98"/>
                      <a:pt x="125" y="89"/>
                    </a:cubicBezTo>
                    <a:lnTo>
                      <a:pt x="125" y="63"/>
                    </a:lnTo>
                    <a:cubicBezTo>
                      <a:pt x="125" y="54"/>
                      <a:pt x="117" y="45"/>
                      <a:pt x="117" y="45"/>
                    </a:cubicBezTo>
                    <a:cubicBezTo>
                      <a:pt x="117" y="36"/>
                      <a:pt x="108" y="27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72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8"/>
              <p:cNvSpPr/>
              <p:nvPr/>
            </p:nvSpPr>
            <p:spPr>
              <a:xfrm flipH="1">
                <a:off x="2290941" y="3835604"/>
                <a:ext cx="18949" cy="2415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5" extrusionOk="0">
                    <a:moveTo>
                      <a:pt x="45" y="0"/>
                    </a:moveTo>
                    <a:cubicBezTo>
                      <a:pt x="36" y="0"/>
                      <a:pt x="18" y="9"/>
                      <a:pt x="9" y="27"/>
                    </a:cubicBezTo>
                    <a:cubicBezTo>
                      <a:pt x="0" y="45"/>
                      <a:pt x="0" y="63"/>
                      <a:pt x="0" y="72"/>
                    </a:cubicBezTo>
                    <a:cubicBezTo>
                      <a:pt x="9" y="99"/>
                      <a:pt x="18" y="125"/>
                      <a:pt x="27" y="152"/>
                    </a:cubicBezTo>
                    <a:cubicBezTo>
                      <a:pt x="36" y="161"/>
                      <a:pt x="45" y="179"/>
                      <a:pt x="54" y="188"/>
                    </a:cubicBezTo>
                    <a:lnTo>
                      <a:pt x="81" y="188"/>
                    </a:lnTo>
                    <a:cubicBezTo>
                      <a:pt x="85" y="192"/>
                      <a:pt x="90" y="195"/>
                      <a:pt x="94" y="195"/>
                    </a:cubicBezTo>
                    <a:cubicBezTo>
                      <a:pt x="98" y="195"/>
                      <a:pt x="103" y="192"/>
                      <a:pt x="107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2"/>
                      <a:pt x="152" y="134"/>
                      <a:pt x="143" y="116"/>
                    </a:cubicBezTo>
                    <a:cubicBezTo>
                      <a:pt x="134" y="90"/>
                      <a:pt x="134" y="63"/>
                      <a:pt x="125" y="45"/>
                    </a:cubicBezTo>
                    <a:cubicBezTo>
                      <a:pt x="116" y="27"/>
                      <a:pt x="107" y="9"/>
                      <a:pt x="98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8"/>
              <p:cNvSpPr/>
              <p:nvPr/>
            </p:nvSpPr>
            <p:spPr>
              <a:xfrm flipH="1">
                <a:off x="2266666" y="3977040"/>
                <a:ext cx="18949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2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1" y="116"/>
                      <a:pt x="1" y="197"/>
                      <a:pt x="10" y="277"/>
                    </a:cubicBezTo>
                    <a:cubicBezTo>
                      <a:pt x="10" y="286"/>
                      <a:pt x="27" y="304"/>
                      <a:pt x="36" y="313"/>
                    </a:cubicBezTo>
                    <a:cubicBezTo>
                      <a:pt x="54" y="322"/>
                      <a:pt x="72" y="322"/>
                      <a:pt x="81" y="322"/>
                    </a:cubicBezTo>
                    <a:cubicBezTo>
                      <a:pt x="99" y="313"/>
                      <a:pt x="117" y="304"/>
                      <a:pt x="117" y="295"/>
                    </a:cubicBezTo>
                    <a:cubicBezTo>
                      <a:pt x="126" y="277"/>
                      <a:pt x="126" y="259"/>
                      <a:pt x="126" y="241"/>
                    </a:cubicBezTo>
                    <a:cubicBezTo>
                      <a:pt x="126" y="216"/>
                      <a:pt x="126" y="194"/>
                      <a:pt x="126" y="170"/>
                    </a:cubicBezTo>
                    <a:cubicBezTo>
                      <a:pt x="126" y="134"/>
                      <a:pt x="134" y="107"/>
                      <a:pt x="152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8"/>
              <p:cNvSpPr/>
              <p:nvPr/>
            </p:nvSpPr>
            <p:spPr>
              <a:xfrm flipH="1">
                <a:off x="2193719" y="4077111"/>
                <a:ext cx="18949" cy="2749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5" y="0"/>
                    </a:moveTo>
                    <a:cubicBezTo>
                      <a:pt x="61" y="0"/>
                      <a:pt x="57" y="2"/>
                      <a:pt x="54" y="4"/>
                    </a:cubicBezTo>
                    <a:cubicBezTo>
                      <a:pt x="36" y="4"/>
                      <a:pt x="18" y="13"/>
                      <a:pt x="18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1"/>
                      <a:pt x="27" y="147"/>
                      <a:pt x="36" y="174"/>
                    </a:cubicBezTo>
                    <a:cubicBezTo>
                      <a:pt x="36" y="192"/>
                      <a:pt x="45" y="209"/>
                      <a:pt x="63" y="209"/>
                    </a:cubicBezTo>
                    <a:cubicBezTo>
                      <a:pt x="69" y="216"/>
                      <a:pt x="84" y="222"/>
                      <a:pt x="96" y="222"/>
                    </a:cubicBezTo>
                    <a:cubicBezTo>
                      <a:pt x="101" y="222"/>
                      <a:pt x="105" y="221"/>
                      <a:pt x="107" y="218"/>
                    </a:cubicBezTo>
                    <a:cubicBezTo>
                      <a:pt x="125" y="218"/>
                      <a:pt x="134" y="200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cubicBezTo>
                      <a:pt x="143" y="111"/>
                      <a:pt x="134" y="76"/>
                      <a:pt x="125" y="49"/>
                    </a:cubicBezTo>
                    <a:cubicBezTo>
                      <a:pt x="125" y="31"/>
                      <a:pt x="107" y="13"/>
                      <a:pt x="99" y="13"/>
                    </a:cubicBezTo>
                    <a:cubicBezTo>
                      <a:pt x="92" y="7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8"/>
              <p:cNvSpPr/>
              <p:nvPr/>
            </p:nvSpPr>
            <p:spPr>
              <a:xfrm flipH="1">
                <a:off x="2145170" y="3986453"/>
                <a:ext cx="18949" cy="3356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1" extrusionOk="0">
                    <a:moveTo>
                      <a:pt x="59" y="1"/>
                    </a:moveTo>
                    <a:cubicBezTo>
                      <a:pt x="53" y="1"/>
                      <a:pt x="49" y="2"/>
                      <a:pt x="46" y="5"/>
                    </a:cubicBezTo>
                    <a:cubicBezTo>
                      <a:pt x="28" y="5"/>
                      <a:pt x="19" y="14"/>
                      <a:pt x="10" y="31"/>
                    </a:cubicBezTo>
                    <a:cubicBezTo>
                      <a:pt x="1" y="49"/>
                      <a:pt x="1" y="58"/>
                      <a:pt x="1" y="76"/>
                    </a:cubicBezTo>
                    <a:lnTo>
                      <a:pt x="28" y="228"/>
                    </a:lnTo>
                    <a:cubicBezTo>
                      <a:pt x="28" y="237"/>
                      <a:pt x="46" y="254"/>
                      <a:pt x="54" y="263"/>
                    </a:cubicBezTo>
                    <a:cubicBezTo>
                      <a:pt x="63" y="268"/>
                      <a:pt x="72" y="270"/>
                      <a:pt x="80" y="270"/>
                    </a:cubicBezTo>
                    <a:cubicBezTo>
                      <a:pt x="88" y="270"/>
                      <a:pt x="95" y="268"/>
                      <a:pt x="99" y="263"/>
                    </a:cubicBezTo>
                    <a:cubicBezTo>
                      <a:pt x="117" y="263"/>
                      <a:pt x="135" y="254"/>
                      <a:pt x="144" y="237"/>
                    </a:cubicBezTo>
                    <a:cubicBezTo>
                      <a:pt x="144" y="228"/>
                      <a:pt x="153" y="210"/>
                      <a:pt x="144" y="192"/>
                    </a:cubicBezTo>
                    <a:lnTo>
                      <a:pt x="117" y="49"/>
                    </a:lnTo>
                    <a:cubicBezTo>
                      <a:pt x="117" y="31"/>
                      <a:pt x="99" y="14"/>
                      <a:pt x="90" y="5"/>
                    </a:cubicBezTo>
                    <a:cubicBezTo>
                      <a:pt x="84" y="5"/>
                      <a:pt x="70" y="1"/>
                      <a:pt x="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8"/>
              <p:cNvSpPr/>
              <p:nvPr/>
            </p:nvSpPr>
            <p:spPr>
              <a:xfrm flipH="1">
                <a:off x="2024787" y="4107454"/>
                <a:ext cx="21054" cy="24398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97" extrusionOk="0">
                    <a:moveTo>
                      <a:pt x="99" y="0"/>
                    </a:moveTo>
                    <a:cubicBezTo>
                      <a:pt x="90" y="9"/>
                      <a:pt x="81" y="9"/>
                      <a:pt x="81" y="9"/>
                    </a:cubicBezTo>
                    <a:cubicBezTo>
                      <a:pt x="72" y="18"/>
                      <a:pt x="63" y="18"/>
                      <a:pt x="54" y="36"/>
                    </a:cubicBezTo>
                    <a:cubicBezTo>
                      <a:pt x="45" y="54"/>
                      <a:pt x="27" y="80"/>
                      <a:pt x="9" y="107"/>
                    </a:cubicBezTo>
                    <a:cubicBezTo>
                      <a:pt x="0" y="116"/>
                      <a:pt x="0" y="116"/>
                      <a:pt x="0" y="125"/>
                    </a:cubicBezTo>
                    <a:cubicBezTo>
                      <a:pt x="0" y="134"/>
                      <a:pt x="0" y="143"/>
                      <a:pt x="0" y="152"/>
                    </a:cubicBezTo>
                    <a:cubicBezTo>
                      <a:pt x="0" y="161"/>
                      <a:pt x="9" y="170"/>
                      <a:pt x="18" y="170"/>
                    </a:cubicBezTo>
                    <a:cubicBezTo>
                      <a:pt x="18" y="178"/>
                      <a:pt x="27" y="187"/>
                      <a:pt x="27" y="187"/>
                    </a:cubicBezTo>
                    <a:cubicBezTo>
                      <a:pt x="45" y="196"/>
                      <a:pt x="63" y="196"/>
                      <a:pt x="81" y="196"/>
                    </a:cubicBezTo>
                    <a:cubicBezTo>
                      <a:pt x="81" y="196"/>
                      <a:pt x="90" y="187"/>
                      <a:pt x="90" y="187"/>
                    </a:cubicBezTo>
                    <a:cubicBezTo>
                      <a:pt x="99" y="187"/>
                      <a:pt x="108" y="178"/>
                      <a:pt x="116" y="170"/>
                    </a:cubicBezTo>
                    <a:cubicBezTo>
                      <a:pt x="134" y="143"/>
                      <a:pt x="143" y="116"/>
                      <a:pt x="161" y="89"/>
                    </a:cubicBezTo>
                    <a:cubicBezTo>
                      <a:pt x="170" y="89"/>
                      <a:pt x="170" y="80"/>
                      <a:pt x="170" y="71"/>
                    </a:cubicBezTo>
                    <a:cubicBezTo>
                      <a:pt x="170" y="62"/>
                      <a:pt x="170" y="54"/>
                      <a:pt x="170" y="45"/>
                    </a:cubicBezTo>
                    <a:cubicBezTo>
                      <a:pt x="170" y="36"/>
                      <a:pt x="161" y="27"/>
                      <a:pt x="161" y="27"/>
                    </a:cubicBezTo>
                    <a:cubicBezTo>
                      <a:pt x="152" y="18"/>
                      <a:pt x="152" y="9"/>
                      <a:pt x="143" y="9"/>
                    </a:cubicBezTo>
                    <a:cubicBezTo>
                      <a:pt x="125" y="0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8"/>
              <p:cNvSpPr/>
              <p:nvPr/>
            </p:nvSpPr>
            <p:spPr>
              <a:xfrm flipH="1">
                <a:off x="1805944" y="4140522"/>
                <a:ext cx="18949" cy="1894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3" extrusionOk="0">
                    <a:moveTo>
                      <a:pt x="72" y="1"/>
                    </a:moveTo>
                    <a:cubicBezTo>
                      <a:pt x="63" y="10"/>
                      <a:pt x="54" y="10"/>
                      <a:pt x="45" y="19"/>
                    </a:cubicBezTo>
                    <a:cubicBezTo>
                      <a:pt x="36" y="27"/>
                      <a:pt x="27" y="36"/>
                      <a:pt x="19" y="45"/>
                    </a:cubicBezTo>
                    <a:cubicBezTo>
                      <a:pt x="10" y="54"/>
                      <a:pt x="10" y="54"/>
                      <a:pt x="10" y="63"/>
                    </a:cubicBezTo>
                    <a:cubicBezTo>
                      <a:pt x="1" y="72"/>
                      <a:pt x="1" y="81"/>
                      <a:pt x="1" y="90"/>
                    </a:cubicBezTo>
                    <a:cubicBezTo>
                      <a:pt x="1" y="99"/>
                      <a:pt x="1" y="108"/>
                      <a:pt x="10" y="117"/>
                    </a:cubicBezTo>
                    <a:cubicBezTo>
                      <a:pt x="10" y="117"/>
                      <a:pt x="10" y="126"/>
                      <a:pt x="19" y="134"/>
                    </a:cubicBezTo>
                    <a:cubicBezTo>
                      <a:pt x="27" y="134"/>
                      <a:pt x="27" y="134"/>
                      <a:pt x="27" y="143"/>
                    </a:cubicBezTo>
                    <a:cubicBezTo>
                      <a:pt x="45" y="143"/>
                      <a:pt x="54" y="152"/>
                      <a:pt x="63" y="152"/>
                    </a:cubicBezTo>
                    <a:cubicBezTo>
                      <a:pt x="72" y="152"/>
                      <a:pt x="72" y="152"/>
                      <a:pt x="81" y="143"/>
                    </a:cubicBezTo>
                    <a:cubicBezTo>
                      <a:pt x="90" y="143"/>
                      <a:pt x="99" y="143"/>
                      <a:pt x="108" y="134"/>
                    </a:cubicBezTo>
                    <a:cubicBezTo>
                      <a:pt x="117" y="126"/>
                      <a:pt x="126" y="117"/>
                      <a:pt x="135" y="108"/>
                    </a:cubicBezTo>
                    <a:cubicBezTo>
                      <a:pt x="135" y="99"/>
                      <a:pt x="143" y="99"/>
                      <a:pt x="143" y="90"/>
                    </a:cubicBezTo>
                    <a:cubicBezTo>
                      <a:pt x="143" y="81"/>
                      <a:pt x="152" y="72"/>
                      <a:pt x="152" y="63"/>
                    </a:cubicBezTo>
                    <a:cubicBezTo>
                      <a:pt x="152" y="54"/>
                      <a:pt x="143" y="45"/>
                      <a:pt x="143" y="36"/>
                    </a:cubicBezTo>
                    <a:cubicBezTo>
                      <a:pt x="143" y="36"/>
                      <a:pt x="135" y="27"/>
                      <a:pt x="135" y="19"/>
                    </a:cubicBezTo>
                    <a:cubicBezTo>
                      <a:pt x="126" y="19"/>
                      <a:pt x="126" y="19"/>
                      <a:pt x="117" y="10"/>
                    </a:cubicBezTo>
                    <a:cubicBezTo>
                      <a:pt x="108" y="10"/>
                      <a:pt x="99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8"/>
              <p:cNvSpPr/>
              <p:nvPr/>
            </p:nvSpPr>
            <p:spPr>
              <a:xfrm flipH="1">
                <a:off x="1668966" y="4190557"/>
                <a:ext cx="18949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82" y="0"/>
                    </a:moveTo>
                    <a:cubicBezTo>
                      <a:pt x="75" y="0"/>
                      <a:pt x="68" y="3"/>
                      <a:pt x="63" y="7"/>
                    </a:cubicBezTo>
                    <a:cubicBezTo>
                      <a:pt x="46" y="16"/>
                      <a:pt x="37" y="34"/>
                      <a:pt x="28" y="43"/>
                    </a:cubicBezTo>
                    <a:cubicBezTo>
                      <a:pt x="19" y="96"/>
                      <a:pt x="19" y="141"/>
                      <a:pt x="10" y="194"/>
                    </a:cubicBezTo>
                    <a:cubicBezTo>
                      <a:pt x="1" y="212"/>
                      <a:pt x="1" y="230"/>
                      <a:pt x="10" y="239"/>
                    </a:cubicBezTo>
                    <a:cubicBezTo>
                      <a:pt x="19" y="257"/>
                      <a:pt x="37" y="266"/>
                      <a:pt x="46" y="266"/>
                    </a:cubicBezTo>
                    <a:cubicBezTo>
                      <a:pt x="54" y="270"/>
                      <a:pt x="63" y="272"/>
                      <a:pt x="72" y="272"/>
                    </a:cubicBezTo>
                    <a:cubicBezTo>
                      <a:pt x="81" y="272"/>
                      <a:pt x="90" y="270"/>
                      <a:pt x="99" y="266"/>
                    </a:cubicBezTo>
                    <a:cubicBezTo>
                      <a:pt x="108" y="257"/>
                      <a:pt x="126" y="239"/>
                      <a:pt x="126" y="230"/>
                    </a:cubicBezTo>
                    <a:cubicBezTo>
                      <a:pt x="135" y="177"/>
                      <a:pt x="144" y="132"/>
                      <a:pt x="153" y="78"/>
                    </a:cubicBezTo>
                    <a:cubicBezTo>
                      <a:pt x="153" y="61"/>
                      <a:pt x="153" y="52"/>
                      <a:pt x="144" y="34"/>
                    </a:cubicBezTo>
                    <a:cubicBezTo>
                      <a:pt x="135" y="16"/>
                      <a:pt x="126" y="7"/>
                      <a:pt x="108" y="7"/>
                    </a:cubicBezTo>
                    <a:cubicBezTo>
                      <a:pt x="99" y="3"/>
                      <a:pt x="90" y="0"/>
                      <a:pt x="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8"/>
              <p:cNvSpPr/>
              <p:nvPr/>
            </p:nvSpPr>
            <p:spPr>
              <a:xfrm flipH="1">
                <a:off x="1749593" y="4190310"/>
                <a:ext cx="15605" cy="3888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4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83"/>
                      <a:pt x="22" y="314"/>
                      <a:pt x="52" y="314"/>
                    </a:cubicBezTo>
                    <a:cubicBezTo>
                      <a:pt x="55" y="314"/>
                      <a:pt x="59" y="313"/>
                      <a:pt x="63" y="312"/>
                    </a:cubicBezTo>
                    <a:cubicBezTo>
                      <a:pt x="99" y="312"/>
                      <a:pt x="125" y="286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8"/>
              <p:cNvSpPr/>
              <p:nvPr/>
            </p:nvSpPr>
            <p:spPr>
              <a:xfrm flipH="1">
                <a:off x="2166100" y="3542823"/>
                <a:ext cx="21178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24" extrusionOk="0">
                    <a:moveTo>
                      <a:pt x="81" y="0"/>
                    </a:moveTo>
                    <a:cubicBezTo>
                      <a:pt x="63" y="0"/>
                      <a:pt x="45" y="0"/>
                      <a:pt x="36" y="9"/>
                    </a:cubicBezTo>
                    <a:cubicBezTo>
                      <a:pt x="18" y="18"/>
                      <a:pt x="10" y="27"/>
                      <a:pt x="1" y="45"/>
                    </a:cubicBezTo>
                    <a:cubicBezTo>
                      <a:pt x="1" y="54"/>
                      <a:pt x="1" y="54"/>
                      <a:pt x="1" y="63"/>
                    </a:cubicBezTo>
                    <a:cubicBezTo>
                      <a:pt x="1" y="72"/>
                      <a:pt x="10" y="81"/>
                      <a:pt x="10" y="90"/>
                    </a:cubicBezTo>
                    <a:cubicBezTo>
                      <a:pt x="27" y="125"/>
                      <a:pt x="45" y="161"/>
                      <a:pt x="63" y="188"/>
                    </a:cubicBezTo>
                    <a:cubicBezTo>
                      <a:pt x="63" y="206"/>
                      <a:pt x="81" y="215"/>
                      <a:pt x="99" y="223"/>
                    </a:cubicBezTo>
                    <a:cubicBezTo>
                      <a:pt x="108" y="223"/>
                      <a:pt x="134" y="223"/>
                      <a:pt x="143" y="215"/>
                    </a:cubicBezTo>
                    <a:cubicBezTo>
                      <a:pt x="161" y="206"/>
                      <a:pt x="170" y="197"/>
                      <a:pt x="170" y="179"/>
                    </a:cubicBezTo>
                    <a:lnTo>
                      <a:pt x="170" y="161"/>
                    </a:lnTo>
                    <a:cubicBezTo>
                      <a:pt x="170" y="152"/>
                      <a:pt x="170" y="143"/>
                      <a:pt x="161" y="134"/>
                    </a:cubicBezTo>
                    <a:cubicBezTo>
                      <a:pt x="152" y="99"/>
                      <a:pt x="134" y="63"/>
                      <a:pt x="117" y="36"/>
                    </a:cubicBezTo>
                    <a:cubicBezTo>
                      <a:pt x="108" y="18"/>
                      <a:pt x="90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8"/>
              <p:cNvSpPr/>
              <p:nvPr/>
            </p:nvSpPr>
            <p:spPr>
              <a:xfrm flipH="1">
                <a:off x="1530873" y="3771574"/>
                <a:ext cx="15605" cy="2984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1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8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28" y="241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3"/>
                    </a:cubicBezTo>
                    <a:cubicBezTo>
                      <a:pt x="117" y="214"/>
                      <a:pt x="126" y="196"/>
                      <a:pt x="126" y="17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8"/>
              <p:cNvSpPr/>
              <p:nvPr/>
            </p:nvSpPr>
            <p:spPr>
              <a:xfrm flipH="1">
                <a:off x="1534217" y="3595831"/>
                <a:ext cx="15481" cy="2439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97" extrusionOk="0">
                    <a:moveTo>
                      <a:pt x="62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2" y="197"/>
                    </a:cubicBezTo>
                    <a:cubicBezTo>
                      <a:pt x="80" y="197"/>
                      <a:pt x="98" y="188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107" y="10"/>
                      <a:pt x="98" y="10"/>
                      <a:pt x="89" y="10"/>
                    </a:cubicBezTo>
                    <a:cubicBezTo>
                      <a:pt x="80" y="1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8"/>
              <p:cNvSpPr/>
              <p:nvPr/>
            </p:nvSpPr>
            <p:spPr>
              <a:xfrm flipH="1">
                <a:off x="1593789" y="3771574"/>
                <a:ext cx="22293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8" extrusionOk="0">
                    <a:moveTo>
                      <a:pt x="45" y="0"/>
                    </a:moveTo>
                    <a:cubicBezTo>
                      <a:pt x="36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0"/>
                    </a:cubicBezTo>
                    <a:cubicBezTo>
                      <a:pt x="19" y="125"/>
                      <a:pt x="36" y="178"/>
                      <a:pt x="54" y="223"/>
                    </a:cubicBezTo>
                    <a:cubicBezTo>
                      <a:pt x="54" y="241"/>
                      <a:pt x="63" y="250"/>
                      <a:pt x="81" y="259"/>
                    </a:cubicBezTo>
                    <a:cubicBezTo>
                      <a:pt x="99" y="268"/>
                      <a:pt x="117" y="268"/>
                      <a:pt x="126" y="268"/>
                    </a:cubicBezTo>
                    <a:cubicBezTo>
                      <a:pt x="144" y="259"/>
                      <a:pt x="161" y="250"/>
                      <a:pt x="161" y="241"/>
                    </a:cubicBezTo>
                    <a:cubicBezTo>
                      <a:pt x="170" y="223"/>
                      <a:pt x="179" y="205"/>
                      <a:pt x="170" y="187"/>
                    </a:cubicBezTo>
                    <a:cubicBezTo>
                      <a:pt x="152" y="143"/>
                      <a:pt x="135" y="89"/>
                      <a:pt x="126" y="45"/>
                    </a:cubicBez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8"/>
              <p:cNvSpPr/>
              <p:nvPr/>
            </p:nvSpPr>
            <p:spPr>
              <a:xfrm flipH="1">
                <a:off x="1654600" y="3701970"/>
                <a:ext cx="1560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05"/>
                    </a:lnTo>
                    <a:cubicBezTo>
                      <a:pt x="1" y="223"/>
                      <a:pt x="1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6" y="241"/>
                      <a:pt x="126" y="205"/>
                    </a:cubicBezTo>
                    <a:lnTo>
                      <a:pt x="126" y="62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8"/>
              <p:cNvSpPr/>
              <p:nvPr/>
            </p:nvSpPr>
            <p:spPr>
              <a:xfrm flipH="1">
                <a:off x="1670081" y="3832260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1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8"/>
              <p:cNvSpPr/>
              <p:nvPr/>
            </p:nvSpPr>
            <p:spPr>
              <a:xfrm flipH="1">
                <a:off x="1707607" y="4116248"/>
                <a:ext cx="18949" cy="1560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72" y="0"/>
                    </a:moveTo>
                    <a:cubicBezTo>
                      <a:pt x="1" y="0"/>
                      <a:pt x="1" y="125"/>
                      <a:pt x="72" y="125"/>
                    </a:cubicBezTo>
                    <a:cubicBezTo>
                      <a:pt x="152" y="125"/>
                      <a:pt x="152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48"/>
              <p:cNvSpPr/>
              <p:nvPr/>
            </p:nvSpPr>
            <p:spPr>
              <a:xfrm flipH="1">
                <a:off x="1633545" y="3947193"/>
                <a:ext cx="15605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63" y="393"/>
                    </a:cubicBezTo>
                    <a:cubicBezTo>
                      <a:pt x="98" y="393"/>
                      <a:pt x="125" y="366"/>
                      <a:pt x="125" y="331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8"/>
              <p:cNvSpPr/>
              <p:nvPr/>
            </p:nvSpPr>
            <p:spPr>
              <a:xfrm flipH="1">
                <a:off x="1712066" y="3992522"/>
                <a:ext cx="17834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68" extrusionOk="0">
                    <a:moveTo>
                      <a:pt x="99" y="0"/>
                    </a:moveTo>
                    <a:cubicBezTo>
                      <a:pt x="81" y="0"/>
                      <a:pt x="63" y="0"/>
                      <a:pt x="54" y="9"/>
                    </a:cubicBezTo>
                    <a:cubicBezTo>
                      <a:pt x="37" y="18"/>
                      <a:pt x="28" y="27"/>
                      <a:pt x="28" y="45"/>
                    </a:cubicBezTo>
                    <a:cubicBezTo>
                      <a:pt x="19" y="98"/>
                      <a:pt x="10" y="143"/>
                      <a:pt x="1" y="197"/>
                    </a:cubicBezTo>
                    <a:cubicBezTo>
                      <a:pt x="1" y="205"/>
                      <a:pt x="1" y="223"/>
                      <a:pt x="10" y="241"/>
                    </a:cubicBezTo>
                    <a:cubicBezTo>
                      <a:pt x="10" y="250"/>
                      <a:pt x="28" y="268"/>
                      <a:pt x="46" y="268"/>
                    </a:cubicBezTo>
                    <a:cubicBezTo>
                      <a:pt x="54" y="268"/>
                      <a:pt x="72" y="268"/>
                      <a:pt x="90" y="259"/>
                    </a:cubicBezTo>
                    <a:cubicBezTo>
                      <a:pt x="99" y="250"/>
                      <a:pt x="117" y="241"/>
                      <a:pt x="117" y="223"/>
                    </a:cubicBezTo>
                    <a:cubicBezTo>
                      <a:pt x="126" y="179"/>
                      <a:pt x="135" y="125"/>
                      <a:pt x="144" y="81"/>
                    </a:cubicBezTo>
                    <a:cubicBezTo>
                      <a:pt x="144" y="63"/>
                      <a:pt x="144" y="45"/>
                      <a:pt x="135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8"/>
              <p:cNvSpPr/>
              <p:nvPr/>
            </p:nvSpPr>
            <p:spPr>
              <a:xfrm flipH="1">
                <a:off x="1788234" y="4032277"/>
                <a:ext cx="15605" cy="2662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5" extrusionOk="0">
                    <a:moveTo>
                      <a:pt x="63" y="0"/>
                    </a:moveTo>
                    <a:cubicBezTo>
                      <a:pt x="45" y="0"/>
                      <a:pt x="36" y="0"/>
                      <a:pt x="18" y="18"/>
                    </a:cubicBezTo>
                    <a:cubicBezTo>
                      <a:pt x="9" y="27"/>
                      <a:pt x="0" y="45"/>
                      <a:pt x="0" y="54"/>
                    </a:cubicBezTo>
                    <a:lnTo>
                      <a:pt x="0" y="152"/>
                    </a:lnTo>
                    <a:cubicBezTo>
                      <a:pt x="0" y="170"/>
                      <a:pt x="9" y="188"/>
                      <a:pt x="18" y="197"/>
                    </a:cubicBezTo>
                    <a:cubicBezTo>
                      <a:pt x="27" y="206"/>
                      <a:pt x="45" y="215"/>
                      <a:pt x="63" y="215"/>
                    </a:cubicBezTo>
                    <a:cubicBezTo>
                      <a:pt x="80" y="215"/>
                      <a:pt x="98" y="215"/>
                      <a:pt x="107" y="197"/>
                    </a:cubicBezTo>
                    <a:cubicBezTo>
                      <a:pt x="116" y="188"/>
                      <a:pt x="125" y="170"/>
                      <a:pt x="125" y="152"/>
                    </a:cubicBezTo>
                    <a:lnTo>
                      <a:pt x="125" y="54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8"/>
              <p:cNvSpPr/>
              <p:nvPr/>
            </p:nvSpPr>
            <p:spPr>
              <a:xfrm flipH="1">
                <a:off x="1906511" y="4114018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4"/>
                    </a:cubicBezTo>
                    <a:cubicBezTo>
                      <a:pt x="36" y="233"/>
                      <a:pt x="54" y="241"/>
                      <a:pt x="63" y="241"/>
                    </a:cubicBezTo>
                    <a:cubicBezTo>
                      <a:pt x="81" y="241"/>
                      <a:pt x="99" y="233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8"/>
              <p:cNvSpPr/>
              <p:nvPr/>
            </p:nvSpPr>
            <p:spPr>
              <a:xfrm flipH="1">
                <a:off x="1927441" y="4010108"/>
                <a:ext cx="15605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331"/>
                    </a:lnTo>
                    <a:cubicBezTo>
                      <a:pt x="0" y="367"/>
                      <a:pt x="27" y="394"/>
                      <a:pt x="63" y="394"/>
                    </a:cubicBezTo>
                    <a:cubicBezTo>
                      <a:pt x="98" y="394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8"/>
              <p:cNvSpPr/>
              <p:nvPr/>
            </p:nvSpPr>
            <p:spPr>
              <a:xfrm flipH="1">
                <a:off x="1572859" y="3866319"/>
                <a:ext cx="15605" cy="4892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5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28" y="2"/>
                      <a:pt x="1" y="29"/>
                      <a:pt x="1" y="56"/>
                    </a:cubicBezTo>
                    <a:lnTo>
                      <a:pt x="1" y="332"/>
                    </a:lnTo>
                    <a:cubicBezTo>
                      <a:pt x="1" y="359"/>
                      <a:pt x="28" y="395"/>
                      <a:pt x="63" y="395"/>
                    </a:cubicBezTo>
                    <a:cubicBezTo>
                      <a:pt x="99" y="386"/>
                      <a:pt x="126" y="359"/>
                      <a:pt x="126" y="332"/>
                    </a:cubicBezTo>
                    <a:lnTo>
                      <a:pt x="126" y="56"/>
                    </a:lnTo>
                    <a:cubicBezTo>
                      <a:pt x="126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48"/>
              <p:cNvSpPr/>
              <p:nvPr/>
            </p:nvSpPr>
            <p:spPr>
              <a:xfrm flipH="1">
                <a:off x="1459040" y="3796963"/>
                <a:ext cx="14490" cy="4867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57"/>
                      <a:pt x="27" y="393"/>
                      <a:pt x="54" y="393"/>
                    </a:cubicBezTo>
                    <a:cubicBezTo>
                      <a:pt x="90" y="393"/>
                      <a:pt x="117" y="366"/>
                      <a:pt x="117" y="330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48"/>
              <p:cNvSpPr/>
              <p:nvPr/>
            </p:nvSpPr>
            <p:spPr>
              <a:xfrm flipH="1">
                <a:off x="1423619" y="3675342"/>
                <a:ext cx="15605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331"/>
                    </a:lnTo>
                    <a:cubicBezTo>
                      <a:pt x="0" y="358"/>
                      <a:pt x="27" y="393"/>
                      <a:pt x="63" y="393"/>
                    </a:cubicBezTo>
                    <a:cubicBezTo>
                      <a:pt x="89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28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48"/>
              <p:cNvSpPr/>
              <p:nvPr/>
            </p:nvSpPr>
            <p:spPr>
              <a:xfrm flipH="1">
                <a:off x="1464614" y="3583693"/>
                <a:ext cx="15481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94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63" y="393"/>
                    </a:cubicBezTo>
                    <a:cubicBezTo>
                      <a:pt x="98" y="384"/>
                      <a:pt x="125" y="366"/>
                      <a:pt x="125" y="331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48"/>
              <p:cNvSpPr/>
              <p:nvPr/>
            </p:nvSpPr>
            <p:spPr>
              <a:xfrm flipH="1">
                <a:off x="1845700" y="4022369"/>
                <a:ext cx="15605" cy="4322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86"/>
                    </a:lnTo>
                    <a:cubicBezTo>
                      <a:pt x="0" y="312"/>
                      <a:pt x="27" y="348"/>
                      <a:pt x="63" y="348"/>
                    </a:cubicBezTo>
                    <a:cubicBezTo>
                      <a:pt x="98" y="348"/>
                      <a:pt x="125" y="321"/>
                      <a:pt x="125" y="286"/>
                    </a:cubicBezTo>
                    <a:lnTo>
                      <a:pt x="125" y="63"/>
                    </a:lnTo>
                    <a:cubicBezTo>
                      <a:pt x="125" y="36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48"/>
              <p:cNvSpPr/>
              <p:nvPr/>
            </p:nvSpPr>
            <p:spPr>
              <a:xfrm flipH="1">
                <a:off x="1776096" y="3940505"/>
                <a:ext cx="15605" cy="3443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60"/>
                    </a:cubicBezTo>
                    <a:cubicBezTo>
                      <a:pt x="27" y="269"/>
                      <a:pt x="45" y="278"/>
                      <a:pt x="63" y="278"/>
                    </a:cubicBezTo>
                    <a:cubicBezTo>
                      <a:pt x="98" y="269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6"/>
                      <a:pt x="116" y="37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48"/>
              <p:cNvSpPr/>
              <p:nvPr/>
            </p:nvSpPr>
            <p:spPr>
              <a:xfrm flipH="1">
                <a:off x="1698814" y="4270936"/>
                <a:ext cx="14490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14"/>
                    </a:lnTo>
                    <a:cubicBezTo>
                      <a:pt x="1" y="223"/>
                      <a:pt x="1" y="241"/>
                      <a:pt x="19" y="250"/>
                    </a:cubicBezTo>
                    <a:cubicBezTo>
                      <a:pt x="25" y="263"/>
                      <a:pt x="36" y="271"/>
                      <a:pt x="49" y="271"/>
                    </a:cubicBezTo>
                    <a:cubicBezTo>
                      <a:pt x="54" y="271"/>
                      <a:pt x="58" y="270"/>
                      <a:pt x="63" y="268"/>
                    </a:cubicBezTo>
                    <a:cubicBezTo>
                      <a:pt x="90" y="268"/>
                      <a:pt x="117" y="241"/>
                      <a:pt x="117" y="214"/>
                    </a:cubicBezTo>
                    <a:lnTo>
                      <a:pt x="117" y="63"/>
                    </a:lnTo>
                    <a:cubicBezTo>
                      <a:pt x="117" y="45"/>
                      <a:pt x="117" y="36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48"/>
              <p:cNvSpPr/>
              <p:nvPr/>
            </p:nvSpPr>
            <p:spPr>
              <a:xfrm flipH="1">
                <a:off x="1763959" y="4291495"/>
                <a:ext cx="15605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2" y="0"/>
                      <a:pt x="68" y="1"/>
                      <a:pt x="63" y="4"/>
                    </a:cubicBezTo>
                    <a:cubicBezTo>
                      <a:pt x="36" y="4"/>
                      <a:pt x="0" y="31"/>
                      <a:pt x="0" y="57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36" y="263"/>
                      <a:pt x="54" y="271"/>
                      <a:pt x="63" y="271"/>
                    </a:cubicBezTo>
                    <a:cubicBezTo>
                      <a:pt x="99" y="271"/>
                      <a:pt x="125" y="245"/>
                      <a:pt x="125" y="209"/>
                    </a:cubicBezTo>
                    <a:lnTo>
                      <a:pt x="125" y="57"/>
                    </a:lnTo>
                    <a:cubicBezTo>
                      <a:pt x="125" y="48"/>
                      <a:pt x="116" y="31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8"/>
              <p:cNvSpPr/>
              <p:nvPr/>
            </p:nvSpPr>
            <p:spPr>
              <a:xfrm flipH="1">
                <a:off x="1841365" y="4284188"/>
                <a:ext cx="15605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28" y="9"/>
                      <a:pt x="1" y="27"/>
                      <a:pt x="1" y="63"/>
                    </a:cubicBezTo>
                    <a:lnTo>
                      <a:pt x="1" y="215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28" y="268"/>
                      <a:pt x="46" y="277"/>
                      <a:pt x="63" y="277"/>
                    </a:cubicBezTo>
                    <a:cubicBezTo>
                      <a:pt x="99" y="268"/>
                      <a:pt x="126" y="250"/>
                      <a:pt x="126" y="215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8"/>
              <p:cNvSpPr/>
              <p:nvPr/>
            </p:nvSpPr>
            <p:spPr>
              <a:xfrm flipH="1">
                <a:off x="1906511" y="4235515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8" y="251"/>
                    </a:cubicBezTo>
                    <a:cubicBezTo>
                      <a:pt x="27" y="260"/>
                      <a:pt x="45" y="269"/>
                      <a:pt x="63" y="269"/>
                    </a:cubicBezTo>
                    <a:cubicBezTo>
                      <a:pt x="99" y="269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8"/>
              <p:cNvSpPr/>
              <p:nvPr/>
            </p:nvSpPr>
            <p:spPr>
              <a:xfrm flipH="1">
                <a:off x="1949610" y="4284188"/>
                <a:ext cx="14490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7" extrusionOk="0">
                    <a:moveTo>
                      <a:pt x="63" y="0"/>
                    </a:moveTo>
                    <a:cubicBezTo>
                      <a:pt x="27" y="9"/>
                      <a:pt x="1" y="27"/>
                      <a:pt x="1" y="63"/>
                    </a:cubicBezTo>
                    <a:lnTo>
                      <a:pt x="1" y="215"/>
                    </a:lnTo>
                    <a:cubicBezTo>
                      <a:pt x="1" y="232"/>
                      <a:pt x="1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0" y="268"/>
                      <a:pt x="117" y="250"/>
                      <a:pt x="117" y="215"/>
                    </a:cubicBezTo>
                    <a:lnTo>
                      <a:pt x="117" y="63"/>
                    </a:lnTo>
                    <a:cubicBezTo>
                      <a:pt x="117" y="54"/>
                      <a:pt x="117" y="36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8"/>
              <p:cNvSpPr/>
              <p:nvPr/>
            </p:nvSpPr>
            <p:spPr>
              <a:xfrm flipH="1">
                <a:off x="2013641" y="4224492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4"/>
                      <a:pt x="9" y="242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0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48"/>
              <p:cNvSpPr/>
              <p:nvPr/>
            </p:nvSpPr>
            <p:spPr>
              <a:xfrm flipH="1">
                <a:off x="1967321" y="4024475"/>
                <a:ext cx="15605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3" extrusionOk="0">
                    <a:moveTo>
                      <a:pt x="63" y="1"/>
                    </a:moveTo>
                    <a:cubicBezTo>
                      <a:pt x="28" y="1"/>
                      <a:pt x="1" y="28"/>
                      <a:pt x="1" y="63"/>
                    </a:cubicBezTo>
                    <a:lnTo>
                      <a:pt x="1" y="215"/>
                    </a:lnTo>
                    <a:cubicBezTo>
                      <a:pt x="1" y="224"/>
                      <a:pt x="10" y="242"/>
                      <a:pt x="19" y="251"/>
                    </a:cubicBezTo>
                    <a:cubicBezTo>
                      <a:pt x="25" y="264"/>
                      <a:pt x="37" y="272"/>
                      <a:pt x="49" y="272"/>
                    </a:cubicBezTo>
                    <a:cubicBezTo>
                      <a:pt x="54" y="272"/>
                      <a:pt x="59" y="271"/>
                      <a:pt x="63" y="269"/>
                    </a:cubicBezTo>
                    <a:cubicBezTo>
                      <a:pt x="99" y="269"/>
                      <a:pt x="126" y="242"/>
                      <a:pt x="126" y="21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48"/>
              <p:cNvSpPr/>
              <p:nvPr/>
            </p:nvSpPr>
            <p:spPr>
              <a:xfrm flipH="1">
                <a:off x="1697699" y="3914001"/>
                <a:ext cx="15605" cy="366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36" y="1"/>
                      <a:pt x="1" y="28"/>
                      <a:pt x="1" y="63"/>
                    </a:cubicBezTo>
                    <a:lnTo>
                      <a:pt x="1" y="233"/>
                    </a:lnTo>
                    <a:cubicBezTo>
                      <a:pt x="1" y="260"/>
                      <a:pt x="36" y="295"/>
                      <a:pt x="63" y="295"/>
                    </a:cubicBezTo>
                    <a:cubicBezTo>
                      <a:pt x="99" y="286"/>
                      <a:pt x="126" y="268"/>
                      <a:pt x="126" y="233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8"/>
              <p:cNvSpPr/>
              <p:nvPr/>
            </p:nvSpPr>
            <p:spPr>
              <a:xfrm flipH="1">
                <a:off x="1739685" y="3786807"/>
                <a:ext cx="15605" cy="5449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377"/>
                    </a:lnTo>
                    <a:cubicBezTo>
                      <a:pt x="1" y="412"/>
                      <a:pt x="27" y="439"/>
                      <a:pt x="63" y="439"/>
                    </a:cubicBezTo>
                    <a:cubicBezTo>
                      <a:pt x="99" y="439"/>
                      <a:pt x="126" y="412"/>
                      <a:pt x="126" y="377"/>
                    </a:cubicBezTo>
                    <a:lnTo>
                      <a:pt x="126" y="55"/>
                    </a:lnTo>
                    <a:cubicBezTo>
                      <a:pt x="126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8"/>
              <p:cNvSpPr/>
              <p:nvPr/>
            </p:nvSpPr>
            <p:spPr>
              <a:xfrm flipH="1">
                <a:off x="1793807" y="3717327"/>
                <a:ext cx="15605" cy="267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6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10" y="28"/>
                      <a:pt x="1" y="46"/>
                      <a:pt x="1" y="54"/>
                    </a:cubicBezTo>
                    <a:lnTo>
                      <a:pt x="1" y="153"/>
                    </a:lnTo>
                    <a:cubicBezTo>
                      <a:pt x="1" y="170"/>
                      <a:pt x="10" y="188"/>
                      <a:pt x="18" y="197"/>
                    </a:cubicBezTo>
                    <a:cubicBezTo>
                      <a:pt x="27" y="206"/>
                      <a:pt x="45" y="215"/>
                      <a:pt x="63" y="215"/>
                    </a:cubicBezTo>
                    <a:cubicBezTo>
                      <a:pt x="72" y="215"/>
                      <a:pt x="90" y="215"/>
                      <a:pt x="108" y="197"/>
                    </a:cubicBezTo>
                    <a:cubicBezTo>
                      <a:pt x="117" y="188"/>
                      <a:pt x="125" y="170"/>
                      <a:pt x="125" y="153"/>
                    </a:cubicBezTo>
                    <a:lnTo>
                      <a:pt x="125" y="54"/>
                    </a:lnTo>
                    <a:cubicBezTo>
                      <a:pt x="125" y="46"/>
                      <a:pt x="117" y="28"/>
                      <a:pt x="108" y="19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8"/>
              <p:cNvSpPr/>
              <p:nvPr/>
            </p:nvSpPr>
            <p:spPr>
              <a:xfrm flipH="1">
                <a:off x="1684447" y="3762656"/>
                <a:ext cx="18825" cy="2712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19" extrusionOk="0">
                    <a:moveTo>
                      <a:pt x="9" y="99"/>
                    </a:moveTo>
                    <a:cubicBezTo>
                      <a:pt x="12" y="99"/>
                      <a:pt x="14" y="100"/>
                      <a:pt x="15" y="101"/>
                    </a:cubicBezTo>
                    <a:lnTo>
                      <a:pt x="15" y="101"/>
                    </a:lnTo>
                    <a:cubicBezTo>
                      <a:pt x="14" y="100"/>
                      <a:pt x="12" y="99"/>
                      <a:pt x="9" y="99"/>
                    </a:cubicBezTo>
                    <a:close/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72"/>
                      <a:pt x="9" y="90"/>
                      <a:pt x="18" y="99"/>
                    </a:cubicBezTo>
                    <a:cubicBezTo>
                      <a:pt x="18" y="101"/>
                      <a:pt x="18" y="103"/>
                      <a:pt x="18" y="104"/>
                    </a:cubicBezTo>
                    <a:lnTo>
                      <a:pt x="18" y="104"/>
                    </a:lnTo>
                    <a:cubicBezTo>
                      <a:pt x="17" y="103"/>
                      <a:pt x="16" y="102"/>
                      <a:pt x="15" y="101"/>
                    </a:cubicBezTo>
                    <a:lnTo>
                      <a:pt x="15" y="101"/>
                    </a:lnTo>
                    <a:cubicBezTo>
                      <a:pt x="18" y="104"/>
                      <a:pt x="18" y="108"/>
                      <a:pt x="18" y="108"/>
                    </a:cubicBezTo>
                    <a:cubicBezTo>
                      <a:pt x="18" y="108"/>
                      <a:pt x="18" y="108"/>
                      <a:pt x="18" y="104"/>
                    </a:cubicBezTo>
                    <a:lnTo>
                      <a:pt x="18" y="104"/>
                    </a:lnTo>
                    <a:cubicBezTo>
                      <a:pt x="18" y="104"/>
                      <a:pt x="18" y="104"/>
                      <a:pt x="18" y="105"/>
                    </a:cubicBezTo>
                    <a:lnTo>
                      <a:pt x="18" y="105"/>
                    </a:lnTo>
                    <a:cubicBezTo>
                      <a:pt x="18" y="103"/>
                      <a:pt x="18" y="101"/>
                      <a:pt x="18" y="99"/>
                    </a:cubicBezTo>
                    <a:lnTo>
                      <a:pt x="18" y="99"/>
                    </a:lnTo>
                    <a:cubicBezTo>
                      <a:pt x="18" y="101"/>
                      <a:pt x="18" y="104"/>
                      <a:pt x="19" y="106"/>
                    </a:cubicBezTo>
                    <a:lnTo>
                      <a:pt x="19" y="106"/>
                    </a:lnTo>
                    <a:cubicBezTo>
                      <a:pt x="19" y="106"/>
                      <a:pt x="18" y="105"/>
                      <a:pt x="18" y="105"/>
                    </a:cubicBezTo>
                    <a:lnTo>
                      <a:pt x="18" y="105"/>
                    </a:lnTo>
                    <a:cubicBezTo>
                      <a:pt x="18" y="109"/>
                      <a:pt x="19" y="113"/>
                      <a:pt x="22" y="115"/>
                    </a:cubicBezTo>
                    <a:lnTo>
                      <a:pt x="22" y="115"/>
                    </a:lnTo>
                    <a:cubicBezTo>
                      <a:pt x="21" y="112"/>
                      <a:pt x="20" y="109"/>
                      <a:pt x="19" y="106"/>
                    </a:cubicBezTo>
                    <a:lnTo>
                      <a:pt x="19" y="106"/>
                    </a:lnTo>
                    <a:cubicBezTo>
                      <a:pt x="21" y="109"/>
                      <a:pt x="23" y="113"/>
                      <a:pt x="27" y="117"/>
                    </a:cubicBezTo>
                    <a:cubicBezTo>
                      <a:pt x="25" y="117"/>
                      <a:pt x="23" y="116"/>
                      <a:pt x="22" y="115"/>
                    </a:cubicBezTo>
                    <a:lnTo>
                      <a:pt x="22" y="115"/>
                    </a:lnTo>
                    <a:cubicBezTo>
                      <a:pt x="24" y="122"/>
                      <a:pt x="27" y="130"/>
                      <a:pt x="27" y="135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52"/>
                      <a:pt x="18" y="170"/>
                      <a:pt x="27" y="188"/>
                    </a:cubicBezTo>
                    <a:cubicBezTo>
                      <a:pt x="36" y="197"/>
                      <a:pt x="54" y="215"/>
                      <a:pt x="62" y="215"/>
                    </a:cubicBezTo>
                    <a:cubicBezTo>
                      <a:pt x="68" y="217"/>
                      <a:pt x="73" y="218"/>
                      <a:pt x="78" y="218"/>
                    </a:cubicBezTo>
                    <a:cubicBezTo>
                      <a:pt x="91" y="218"/>
                      <a:pt x="103" y="212"/>
                      <a:pt x="116" y="206"/>
                    </a:cubicBezTo>
                    <a:cubicBezTo>
                      <a:pt x="125" y="197"/>
                      <a:pt x="134" y="188"/>
                      <a:pt x="143" y="170"/>
                    </a:cubicBezTo>
                    <a:cubicBezTo>
                      <a:pt x="152" y="143"/>
                      <a:pt x="152" y="117"/>
                      <a:pt x="143" y="90"/>
                    </a:cubicBezTo>
                    <a:cubicBezTo>
                      <a:pt x="143" y="72"/>
                      <a:pt x="134" y="63"/>
                      <a:pt x="125" y="54"/>
                    </a:cubicBezTo>
                    <a:cubicBezTo>
                      <a:pt x="125" y="36"/>
                      <a:pt x="116" y="27"/>
                      <a:pt x="98" y="19"/>
                    </a:cubicBezTo>
                    <a:cubicBezTo>
                      <a:pt x="89" y="1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8"/>
              <p:cNvSpPr/>
              <p:nvPr/>
            </p:nvSpPr>
            <p:spPr>
              <a:xfrm flipH="1">
                <a:off x="1838021" y="3678686"/>
                <a:ext cx="21054" cy="3356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18" y="94"/>
                      <a:pt x="20" y="99"/>
                      <a:pt x="23" y="103"/>
                    </a:cubicBezTo>
                    <a:lnTo>
                      <a:pt x="23" y="103"/>
                    </a:lnTo>
                    <a:cubicBezTo>
                      <a:pt x="21" y="102"/>
                      <a:pt x="20" y="101"/>
                      <a:pt x="18" y="99"/>
                    </a:cubicBezTo>
                    <a:lnTo>
                      <a:pt x="18" y="99"/>
                    </a:lnTo>
                    <a:cubicBezTo>
                      <a:pt x="27" y="117"/>
                      <a:pt x="36" y="135"/>
                      <a:pt x="36" y="152"/>
                    </a:cubicBezTo>
                    <a:cubicBezTo>
                      <a:pt x="36" y="158"/>
                      <a:pt x="36" y="164"/>
                      <a:pt x="36" y="170"/>
                    </a:cubicBezTo>
                    <a:cubicBezTo>
                      <a:pt x="36" y="179"/>
                      <a:pt x="36" y="188"/>
                      <a:pt x="27" y="197"/>
                    </a:cubicBezTo>
                    <a:cubicBezTo>
                      <a:pt x="27" y="206"/>
                      <a:pt x="27" y="224"/>
                      <a:pt x="36" y="242"/>
                    </a:cubicBezTo>
                    <a:cubicBezTo>
                      <a:pt x="45" y="250"/>
                      <a:pt x="63" y="268"/>
                      <a:pt x="72" y="268"/>
                    </a:cubicBezTo>
                    <a:cubicBezTo>
                      <a:pt x="78" y="270"/>
                      <a:pt x="84" y="271"/>
                      <a:pt x="90" y="271"/>
                    </a:cubicBezTo>
                    <a:cubicBezTo>
                      <a:pt x="119" y="271"/>
                      <a:pt x="144" y="253"/>
                      <a:pt x="152" y="224"/>
                    </a:cubicBezTo>
                    <a:cubicBezTo>
                      <a:pt x="170" y="161"/>
                      <a:pt x="161" y="90"/>
                      <a:pt x="125" y="36"/>
                    </a:cubicBezTo>
                    <a:cubicBezTo>
                      <a:pt x="116" y="19"/>
                      <a:pt x="98" y="10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48"/>
              <p:cNvSpPr/>
              <p:nvPr/>
            </p:nvSpPr>
            <p:spPr>
              <a:xfrm flipH="1">
                <a:off x="1878892" y="3644504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3"/>
                    </a:cubicBezTo>
                    <a:cubicBezTo>
                      <a:pt x="117" y="214"/>
                      <a:pt x="126" y="196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48"/>
              <p:cNvSpPr/>
              <p:nvPr/>
            </p:nvSpPr>
            <p:spPr>
              <a:xfrm flipH="1">
                <a:off x="2186040" y="3620105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8" y="251"/>
                    </a:cubicBezTo>
                    <a:cubicBezTo>
                      <a:pt x="27" y="260"/>
                      <a:pt x="45" y="269"/>
                      <a:pt x="63" y="269"/>
                    </a:cubicBezTo>
                    <a:cubicBezTo>
                      <a:pt x="90" y="269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8"/>
                      <a:pt x="108" y="19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48"/>
              <p:cNvSpPr/>
              <p:nvPr/>
            </p:nvSpPr>
            <p:spPr>
              <a:xfrm flipH="1">
                <a:off x="2294285" y="3695530"/>
                <a:ext cx="18949" cy="3083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63" y="1"/>
                    </a:moveTo>
                    <a:cubicBezTo>
                      <a:pt x="54" y="1"/>
                      <a:pt x="45" y="3"/>
                      <a:pt x="36" y="7"/>
                    </a:cubicBezTo>
                    <a:cubicBezTo>
                      <a:pt x="27" y="16"/>
                      <a:pt x="18" y="34"/>
                      <a:pt x="10" y="52"/>
                    </a:cubicBezTo>
                    <a:cubicBezTo>
                      <a:pt x="1" y="79"/>
                      <a:pt x="1" y="114"/>
                      <a:pt x="10" y="141"/>
                    </a:cubicBezTo>
                    <a:cubicBezTo>
                      <a:pt x="10" y="150"/>
                      <a:pt x="10" y="168"/>
                      <a:pt x="18" y="177"/>
                    </a:cubicBezTo>
                    <a:cubicBezTo>
                      <a:pt x="27" y="186"/>
                      <a:pt x="27" y="204"/>
                      <a:pt x="36" y="222"/>
                    </a:cubicBezTo>
                    <a:cubicBezTo>
                      <a:pt x="54" y="230"/>
                      <a:pt x="63" y="239"/>
                      <a:pt x="81" y="248"/>
                    </a:cubicBezTo>
                    <a:cubicBezTo>
                      <a:pt x="90" y="248"/>
                      <a:pt x="108" y="248"/>
                      <a:pt x="125" y="239"/>
                    </a:cubicBezTo>
                    <a:cubicBezTo>
                      <a:pt x="134" y="230"/>
                      <a:pt x="152" y="222"/>
                      <a:pt x="152" y="204"/>
                    </a:cubicBezTo>
                    <a:cubicBezTo>
                      <a:pt x="152" y="186"/>
                      <a:pt x="152" y="168"/>
                      <a:pt x="143" y="159"/>
                    </a:cubicBezTo>
                    <a:cubicBezTo>
                      <a:pt x="143" y="150"/>
                      <a:pt x="134" y="141"/>
                      <a:pt x="134" y="132"/>
                    </a:cubicBezTo>
                    <a:lnTo>
                      <a:pt x="134" y="141"/>
                    </a:lnTo>
                    <a:cubicBezTo>
                      <a:pt x="134" y="132"/>
                      <a:pt x="125" y="114"/>
                      <a:pt x="125" y="106"/>
                    </a:cubicBezTo>
                    <a:cubicBezTo>
                      <a:pt x="125" y="102"/>
                      <a:pt x="125" y="99"/>
                      <a:pt x="125" y="97"/>
                    </a:cubicBezTo>
                    <a:cubicBezTo>
                      <a:pt x="125" y="97"/>
                      <a:pt x="125" y="88"/>
                      <a:pt x="134" y="79"/>
                    </a:cubicBezTo>
                    <a:cubicBezTo>
                      <a:pt x="134" y="61"/>
                      <a:pt x="134" y="43"/>
                      <a:pt x="125" y="34"/>
                    </a:cubicBezTo>
                    <a:cubicBezTo>
                      <a:pt x="117" y="16"/>
                      <a:pt x="99" y="7"/>
                      <a:pt x="90" y="7"/>
                    </a:cubicBezTo>
                    <a:cubicBezTo>
                      <a:pt x="81" y="3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48"/>
              <p:cNvSpPr/>
              <p:nvPr/>
            </p:nvSpPr>
            <p:spPr>
              <a:xfrm flipH="1">
                <a:off x="2263323" y="3780367"/>
                <a:ext cx="15605" cy="3653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5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48"/>
              <p:cNvSpPr/>
              <p:nvPr/>
            </p:nvSpPr>
            <p:spPr>
              <a:xfrm flipH="1">
                <a:off x="2224681" y="3901864"/>
                <a:ext cx="14490" cy="390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83"/>
                      <a:pt x="22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0" y="313"/>
                      <a:pt x="116" y="286"/>
                      <a:pt x="116" y="259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48"/>
              <p:cNvSpPr/>
              <p:nvPr/>
            </p:nvSpPr>
            <p:spPr>
              <a:xfrm flipH="1">
                <a:off x="2172788" y="3905084"/>
                <a:ext cx="15605" cy="357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89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1"/>
                    </a:cubicBezTo>
                    <a:cubicBezTo>
                      <a:pt x="27" y="1"/>
                      <a:pt x="1" y="28"/>
                      <a:pt x="1" y="55"/>
                    </a:cubicBezTo>
                    <a:lnTo>
                      <a:pt x="1" y="233"/>
                    </a:lnTo>
                    <a:cubicBezTo>
                      <a:pt x="1" y="257"/>
                      <a:pt x="22" y="288"/>
                      <a:pt x="52" y="288"/>
                    </a:cubicBezTo>
                    <a:cubicBezTo>
                      <a:pt x="56" y="288"/>
                      <a:pt x="59" y="288"/>
                      <a:pt x="63" y="287"/>
                    </a:cubicBezTo>
                    <a:cubicBezTo>
                      <a:pt x="99" y="287"/>
                      <a:pt x="126" y="260"/>
                      <a:pt x="126" y="233"/>
                    </a:cubicBezTo>
                    <a:lnTo>
                      <a:pt x="126" y="55"/>
                    </a:lnTo>
                    <a:cubicBezTo>
                      <a:pt x="126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48"/>
              <p:cNvSpPr/>
              <p:nvPr/>
            </p:nvSpPr>
            <p:spPr>
              <a:xfrm flipH="1">
                <a:off x="2299858" y="3904093"/>
                <a:ext cx="15605" cy="4322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9"/>
                      <a:pt x="1" y="36"/>
                      <a:pt x="1" y="63"/>
                    </a:cubicBezTo>
                    <a:lnTo>
                      <a:pt x="1" y="286"/>
                    </a:lnTo>
                    <a:cubicBezTo>
                      <a:pt x="1" y="322"/>
                      <a:pt x="28" y="348"/>
                      <a:pt x="63" y="348"/>
                    </a:cubicBezTo>
                    <a:cubicBezTo>
                      <a:pt x="99" y="348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36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48"/>
              <p:cNvSpPr/>
              <p:nvPr/>
            </p:nvSpPr>
            <p:spPr>
              <a:xfrm flipH="1">
                <a:off x="2033581" y="3989178"/>
                <a:ext cx="21054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7" extrusionOk="0">
                    <a:moveTo>
                      <a:pt x="54" y="0"/>
                    </a:moveTo>
                    <a:cubicBezTo>
                      <a:pt x="18" y="18"/>
                      <a:pt x="0" y="45"/>
                      <a:pt x="9" y="81"/>
                    </a:cubicBezTo>
                    <a:cubicBezTo>
                      <a:pt x="18" y="152"/>
                      <a:pt x="36" y="224"/>
                      <a:pt x="45" y="304"/>
                    </a:cubicBezTo>
                    <a:cubicBezTo>
                      <a:pt x="45" y="313"/>
                      <a:pt x="63" y="331"/>
                      <a:pt x="71" y="339"/>
                    </a:cubicBezTo>
                    <a:cubicBezTo>
                      <a:pt x="80" y="344"/>
                      <a:pt x="89" y="346"/>
                      <a:pt x="97" y="346"/>
                    </a:cubicBezTo>
                    <a:cubicBezTo>
                      <a:pt x="105" y="346"/>
                      <a:pt x="112" y="344"/>
                      <a:pt x="116" y="339"/>
                    </a:cubicBezTo>
                    <a:cubicBezTo>
                      <a:pt x="152" y="331"/>
                      <a:pt x="170" y="304"/>
                      <a:pt x="161" y="268"/>
                    </a:cubicBezTo>
                    <a:cubicBezTo>
                      <a:pt x="152" y="197"/>
                      <a:pt x="134" y="116"/>
                      <a:pt x="125" y="45"/>
                    </a:cubicBezTo>
                    <a:cubicBezTo>
                      <a:pt x="125" y="36"/>
                      <a:pt x="107" y="18"/>
                      <a:pt x="98" y="9"/>
                    </a:cubicBezTo>
                    <a:cubicBezTo>
                      <a:pt x="80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48"/>
              <p:cNvSpPr/>
              <p:nvPr/>
            </p:nvSpPr>
            <p:spPr>
              <a:xfrm flipH="1">
                <a:off x="2205980" y="3983604"/>
                <a:ext cx="15481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3"/>
                      <a:pt x="45" y="242"/>
                      <a:pt x="62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48"/>
              <p:cNvSpPr/>
              <p:nvPr/>
            </p:nvSpPr>
            <p:spPr>
              <a:xfrm flipH="1">
                <a:off x="2152848" y="3122477"/>
                <a:ext cx="18949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1" extrusionOk="0">
                    <a:moveTo>
                      <a:pt x="92" y="1"/>
                    </a:moveTo>
                    <a:cubicBezTo>
                      <a:pt x="80" y="1"/>
                      <a:pt x="69" y="7"/>
                      <a:pt x="63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1"/>
                      <a:pt x="9" y="272"/>
                    </a:cubicBezTo>
                    <a:cubicBezTo>
                      <a:pt x="9" y="290"/>
                      <a:pt x="27" y="308"/>
                      <a:pt x="36" y="308"/>
                    </a:cubicBezTo>
                    <a:cubicBezTo>
                      <a:pt x="49" y="314"/>
                      <a:pt x="61" y="320"/>
                      <a:pt x="71" y="320"/>
                    </a:cubicBezTo>
                    <a:cubicBezTo>
                      <a:pt x="75" y="320"/>
                      <a:pt x="78" y="319"/>
                      <a:pt x="81" y="317"/>
                    </a:cubicBezTo>
                    <a:cubicBezTo>
                      <a:pt x="99" y="317"/>
                      <a:pt x="116" y="308"/>
                      <a:pt x="125" y="290"/>
                    </a:cubicBezTo>
                    <a:cubicBezTo>
                      <a:pt x="134" y="272"/>
                      <a:pt x="134" y="263"/>
                      <a:pt x="125" y="245"/>
                    </a:cubicBezTo>
                    <a:cubicBezTo>
                      <a:pt x="125" y="223"/>
                      <a:pt x="125" y="195"/>
                      <a:pt x="125" y="165"/>
                    </a:cubicBezTo>
                    <a:cubicBezTo>
                      <a:pt x="134" y="138"/>
                      <a:pt x="134" y="103"/>
                      <a:pt x="152" y="76"/>
                    </a:cubicBezTo>
                    <a:cubicBezTo>
                      <a:pt x="152" y="67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8" y="4"/>
                    </a:cubicBezTo>
                    <a:cubicBezTo>
                      <a:pt x="102" y="2"/>
                      <a:pt x="97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48"/>
              <p:cNvSpPr/>
              <p:nvPr/>
            </p:nvSpPr>
            <p:spPr>
              <a:xfrm flipH="1">
                <a:off x="2031351" y="3131765"/>
                <a:ext cx="18949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" y="81"/>
                    </a:cubicBezTo>
                    <a:lnTo>
                      <a:pt x="28" y="224"/>
                    </a:lnTo>
                    <a:cubicBezTo>
                      <a:pt x="28" y="242"/>
                      <a:pt x="45" y="251"/>
                      <a:pt x="54" y="260"/>
                    </a:cubicBezTo>
                    <a:cubicBezTo>
                      <a:pt x="72" y="268"/>
                      <a:pt x="90" y="268"/>
                      <a:pt x="108" y="268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44" y="188"/>
                    </a:cubicBezTo>
                    <a:cubicBezTo>
                      <a:pt x="135" y="144"/>
                      <a:pt x="126" y="90"/>
                      <a:pt x="117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48"/>
              <p:cNvSpPr/>
              <p:nvPr/>
            </p:nvSpPr>
            <p:spPr>
              <a:xfrm flipH="1">
                <a:off x="2092162" y="3128545"/>
                <a:ext cx="15605" cy="3096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2"/>
                    </a:cubicBezTo>
                    <a:lnTo>
                      <a:pt x="1" y="187"/>
                    </a:lnTo>
                    <a:cubicBezTo>
                      <a:pt x="1" y="196"/>
                      <a:pt x="10" y="214"/>
                      <a:pt x="19" y="232"/>
                    </a:cubicBezTo>
                    <a:cubicBezTo>
                      <a:pt x="28" y="241"/>
                      <a:pt x="46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14"/>
                      <a:pt x="126" y="205"/>
                      <a:pt x="126" y="187"/>
                    </a:cubicBezTo>
                    <a:lnTo>
                      <a:pt x="126" y="62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8"/>
              <p:cNvSpPr/>
              <p:nvPr/>
            </p:nvSpPr>
            <p:spPr>
              <a:xfrm flipH="1">
                <a:off x="2047947" y="3063277"/>
                <a:ext cx="18949" cy="396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0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46" y="19"/>
                      <a:pt x="37" y="27"/>
                      <a:pt x="28" y="45"/>
                    </a:cubicBezTo>
                    <a:cubicBezTo>
                      <a:pt x="1" y="117"/>
                      <a:pt x="1" y="197"/>
                      <a:pt x="10" y="277"/>
                    </a:cubicBezTo>
                    <a:cubicBezTo>
                      <a:pt x="10" y="286"/>
                      <a:pt x="28" y="304"/>
                      <a:pt x="37" y="313"/>
                    </a:cubicBezTo>
                    <a:cubicBezTo>
                      <a:pt x="46" y="317"/>
                      <a:pt x="55" y="320"/>
                      <a:pt x="62" y="320"/>
                    </a:cubicBezTo>
                    <a:cubicBezTo>
                      <a:pt x="70" y="320"/>
                      <a:pt x="77" y="317"/>
                      <a:pt x="81" y="313"/>
                    </a:cubicBezTo>
                    <a:cubicBezTo>
                      <a:pt x="99" y="313"/>
                      <a:pt x="117" y="304"/>
                      <a:pt x="126" y="286"/>
                    </a:cubicBezTo>
                    <a:cubicBezTo>
                      <a:pt x="126" y="277"/>
                      <a:pt x="135" y="259"/>
                      <a:pt x="126" y="242"/>
                    </a:cubicBezTo>
                    <a:cubicBezTo>
                      <a:pt x="126" y="213"/>
                      <a:pt x="126" y="184"/>
                      <a:pt x="126" y="161"/>
                    </a:cubicBezTo>
                    <a:cubicBezTo>
                      <a:pt x="135" y="135"/>
                      <a:pt x="135" y="108"/>
                      <a:pt x="153" y="81"/>
                    </a:cubicBezTo>
                    <a:cubicBezTo>
                      <a:pt x="153" y="63"/>
                      <a:pt x="153" y="45"/>
                      <a:pt x="144" y="27"/>
                    </a:cubicBezTo>
                    <a:cubicBezTo>
                      <a:pt x="135" y="19"/>
                      <a:pt x="126" y="10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8"/>
              <p:cNvSpPr/>
              <p:nvPr/>
            </p:nvSpPr>
            <p:spPr>
              <a:xfrm flipH="1">
                <a:off x="1908740" y="3016957"/>
                <a:ext cx="1882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54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9" y="45"/>
                      <a:pt x="0" y="62"/>
                      <a:pt x="9" y="80"/>
                    </a:cubicBezTo>
                    <a:lnTo>
                      <a:pt x="36" y="223"/>
                    </a:lnTo>
                    <a:cubicBezTo>
                      <a:pt x="36" y="241"/>
                      <a:pt x="45" y="250"/>
                      <a:pt x="62" y="259"/>
                    </a:cubicBezTo>
                    <a:cubicBezTo>
                      <a:pt x="71" y="268"/>
                      <a:pt x="89" y="268"/>
                      <a:pt x="107" y="268"/>
                    </a:cubicBezTo>
                    <a:cubicBezTo>
                      <a:pt x="125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52" y="187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25" y="27"/>
                      <a:pt x="107" y="18"/>
                      <a:pt x="98" y="9"/>
                    </a:cubicBezTo>
                    <a:cubicBezTo>
                      <a:pt x="80" y="0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8"/>
              <p:cNvSpPr/>
              <p:nvPr/>
            </p:nvSpPr>
            <p:spPr>
              <a:xfrm flipH="1">
                <a:off x="1925336" y="3073185"/>
                <a:ext cx="18825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3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224"/>
                    </a:lnTo>
                    <a:cubicBezTo>
                      <a:pt x="36" y="242"/>
                      <a:pt x="45" y="251"/>
                      <a:pt x="63" y="260"/>
                    </a:cubicBezTo>
                    <a:cubicBezTo>
                      <a:pt x="69" y="266"/>
                      <a:pt x="80" y="272"/>
                      <a:pt x="92" y="272"/>
                    </a:cubicBezTo>
                    <a:cubicBezTo>
                      <a:pt x="97" y="272"/>
                      <a:pt x="102" y="271"/>
                      <a:pt x="107" y="269"/>
                    </a:cubicBezTo>
                    <a:cubicBezTo>
                      <a:pt x="125" y="260"/>
                      <a:pt x="134" y="251"/>
                      <a:pt x="143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lnTo>
                      <a:pt x="125" y="46"/>
                    </a:lnTo>
                    <a:cubicBezTo>
                      <a:pt x="125" y="37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48"/>
              <p:cNvSpPr/>
              <p:nvPr/>
            </p:nvSpPr>
            <p:spPr>
              <a:xfrm flipH="1">
                <a:off x="1987137" y="3069469"/>
                <a:ext cx="15605" cy="304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2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8" y="22"/>
                    </a:cubicBezTo>
                    <a:cubicBezTo>
                      <a:pt x="9" y="31"/>
                      <a:pt x="0" y="49"/>
                      <a:pt x="0" y="58"/>
                    </a:cubicBezTo>
                    <a:lnTo>
                      <a:pt x="0" y="183"/>
                    </a:lnTo>
                    <a:cubicBezTo>
                      <a:pt x="0" y="200"/>
                      <a:pt x="9" y="218"/>
                      <a:pt x="18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7" y="227"/>
                    </a:cubicBezTo>
                    <a:cubicBezTo>
                      <a:pt x="116" y="218"/>
                      <a:pt x="125" y="200"/>
                      <a:pt x="125" y="183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48"/>
              <p:cNvSpPr/>
              <p:nvPr/>
            </p:nvSpPr>
            <p:spPr>
              <a:xfrm flipH="1">
                <a:off x="1957289" y="3146504"/>
                <a:ext cx="20064" cy="3950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9" extrusionOk="0">
                    <a:moveTo>
                      <a:pt x="134" y="149"/>
                    </a:moveTo>
                    <a:cubicBezTo>
                      <a:pt x="133" y="153"/>
                      <a:pt x="133" y="157"/>
                      <a:pt x="132" y="161"/>
                    </a:cubicBezTo>
                    <a:lnTo>
                      <a:pt x="132" y="161"/>
                    </a:lnTo>
                    <a:cubicBezTo>
                      <a:pt x="134" y="157"/>
                      <a:pt x="134" y="155"/>
                      <a:pt x="134" y="149"/>
                    </a:cubicBezTo>
                    <a:close/>
                    <a:moveTo>
                      <a:pt x="89" y="0"/>
                    </a:moveTo>
                    <a:cubicBezTo>
                      <a:pt x="81" y="0"/>
                      <a:pt x="72" y="2"/>
                      <a:pt x="63" y="7"/>
                    </a:cubicBezTo>
                    <a:cubicBezTo>
                      <a:pt x="45" y="16"/>
                      <a:pt x="45" y="33"/>
                      <a:pt x="36" y="42"/>
                    </a:cubicBezTo>
                    <a:cubicBezTo>
                      <a:pt x="10" y="123"/>
                      <a:pt x="1" y="194"/>
                      <a:pt x="10" y="274"/>
                    </a:cubicBezTo>
                    <a:cubicBezTo>
                      <a:pt x="18" y="292"/>
                      <a:pt x="27" y="301"/>
                      <a:pt x="45" y="310"/>
                    </a:cubicBezTo>
                    <a:cubicBezTo>
                      <a:pt x="54" y="319"/>
                      <a:pt x="72" y="319"/>
                      <a:pt x="90" y="319"/>
                    </a:cubicBezTo>
                    <a:cubicBezTo>
                      <a:pt x="108" y="310"/>
                      <a:pt x="117" y="301"/>
                      <a:pt x="125" y="292"/>
                    </a:cubicBezTo>
                    <a:cubicBezTo>
                      <a:pt x="133" y="277"/>
                      <a:pt x="134" y="262"/>
                      <a:pt x="134" y="247"/>
                    </a:cubicBezTo>
                    <a:lnTo>
                      <a:pt x="134" y="247"/>
                    </a:lnTo>
                    <a:cubicBezTo>
                      <a:pt x="134" y="247"/>
                      <a:pt x="134" y="248"/>
                      <a:pt x="134" y="248"/>
                    </a:cubicBezTo>
                    <a:cubicBezTo>
                      <a:pt x="134" y="247"/>
                      <a:pt x="134" y="246"/>
                      <a:pt x="134" y="245"/>
                    </a:cubicBezTo>
                    <a:lnTo>
                      <a:pt x="134" y="245"/>
                    </a:lnTo>
                    <a:cubicBezTo>
                      <a:pt x="134" y="246"/>
                      <a:pt x="134" y="247"/>
                      <a:pt x="134" y="247"/>
                    </a:cubicBezTo>
                    <a:lnTo>
                      <a:pt x="134" y="247"/>
                    </a:lnTo>
                    <a:cubicBezTo>
                      <a:pt x="133" y="244"/>
                      <a:pt x="133" y="240"/>
                      <a:pt x="132" y="236"/>
                    </a:cubicBezTo>
                    <a:lnTo>
                      <a:pt x="132" y="236"/>
                    </a:lnTo>
                    <a:cubicBezTo>
                      <a:pt x="134" y="239"/>
                      <a:pt x="134" y="241"/>
                      <a:pt x="134" y="245"/>
                    </a:cubicBezTo>
                    <a:lnTo>
                      <a:pt x="134" y="245"/>
                    </a:lnTo>
                    <a:cubicBezTo>
                      <a:pt x="134" y="243"/>
                      <a:pt x="134" y="241"/>
                      <a:pt x="134" y="239"/>
                    </a:cubicBezTo>
                    <a:cubicBezTo>
                      <a:pt x="134" y="239"/>
                      <a:pt x="134" y="239"/>
                      <a:pt x="132" y="236"/>
                    </a:cubicBezTo>
                    <a:lnTo>
                      <a:pt x="132" y="236"/>
                    </a:lnTo>
                    <a:cubicBezTo>
                      <a:pt x="126" y="209"/>
                      <a:pt x="126" y="187"/>
                      <a:pt x="132" y="161"/>
                    </a:cubicBezTo>
                    <a:lnTo>
                      <a:pt x="132" y="161"/>
                    </a:lnTo>
                    <a:cubicBezTo>
                      <a:pt x="131" y="162"/>
                      <a:pt x="129" y="164"/>
                      <a:pt x="125" y="167"/>
                    </a:cubicBezTo>
                    <a:cubicBezTo>
                      <a:pt x="134" y="141"/>
                      <a:pt x="143" y="105"/>
                      <a:pt x="152" y="78"/>
                    </a:cubicBezTo>
                    <a:cubicBezTo>
                      <a:pt x="161" y="69"/>
                      <a:pt x="152" y="42"/>
                      <a:pt x="143" y="33"/>
                    </a:cubicBezTo>
                    <a:cubicBezTo>
                      <a:pt x="143" y="16"/>
                      <a:pt x="125" y="7"/>
                      <a:pt x="108" y="7"/>
                    </a:cubicBezTo>
                    <a:cubicBezTo>
                      <a:pt x="103" y="2"/>
                      <a:pt x="96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48"/>
              <p:cNvSpPr/>
              <p:nvPr/>
            </p:nvSpPr>
            <p:spPr>
              <a:xfrm flipH="1">
                <a:off x="1583881" y="3144522"/>
                <a:ext cx="18949" cy="3356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1" extrusionOk="0">
                    <a:moveTo>
                      <a:pt x="63" y="1"/>
                    </a:moveTo>
                    <a:cubicBezTo>
                      <a:pt x="57" y="1"/>
                      <a:pt x="51" y="2"/>
                      <a:pt x="45" y="5"/>
                    </a:cubicBezTo>
                    <a:cubicBezTo>
                      <a:pt x="37" y="5"/>
                      <a:pt x="19" y="14"/>
                      <a:pt x="10" y="32"/>
                    </a:cubicBezTo>
                    <a:cubicBezTo>
                      <a:pt x="1" y="49"/>
                      <a:pt x="1" y="58"/>
                      <a:pt x="10" y="76"/>
                    </a:cubicBezTo>
                    <a:cubicBezTo>
                      <a:pt x="19" y="130"/>
                      <a:pt x="28" y="174"/>
                      <a:pt x="37" y="228"/>
                    </a:cubicBezTo>
                    <a:cubicBezTo>
                      <a:pt x="37" y="237"/>
                      <a:pt x="45" y="255"/>
                      <a:pt x="63" y="264"/>
                    </a:cubicBezTo>
                    <a:cubicBezTo>
                      <a:pt x="68" y="268"/>
                      <a:pt x="74" y="270"/>
                      <a:pt x="82" y="270"/>
                    </a:cubicBezTo>
                    <a:cubicBezTo>
                      <a:pt x="90" y="270"/>
                      <a:pt x="99" y="268"/>
                      <a:pt x="108" y="264"/>
                    </a:cubicBezTo>
                    <a:cubicBezTo>
                      <a:pt x="126" y="264"/>
                      <a:pt x="135" y="255"/>
                      <a:pt x="144" y="237"/>
                    </a:cubicBezTo>
                    <a:cubicBezTo>
                      <a:pt x="152" y="228"/>
                      <a:pt x="152" y="210"/>
                      <a:pt x="152" y="192"/>
                    </a:cubicBezTo>
                    <a:lnTo>
                      <a:pt x="126" y="49"/>
                    </a:lnTo>
                    <a:cubicBezTo>
                      <a:pt x="126" y="32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48"/>
              <p:cNvSpPr/>
              <p:nvPr/>
            </p:nvSpPr>
            <p:spPr>
              <a:xfrm flipH="1">
                <a:off x="1906511" y="3174865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48"/>
              <p:cNvSpPr/>
              <p:nvPr/>
            </p:nvSpPr>
            <p:spPr>
              <a:xfrm flipH="1">
                <a:off x="1661287" y="3044575"/>
                <a:ext cx="19940" cy="3950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19" extrusionOk="0">
                    <a:moveTo>
                      <a:pt x="107" y="0"/>
                    </a:moveTo>
                    <a:cubicBezTo>
                      <a:pt x="99" y="0"/>
                      <a:pt x="81" y="0"/>
                      <a:pt x="63" y="9"/>
                    </a:cubicBezTo>
                    <a:cubicBezTo>
                      <a:pt x="54" y="18"/>
                      <a:pt x="45" y="27"/>
                      <a:pt x="36" y="45"/>
                    </a:cubicBezTo>
                    <a:cubicBezTo>
                      <a:pt x="9" y="116"/>
                      <a:pt x="0" y="196"/>
                      <a:pt x="18" y="277"/>
                    </a:cubicBezTo>
                    <a:cubicBezTo>
                      <a:pt x="18" y="286"/>
                      <a:pt x="27" y="303"/>
                      <a:pt x="45" y="312"/>
                    </a:cubicBezTo>
                    <a:cubicBezTo>
                      <a:pt x="50" y="317"/>
                      <a:pt x="56" y="319"/>
                      <a:pt x="64" y="319"/>
                    </a:cubicBezTo>
                    <a:cubicBezTo>
                      <a:pt x="72" y="319"/>
                      <a:pt x="81" y="317"/>
                      <a:pt x="90" y="312"/>
                    </a:cubicBezTo>
                    <a:cubicBezTo>
                      <a:pt x="107" y="312"/>
                      <a:pt x="116" y="303"/>
                      <a:pt x="125" y="286"/>
                    </a:cubicBezTo>
                    <a:cubicBezTo>
                      <a:pt x="133" y="278"/>
                      <a:pt x="134" y="264"/>
                      <a:pt x="134" y="250"/>
                    </a:cubicBezTo>
                    <a:lnTo>
                      <a:pt x="134" y="250"/>
                    </a:lnTo>
                    <a:cubicBezTo>
                      <a:pt x="134" y="250"/>
                      <a:pt x="134" y="250"/>
                      <a:pt x="134" y="250"/>
                    </a:cubicBezTo>
                    <a:cubicBezTo>
                      <a:pt x="134" y="247"/>
                      <a:pt x="134" y="244"/>
                      <a:pt x="134" y="241"/>
                    </a:cubicBezTo>
                    <a:cubicBezTo>
                      <a:pt x="134" y="244"/>
                      <a:pt x="134" y="247"/>
                      <a:pt x="134" y="250"/>
                    </a:cubicBezTo>
                    <a:lnTo>
                      <a:pt x="134" y="250"/>
                    </a:lnTo>
                    <a:cubicBezTo>
                      <a:pt x="125" y="214"/>
                      <a:pt x="125" y="178"/>
                      <a:pt x="134" y="152"/>
                    </a:cubicBezTo>
                    <a:cubicBezTo>
                      <a:pt x="134" y="152"/>
                      <a:pt x="134" y="161"/>
                      <a:pt x="134" y="170"/>
                    </a:cubicBezTo>
                    <a:cubicBezTo>
                      <a:pt x="134" y="134"/>
                      <a:pt x="143" y="107"/>
                      <a:pt x="152" y="80"/>
                    </a:cubicBezTo>
                    <a:cubicBezTo>
                      <a:pt x="161" y="62"/>
                      <a:pt x="152" y="45"/>
                      <a:pt x="152" y="27"/>
                    </a:cubicBezTo>
                    <a:cubicBezTo>
                      <a:pt x="143" y="18"/>
                      <a:pt x="125" y="9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48"/>
              <p:cNvSpPr/>
              <p:nvPr/>
            </p:nvSpPr>
            <p:spPr>
              <a:xfrm flipH="1">
                <a:off x="1731882" y="3034543"/>
                <a:ext cx="17834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45" y="1"/>
                    </a:moveTo>
                    <a:cubicBezTo>
                      <a:pt x="27" y="10"/>
                      <a:pt x="9" y="19"/>
                      <a:pt x="9" y="36"/>
                    </a:cubicBezTo>
                    <a:cubicBezTo>
                      <a:pt x="0" y="45"/>
                      <a:pt x="0" y="63"/>
                      <a:pt x="0" y="81"/>
                    </a:cubicBezTo>
                    <a:cubicBezTo>
                      <a:pt x="9" y="126"/>
                      <a:pt x="18" y="179"/>
                      <a:pt x="27" y="224"/>
                    </a:cubicBezTo>
                    <a:cubicBezTo>
                      <a:pt x="27" y="242"/>
                      <a:pt x="45" y="259"/>
                      <a:pt x="54" y="259"/>
                    </a:cubicBezTo>
                    <a:cubicBezTo>
                      <a:pt x="60" y="266"/>
                      <a:pt x="75" y="272"/>
                      <a:pt x="87" y="272"/>
                    </a:cubicBezTo>
                    <a:cubicBezTo>
                      <a:pt x="92" y="272"/>
                      <a:pt x="96" y="271"/>
                      <a:pt x="98" y="268"/>
                    </a:cubicBezTo>
                    <a:cubicBezTo>
                      <a:pt x="116" y="268"/>
                      <a:pt x="125" y="259"/>
                      <a:pt x="134" y="242"/>
                    </a:cubicBezTo>
                    <a:cubicBezTo>
                      <a:pt x="143" y="224"/>
                      <a:pt x="143" y="215"/>
                      <a:pt x="143" y="197"/>
                    </a:cubicBezTo>
                    <a:lnTo>
                      <a:pt x="116" y="45"/>
                    </a:lnTo>
                    <a:cubicBezTo>
                      <a:pt x="116" y="36"/>
                      <a:pt x="98" y="19"/>
                      <a:pt x="90" y="10"/>
                    </a:cubicBezTo>
                    <a:cubicBezTo>
                      <a:pt x="72" y="1"/>
                      <a:pt x="54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48"/>
              <p:cNvSpPr/>
              <p:nvPr/>
            </p:nvSpPr>
            <p:spPr>
              <a:xfrm flipH="1">
                <a:off x="1672310" y="4038470"/>
                <a:ext cx="18825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2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4"/>
                    </a:cubicBezTo>
                    <a:cubicBezTo>
                      <a:pt x="36" y="13"/>
                      <a:pt x="18" y="22"/>
                      <a:pt x="9" y="31"/>
                    </a:cubicBezTo>
                    <a:cubicBezTo>
                      <a:pt x="0" y="49"/>
                      <a:pt x="0" y="66"/>
                      <a:pt x="9" y="75"/>
                    </a:cubicBezTo>
                    <a:lnTo>
                      <a:pt x="36" y="227"/>
                    </a:lnTo>
                    <a:cubicBezTo>
                      <a:pt x="36" y="236"/>
                      <a:pt x="45" y="254"/>
                      <a:pt x="63" y="263"/>
                    </a:cubicBezTo>
                    <a:cubicBezTo>
                      <a:pt x="72" y="272"/>
                      <a:pt x="89" y="272"/>
                      <a:pt x="107" y="272"/>
                    </a:cubicBezTo>
                    <a:cubicBezTo>
                      <a:pt x="125" y="263"/>
                      <a:pt x="134" y="254"/>
                      <a:pt x="143" y="236"/>
                    </a:cubicBezTo>
                    <a:cubicBezTo>
                      <a:pt x="152" y="227"/>
                      <a:pt x="152" y="209"/>
                      <a:pt x="152" y="191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48"/>
              <p:cNvSpPr/>
              <p:nvPr/>
            </p:nvSpPr>
            <p:spPr>
              <a:xfrm flipH="1">
                <a:off x="1534217" y="3140187"/>
                <a:ext cx="18825" cy="3344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0" extrusionOk="0">
                    <a:moveTo>
                      <a:pt x="62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0" y="49"/>
                      <a:pt x="0" y="58"/>
                      <a:pt x="0" y="76"/>
                    </a:cubicBezTo>
                    <a:lnTo>
                      <a:pt x="27" y="227"/>
                    </a:lnTo>
                    <a:cubicBezTo>
                      <a:pt x="27" y="236"/>
                      <a:pt x="45" y="254"/>
                      <a:pt x="54" y="263"/>
                    </a:cubicBezTo>
                    <a:cubicBezTo>
                      <a:pt x="63" y="267"/>
                      <a:pt x="72" y="270"/>
                      <a:pt x="81" y="270"/>
                    </a:cubicBezTo>
                    <a:cubicBezTo>
                      <a:pt x="89" y="270"/>
                      <a:pt x="98" y="267"/>
                      <a:pt x="107" y="263"/>
                    </a:cubicBezTo>
                    <a:cubicBezTo>
                      <a:pt x="116" y="263"/>
                      <a:pt x="134" y="254"/>
                      <a:pt x="143" y="236"/>
                    </a:cubicBezTo>
                    <a:cubicBezTo>
                      <a:pt x="152" y="227"/>
                      <a:pt x="152" y="209"/>
                      <a:pt x="143" y="192"/>
                    </a:cubicBezTo>
                    <a:lnTo>
                      <a:pt x="116" y="49"/>
                    </a:lnTo>
                    <a:cubicBezTo>
                      <a:pt x="116" y="31"/>
                      <a:pt x="107" y="13"/>
                      <a:pt x="89" y="4"/>
                    </a:cubicBezTo>
                    <a:cubicBezTo>
                      <a:pt x="84" y="4"/>
                      <a:pt x="74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48"/>
              <p:cNvSpPr/>
              <p:nvPr/>
            </p:nvSpPr>
            <p:spPr>
              <a:xfrm flipH="1">
                <a:off x="1578308" y="3086560"/>
                <a:ext cx="14490" cy="3096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0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0" y="214"/>
                      <a:pt x="18" y="232"/>
                    </a:cubicBezTo>
                    <a:cubicBezTo>
                      <a:pt x="27" y="241"/>
                      <a:pt x="45" y="250"/>
                      <a:pt x="63" y="250"/>
                    </a:cubicBezTo>
                    <a:cubicBezTo>
                      <a:pt x="71" y="250"/>
                      <a:pt x="89" y="241"/>
                      <a:pt x="98" y="232"/>
                    </a:cubicBezTo>
                    <a:cubicBezTo>
                      <a:pt x="116" y="214"/>
                      <a:pt x="116" y="205"/>
                      <a:pt x="116" y="187"/>
                    </a:cubicBezTo>
                    <a:lnTo>
                      <a:pt x="116" y="62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48"/>
              <p:cNvSpPr/>
              <p:nvPr/>
            </p:nvSpPr>
            <p:spPr>
              <a:xfrm flipH="1">
                <a:off x="2111978" y="4062125"/>
                <a:ext cx="1560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48"/>
              <p:cNvSpPr/>
              <p:nvPr/>
            </p:nvSpPr>
            <p:spPr>
              <a:xfrm flipH="1">
                <a:off x="2082130" y="3904712"/>
                <a:ext cx="15605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3" extrusionOk="0">
                    <a:moveTo>
                      <a:pt x="77" y="1"/>
                    </a:moveTo>
                    <a:cubicBezTo>
                      <a:pt x="72" y="1"/>
                      <a:pt x="67" y="2"/>
                      <a:pt x="63" y="4"/>
                    </a:cubicBezTo>
                    <a:cubicBezTo>
                      <a:pt x="36" y="4"/>
                      <a:pt x="0" y="31"/>
                      <a:pt x="0" y="58"/>
                    </a:cubicBezTo>
                    <a:lnTo>
                      <a:pt x="0" y="210"/>
                    </a:lnTo>
                    <a:cubicBezTo>
                      <a:pt x="0" y="228"/>
                      <a:pt x="9" y="236"/>
                      <a:pt x="18" y="254"/>
                    </a:cubicBezTo>
                    <a:cubicBezTo>
                      <a:pt x="36" y="263"/>
                      <a:pt x="54" y="272"/>
                      <a:pt x="63" y="272"/>
                    </a:cubicBezTo>
                    <a:cubicBezTo>
                      <a:pt x="98" y="272"/>
                      <a:pt x="125" y="245"/>
                      <a:pt x="125" y="210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101" y="9"/>
                      <a:pt x="89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48"/>
              <p:cNvSpPr/>
              <p:nvPr/>
            </p:nvSpPr>
            <p:spPr>
              <a:xfrm flipH="1">
                <a:off x="1967321" y="3952766"/>
                <a:ext cx="14490" cy="221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9" extrusionOk="0">
                    <a:moveTo>
                      <a:pt x="54" y="0"/>
                    </a:moveTo>
                    <a:cubicBezTo>
                      <a:pt x="54" y="0"/>
                      <a:pt x="46" y="9"/>
                      <a:pt x="46" y="9"/>
                    </a:cubicBezTo>
                    <a:cubicBezTo>
                      <a:pt x="28" y="9"/>
                      <a:pt x="19" y="18"/>
                      <a:pt x="19" y="18"/>
                    </a:cubicBezTo>
                    <a:lnTo>
                      <a:pt x="10" y="36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9" y="161"/>
                    </a:cubicBezTo>
                    <a:cubicBezTo>
                      <a:pt x="19" y="161"/>
                      <a:pt x="28" y="170"/>
                      <a:pt x="37" y="170"/>
                    </a:cubicBezTo>
                    <a:cubicBezTo>
                      <a:pt x="46" y="170"/>
                      <a:pt x="54" y="179"/>
                      <a:pt x="54" y="179"/>
                    </a:cubicBezTo>
                    <a:cubicBezTo>
                      <a:pt x="63" y="170"/>
                      <a:pt x="72" y="170"/>
                      <a:pt x="72" y="170"/>
                    </a:cubicBezTo>
                    <a:cubicBezTo>
                      <a:pt x="81" y="170"/>
                      <a:pt x="90" y="161"/>
                      <a:pt x="99" y="161"/>
                    </a:cubicBezTo>
                    <a:lnTo>
                      <a:pt x="108" y="143"/>
                    </a:lnTo>
                    <a:cubicBezTo>
                      <a:pt x="117" y="134"/>
                      <a:pt x="117" y="125"/>
                      <a:pt x="117" y="116"/>
                    </a:cubicBezTo>
                    <a:lnTo>
                      <a:pt x="117" y="63"/>
                    </a:lnTo>
                    <a:cubicBezTo>
                      <a:pt x="117" y="54"/>
                      <a:pt x="117" y="45"/>
                      <a:pt x="117" y="45"/>
                    </a:cubicBezTo>
                    <a:cubicBezTo>
                      <a:pt x="108" y="36"/>
                      <a:pt x="108" y="27"/>
                      <a:pt x="99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72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48"/>
              <p:cNvSpPr/>
              <p:nvPr/>
            </p:nvSpPr>
            <p:spPr>
              <a:xfrm flipH="1">
                <a:off x="1861181" y="3926138"/>
                <a:ext cx="14490" cy="4210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78"/>
                    </a:lnTo>
                    <a:cubicBezTo>
                      <a:pt x="0" y="313"/>
                      <a:pt x="27" y="340"/>
                      <a:pt x="54" y="340"/>
                    </a:cubicBezTo>
                    <a:cubicBezTo>
                      <a:pt x="90" y="340"/>
                      <a:pt x="116" y="313"/>
                      <a:pt x="116" y="278"/>
                    </a:cubicBezTo>
                    <a:lnTo>
                      <a:pt x="116" y="63"/>
                    </a:lnTo>
                    <a:cubicBezTo>
                      <a:pt x="116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8"/>
              <p:cNvSpPr/>
              <p:nvPr/>
            </p:nvSpPr>
            <p:spPr>
              <a:xfrm flipH="1">
                <a:off x="1805944" y="3856535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06"/>
                    </a:lnTo>
                    <a:cubicBezTo>
                      <a:pt x="0" y="224"/>
                      <a:pt x="9" y="242"/>
                      <a:pt x="18" y="251"/>
                    </a:cubicBezTo>
                    <a:cubicBezTo>
                      <a:pt x="27" y="260"/>
                      <a:pt x="45" y="269"/>
                      <a:pt x="63" y="269"/>
                    </a:cubicBezTo>
                    <a:cubicBezTo>
                      <a:pt x="90" y="269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8"/>
              <p:cNvSpPr/>
              <p:nvPr/>
            </p:nvSpPr>
            <p:spPr>
              <a:xfrm flipH="1">
                <a:off x="1861181" y="3813559"/>
                <a:ext cx="18949" cy="243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72" y="0"/>
                    </a:moveTo>
                    <a:cubicBezTo>
                      <a:pt x="63" y="0"/>
                      <a:pt x="63" y="0"/>
                      <a:pt x="54" y="9"/>
                    </a:cubicBezTo>
                    <a:cubicBezTo>
                      <a:pt x="36" y="9"/>
                      <a:pt x="18" y="18"/>
                      <a:pt x="10" y="36"/>
                    </a:cubicBezTo>
                    <a:cubicBezTo>
                      <a:pt x="10" y="45"/>
                      <a:pt x="1" y="63"/>
                      <a:pt x="10" y="80"/>
                    </a:cubicBezTo>
                    <a:cubicBezTo>
                      <a:pt x="18" y="107"/>
                      <a:pt x="27" y="134"/>
                      <a:pt x="36" y="152"/>
                    </a:cubicBezTo>
                    <a:cubicBezTo>
                      <a:pt x="36" y="161"/>
                      <a:pt x="36" y="170"/>
                      <a:pt x="45" y="178"/>
                    </a:cubicBezTo>
                    <a:cubicBezTo>
                      <a:pt x="45" y="178"/>
                      <a:pt x="54" y="187"/>
                      <a:pt x="63" y="187"/>
                    </a:cubicBezTo>
                    <a:cubicBezTo>
                      <a:pt x="72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96"/>
                      <a:pt x="134" y="178"/>
                      <a:pt x="143" y="170"/>
                    </a:cubicBezTo>
                    <a:cubicBezTo>
                      <a:pt x="152" y="152"/>
                      <a:pt x="152" y="134"/>
                      <a:pt x="152" y="125"/>
                    </a:cubicBezTo>
                    <a:lnTo>
                      <a:pt x="126" y="45"/>
                    </a:lnTo>
                    <a:cubicBezTo>
                      <a:pt x="126" y="45"/>
                      <a:pt x="117" y="36"/>
                      <a:pt x="117" y="27"/>
                    </a:cubicBezTo>
                    <a:cubicBezTo>
                      <a:pt x="108" y="18"/>
                      <a:pt x="108" y="18"/>
                      <a:pt x="99" y="9"/>
                    </a:cubicBezTo>
                    <a:cubicBezTo>
                      <a:pt x="90" y="9"/>
                      <a:pt x="81" y="9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8"/>
              <p:cNvSpPr/>
              <p:nvPr/>
            </p:nvSpPr>
            <p:spPr>
              <a:xfrm flipH="1">
                <a:off x="1810403" y="3801298"/>
                <a:ext cx="19940" cy="1560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1"/>
                    </a:moveTo>
                    <a:cubicBezTo>
                      <a:pt x="0" y="1"/>
                      <a:pt x="0" y="126"/>
                      <a:pt x="80" y="126"/>
                    </a:cubicBezTo>
                    <a:cubicBezTo>
                      <a:pt x="161" y="126"/>
                      <a:pt x="161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8"/>
              <p:cNvSpPr/>
              <p:nvPr/>
            </p:nvSpPr>
            <p:spPr>
              <a:xfrm flipH="1">
                <a:off x="1887685" y="3722901"/>
                <a:ext cx="15605" cy="31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9" y="215"/>
                      <a:pt x="18" y="232"/>
                    </a:cubicBezTo>
                    <a:cubicBezTo>
                      <a:pt x="27" y="241"/>
                      <a:pt x="45" y="250"/>
                      <a:pt x="63" y="250"/>
                    </a:cubicBezTo>
                    <a:cubicBezTo>
                      <a:pt x="72" y="241"/>
                      <a:pt x="90" y="241"/>
                      <a:pt x="107" y="232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0" y="9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8"/>
              <p:cNvSpPr/>
              <p:nvPr/>
            </p:nvSpPr>
            <p:spPr>
              <a:xfrm flipH="1">
                <a:off x="1960633" y="3707419"/>
                <a:ext cx="15605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8"/>
                    </a:cubicBezTo>
                    <a:cubicBezTo>
                      <a:pt x="9" y="36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9" y="197"/>
                      <a:pt x="18" y="206"/>
                    </a:cubicBezTo>
                    <a:cubicBezTo>
                      <a:pt x="27" y="215"/>
                      <a:pt x="45" y="224"/>
                      <a:pt x="63" y="224"/>
                    </a:cubicBezTo>
                    <a:cubicBezTo>
                      <a:pt x="81" y="224"/>
                      <a:pt x="99" y="215"/>
                      <a:pt x="108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8"/>
              <p:cNvSpPr/>
              <p:nvPr/>
            </p:nvSpPr>
            <p:spPr>
              <a:xfrm flipH="1">
                <a:off x="2190499" y="3701970"/>
                <a:ext cx="1560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2"/>
                    </a:cubicBezTo>
                    <a:lnTo>
                      <a:pt x="1" y="205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28" y="259"/>
                      <a:pt x="46" y="268"/>
                      <a:pt x="63" y="268"/>
                    </a:cubicBezTo>
                    <a:cubicBezTo>
                      <a:pt x="90" y="268"/>
                      <a:pt x="126" y="241"/>
                      <a:pt x="126" y="205"/>
                    </a:cubicBezTo>
                    <a:lnTo>
                      <a:pt x="126" y="62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8"/>
              <p:cNvSpPr/>
              <p:nvPr/>
            </p:nvSpPr>
            <p:spPr>
              <a:xfrm flipH="1">
                <a:off x="2163995" y="3792504"/>
                <a:ext cx="15481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9" extrusionOk="0">
                    <a:moveTo>
                      <a:pt x="62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4"/>
                      <a:pt x="9" y="241"/>
                      <a:pt x="18" y="250"/>
                    </a:cubicBezTo>
                    <a:cubicBezTo>
                      <a:pt x="36" y="259"/>
                      <a:pt x="54" y="268"/>
                      <a:pt x="62" y="268"/>
                    </a:cubicBezTo>
                    <a:cubicBezTo>
                      <a:pt x="98" y="268"/>
                      <a:pt x="125" y="241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8"/>
              <p:cNvSpPr/>
              <p:nvPr/>
            </p:nvSpPr>
            <p:spPr>
              <a:xfrm flipH="1">
                <a:off x="2214773" y="3825696"/>
                <a:ext cx="15605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1"/>
                      <a:pt x="63" y="321"/>
                    </a:cubicBezTo>
                    <a:cubicBezTo>
                      <a:pt x="90" y="321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36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8"/>
              <p:cNvSpPr/>
              <p:nvPr/>
            </p:nvSpPr>
            <p:spPr>
              <a:xfrm flipH="1">
                <a:off x="2099840" y="3762656"/>
                <a:ext cx="18949" cy="3628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3" extrusionOk="0">
                    <a:moveTo>
                      <a:pt x="63" y="1"/>
                    </a:moveTo>
                    <a:cubicBezTo>
                      <a:pt x="45" y="1"/>
                      <a:pt x="36" y="1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" y="126"/>
                      <a:pt x="10" y="188"/>
                      <a:pt x="27" y="250"/>
                    </a:cubicBezTo>
                    <a:cubicBezTo>
                      <a:pt x="36" y="259"/>
                      <a:pt x="45" y="277"/>
                      <a:pt x="54" y="286"/>
                    </a:cubicBezTo>
                    <a:cubicBezTo>
                      <a:pt x="63" y="291"/>
                      <a:pt x="72" y="293"/>
                      <a:pt x="81" y="293"/>
                    </a:cubicBezTo>
                    <a:cubicBezTo>
                      <a:pt x="90" y="293"/>
                      <a:pt x="99" y="291"/>
                      <a:pt x="108" y="286"/>
                    </a:cubicBezTo>
                    <a:cubicBezTo>
                      <a:pt x="117" y="286"/>
                      <a:pt x="135" y="277"/>
                      <a:pt x="143" y="259"/>
                    </a:cubicBezTo>
                    <a:cubicBezTo>
                      <a:pt x="152" y="250"/>
                      <a:pt x="152" y="233"/>
                      <a:pt x="143" y="215"/>
                    </a:cubicBezTo>
                    <a:cubicBezTo>
                      <a:pt x="135" y="188"/>
                      <a:pt x="126" y="161"/>
                      <a:pt x="126" y="126"/>
                    </a:cubicBezTo>
                    <a:cubicBezTo>
                      <a:pt x="126" y="105"/>
                      <a:pt x="126" y="84"/>
                      <a:pt x="126" y="63"/>
                    </a:cubicBez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8"/>
              <p:cNvSpPr/>
              <p:nvPr/>
            </p:nvSpPr>
            <p:spPr>
              <a:xfrm flipH="1">
                <a:off x="2133032" y="3865452"/>
                <a:ext cx="15605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6"/>
                    </a:cubicBezTo>
                    <a:cubicBezTo>
                      <a:pt x="28" y="214"/>
                      <a:pt x="45" y="223"/>
                      <a:pt x="63" y="223"/>
                    </a:cubicBezTo>
                    <a:cubicBezTo>
                      <a:pt x="81" y="214"/>
                      <a:pt x="90" y="214"/>
                      <a:pt x="108" y="206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8"/>
              <p:cNvSpPr/>
              <p:nvPr/>
            </p:nvSpPr>
            <p:spPr>
              <a:xfrm flipH="1">
                <a:off x="2021443" y="3858764"/>
                <a:ext cx="15605" cy="3443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15"/>
                    </a:lnTo>
                    <a:cubicBezTo>
                      <a:pt x="1" y="224"/>
                      <a:pt x="10" y="242"/>
                      <a:pt x="19" y="260"/>
                    </a:cubicBezTo>
                    <a:cubicBezTo>
                      <a:pt x="28" y="268"/>
                      <a:pt x="45" y="277"/>
                      <a:pt x="63" y="277"/>
                    </a:cubicBezTo>
                    <a:cubicBezTo>
                      <a:pt x="99" y="268"/>
                      <a:pt x="126" y="251"/>
                      <a:pt x="126" y="215"/>
                    </a:cubicBezTo>
                    <a:lnTo>
                      <a:pt x="126" y="63"/>
                    </a:lnTo>
                    <a:cubicBezTo>
                      <a:pt x="126" y="54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8"/>
              <p:cNvSpPr/>
              <p:nvPr/>
            </p:nvSpPr>
            <p:spPr>
              <a:xfrm flipH="1">
                <a:off x="2012526" y="3714107"/>
                <a:ext cx="15605" cy="4867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36" y="393"/>
                      <a:pt x="63" y="393"/>
                    </a:cubicBezTo>
                    <a:cubicBezTo>
                      <a:pt x="98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48"/>
              <p:cNvSpPr/>
              <p:nvPr/>
            </p:nvSpPr>
            <p:spPr>
              <a:xfrm flipH="1">
                <a:off x="1942922" y="3846627"/>
                <a:ext cx="14490" cy="4322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54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86"/>
                    </a:lnTo>
                    <a:cubicBezTo>
                      <a:pt x="0" y="322"/>
                      <a:pt x="27" y="349"/>
                      <a:pt x="54" y="349"/>
                    </a:cubicBezTo>
                    <a:cubicBezTo>
                      <a:pt x="89" y="349"/>
                      <a:pt x="116" y="322"/>
                      <a:pt x="116" y="286"/>
                    </a:cubicBezTo>
                    <a:lnTo>
                      <a:pt x="116" y="63"/>
                    </a:lnTo>
                    <a:cubicBezTo>
                      <a:pt x="116" y="36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48"/>
              <p:cNvSpPr/>
              <p:nvPr/>
            </p:nvSpPr>
            <p:spPr>
              <a:xfrm flipH="1">
                <a:off x="1960633" y="3771574"/>
                <a:ext cx="15605" cy="2984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1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8"/>
                    </a:lnTo>
                    <a:cubicBezTo>
                      <a:pt x="1" y="196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3"/>
                    </a:cubicBezTo>
                    <a:cubicBezTo>
                      <a:pt x="116" y="214"/>
                      <a:pt x="125" y="196"/>
                      <a:pt x="125" y="17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48"/>
              <p:cNvSpPr/>
              <p:nvPr/>
            </p:nvSpPr>
            <p:spPr>
              <a:xfrm flipH="1">
                <a:off x="1919763" y="3680916"/>
                <a:ext cx="18949" cy="1449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17" extrusionOk="0">
                    <a:moveTo>
                      <a:pt x="81" y="1"/>
                    </a:moveTo>
                    <a:cubicBezTo>
                      <a:pt x="1" y="1"/>
                      <a:pt x="1" y="117"/>
                      <a:pt x="81" y="117"/>
                    </a:cubicBezTo>
                    <a:cubicBezTo>
                      <a:pt x="152" y="117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48"/>
              <p:cNvSpPr/>
              <p:nvPr/>
            </p:nvSpPr>
            <p:spPr>
              <a:xfrm flipH="1">
                <a:off x="2005962" y="3656641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8" y="232"/>
                      <a:pt x="45" y="241"/>
                      <a:pt x="63" y="241"/>
                    </a:cubicBezTo>
                    <a:cubicBezTo>
                      <a:pt x="81" y="241"/>
                      <a:pt x="90" y="241"/>
                      <a:pt x="108" y="223"/>
                    </a:cubicBezTo>
                    <a:cubicBezTo>
                      <a:pt x="117" y="214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48"/>
              <p:cNvSpPr/>
              <p:nvPr/>
            </p:nvSpPr>
            <p:spPr>
              <a:xfrm flipH="1">
                <a:off x="2066773" y="3710763"/>
                <a:ext cx="18825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4" extrusionOk="0">
                    <a:moveTo>
                      <a:pt x="27" y="81"/>
                    </a:moveTo>
                    <a:cubicBezTo>
                      <a:pt x="27" y="81"/>
                      <a:pt x="32" y="85"/>
                      <a:pt x="34" y="91"/>
                    </a:cubicBezTo>
                    <a:lnTo>
                      <a:pt x="34" y="91"/>
                    </a:lnTo>
                    <a:cubicBezTo>
                      <a:pt x="34" y="92"/>
                      <a:pt x="34" y="92"/>
                      <a:pt x="33" y="93"/>
                    </a:cubicBezTo>
                    <a:lnTo>
                      <a:pt x="33" y="93"/>
                    </a:lnTo>
                    <a:lnTo>
                      <a:pt x="27" y="81"/>
                    </a:lnTo>
                    <a:close/>
                    <a:moveTo>
                      <a:pt x="34" y="91"/>
                    </a:moveTo>
                    <a:lnTo>
                      <a:pt x="34" y="91"/>
                    </a:lnTo>
                    <a:cubicBezTo>
                      <a:pt x="35" y="94"/>
                      <a:pt x="36" y="96"/>
                      <a:pt x="36" y="99"/>
                    </a:cubicBezTo>
                    <a:lnTo>
                      <a:pt x="33" y="93"/>
                    </a:lnTo>
                    <a:lnTo>
                      <a:pt x="33" y="93"/>
                    </a:lnTo>
                    <a:cubicBezTo>
                      <a:pt x="34" y="92"/>
                      <a:pt x="34" y="92"/>
                      <a:pt x="34" y="91"/>
                    </a:cubicBezTo>
                    <a:close/>
                    <a:moveTo>
                      <a:pt x="31" y="96"/>
                    </a:moveTo>
                    <a:cubicBezTo>
                      <a:pt x="27" y="103"/>
                      <a:pt x="27" y="110"/>
                      <a:pt x="27" y="116"/>
                    </a:cubicBezTo>
                    <a:cubicBezTo>
                      <a:pt x="27" y="112"/>
                      <a:pt x="27" y="110"/>
                      <a:pt x="27" y="107"/>
                    </a:cubicBezTo>
                    <a:cubicBezTo>
                      <a:pt x="27" y="103"/>
                      <a:pt x="29" y="99"/>
                      <a:pt x="31" y="96"/>
                    </a:cubicBezTo>
                    <a:close/>
                    <a:moveTo>
                      <a:pt x="72" y="0"/>
                    </a:moveTo>
                    <a:cubicBezTo>
                      <a:pt x="54" y="9"/>
                      <a:pt x="45" y="18"/>
                      <a:pt x="36" y="36"/>
                    </a:cubicBezTo>
                    <a:cubicBezTo>
                      <a:pt x="27" y="45"/>
                      <a:pt x="27" y="63"/>
                      <a:pt x="27" y="81"/>
                    </a:cubicBezTo>
                    <a:cubicBezTo>
                      <a:pt x="27" y="87"/>
                      <a:pt x="27" y="93"/>
                      <a:pt x="27" y="99"/>
                    </a:cubicBezTo>
                    <a:cubicBezTo>
                      <a:pt x="27" y="104"/>
                      <a:pt x="27" y="110"/>
                      <a:pt x="24" y="116"/>
                    </a:cubicBezTo>
                    <a:lnTo>
                      <a:pt x="18" y="116"/>
                    </a:lnTo>
                    <a:cubicBezTo>
                      <a:pt x="9" y="134"/>
                      <a:pt x="0" y="143"/>
                      <a:pt x="0" y="161"/>
                    </a:cubicBez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3"/>
                      <a:pt x="63" y="223"/>
                    </a:cubicBezTo>
                    <a:cubicBezTo>
                      <a:pt x="81" y="223"/>
                      <a:pt x="98" y="215"/>
                      <a:pt x="107" y="206"/>
                    </a:cubicBezTo>
                    <a:cubicBezTo>
                      <a:pt x="125" y="188"/>
                      <a:pt x="143" y="161"/>
                      <a:pt x="152" y="134"/>
                    </a:cubicBezTo>
                    <a:cubicBezTo>
                      <a:pt x="152" y="107"/>
                      <a:pt x="152" y="72"/>
                      <a:pt x="152" y="45"/>
                    </a:cubicBezTo>
                    <a:cubicBezTo>
                      <a:pt x="143" y="36"/>
                      <a:pt x="134" y="18"/>
                      <a:pt x="116" y="9"/>
                    </a:cubicBezTo>
                    <a:cubicBezTo>
                      <a:pt x="107" y="0"/>
                      <a:pt x="90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48"/>
              <p:cNvSpPr/>
              <p:nvPr/>
            </p:nvSpPr>
            <p:spPr>
              <a:xfrm flipH="1">
                <a:off x="1572859" y="3695282"/>
                <a:ext cx="15605" cy="3443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8" y="9"/>
                      <a:pt x="1" y="27"/>
                      <a:pt x="1" y="63"/>
                    </a:cubicBezTo>
                    <a:lnTo>
                      <a:pt x="1" y="215"/>
                    </a:lnTo>
                    <a:cubicBezTo>
                      <a:pt x="1" y="224"/>
                      <a:pt x="10" y="241"/>
                      <a:pt x="19" y="259"/>
                    </a:cubicBezTo>
                    <a:cubicBezTo>
                      <a:pt x="28" y="268"/>
                      <a:pt x="45" y="277"/>
                      <a:pt x="63" y="277"/>
                    </a:cubicBezTo>
                    <a:cubicBezTo>
                      <a:pt x="90" y="268"/>
                      <a:pt x="126" y="250"/>
                      <a:pt x="126" y="215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0" y="9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48"/>
              <p:cNvSpPr/>
              <p:nvPr/>
            </p:nvSpPr>
            <p:spPr>
              <a:xfrm flipH="1">
                <a:off x="768453" y="3796344"/>
                <a:ext cx="1060775" cy="7538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6087" extrusionOk="0">
                    <a:moveTo>
                      <a:pt x="5897" y="0"/>
                    </a:moveTo>
                    <a:cubicBezTo>
                      <a:pt x="5477" y="0"/>
                      <a:pt x="4995" y="30"/>
                      <a:pt x="4443" y="103"/>
                    </a:cubicBezTo>
                    <a:cubicBezTo>
                      <a:pt x="4443" y="103"/>
                      <a:pt x="4422" y="102"/>
                      <a:pt x="4383" y="102"/>
                    </a:cubicBezTo>
                    <a:cubicBezTo>
                      <a:pt x="3871" y="102"/>
                      <a:pt x="269" y="280"/>
                      <a:pt x="1704" y="5340"/>
                    </a:cubicBezTo>
                    <a:cubicBezTo>
                      <a:pt x="1704" y="5340"/>
                      <a:pt x="0" y="5590"/>
                      <a:pt x="330" y="6036"/>
                    </a:cubicBezTo>
                    <a:cubicBezTo>
                      <a:pt x="357" y="6072"/>
                      <a:pt x="1085" y="6086"/>
                      <a:pt x="2006" y="6086"/>
                    </a:cubicBezTo>
                    <a:cubicBezTo>
                      <a:pt x="3573" y="6086"/>
                      <a:pt x="5696" y="6045"/>
                      <a:pt x="5870" y="6000"/>
                    </a:cubicBezTo>
                    <a:cubicBezTo>
                      <a:pt x="6334" y="5875"/>
                      <a:pt x="8511" y="4412"/>
                      <a:pt x="8564" y="799"/>
                    </a:cubicBezTo>
                    <a:cubicBezTo>
                      <a:pt x="8564" y="799"/>
                      <a:pt x="8046" y="0"/>
                      <a:pt x="5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48"/>
              <p:cNvSpPr/>
              <p:nvPr/>
            </p:nvSpPr>
            <p:spPr>
              <a:xfrm flipH="1">
                <a:off x="1557377" y="3161613"/>
                <a:ext cx="539243" cy="711642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5746" extrusionOk="0">
                    <a:moveTo>
                      <a:pt x="2275" y="1"/>
                    </a:moveTo>
                    <a:cubicBezTo>
                      <a:pt x="2275" y="1"/>
                      <a:pt x="2275" y="161"/>
                      <a:pt x="2239" y="402"/>
                    </a:cubicBezTo>
                    <a:cubicBezTo>
                      <a:pt x="2213" y="598"/>
                      <a:pt x="2168" y="848"/>
                      <a:pt x="2079" y="1116"/>
                    </a:cubicBezTo>
                    <a:cubicBezTo>
                      <a:pt x="1891" y="1722"/>
                      <a:pt x="1713" y="1803"/>
                      <a:pt x="1365" y="1865"/>
                    </a:cubicBezTo>
                    <a:cubicBezTo>
                      <a:pt x="1017" y="1928"/>
                      <a:pt x="767" y="1901"/>
                      <a:pt x="491" y="2632"/>
                    </a:cubicBezTo>
                    <a:cubicBezTo>
                      <a:pt x="303" y="3150"/>
                      <a:pt x="179" y="3747"/>
                      <a:pt x="107" y="4167"/>
                    </a:cubicBezTo>
                    <a:cubicBezTo>
                      <a:pt x="80" y="4345"/>
                      <a:pt x="63" y="4488"/>
                      <a:pt x="45" y="4586"/>
                    </a:cubicBezTo>
                    <a:cubicBezTo>
                      <a:pt x="0" y="4916"/>
                      <a:pt x="0" y="5157"/>
                      <a:pt x="544" y="5344"/>
                    </a:cubicBezTo>
                    <a:cubicBezTo>
                      <a:pt x="1080" y="5541"/>
                      <a:pt x="2685" y="5746"/>
                      <a:pt x="3256" y="5746"/>
                    </a:cubicBezTo>
                    <a:cubicBezTo>
                      <a:pt x="3836" y="5746"/>
                      <a:pt x="3881" y="5630"/>
                      <a:pt x="4006" y="5193"/>
                    </a:cubicBezTo>
                    <a:cubicBezTo>
                      <a:pt x="4131" y="4747"/>
                      <a:pt x="4220" y="3569"/>
                      <a:pt x="4264" y="3248"/>
                    </a:cubicBezTo>
                    <a:cubicBezTo>
                      <a:pt x="4354" y="2516"/>
                      <a:pt x="4068" y="2427"/>
                      <a:pt x="3399" y="2195"/>
                    </a:cubicBezTo>
                    <a:cubicBezTo>
                      <a:pt x="2908" y="2026"/>
                      <a:pt x="3007" y="1847"/>
                      <a:pt x="3033" y="1464"/>
                    </a:cubicBezTo>
                    <a:cubicBezTo>
                      <a:pt x="3078" y="875"/>
                      <a:pt x="3328" y="402"/>
                      <a:pt x="3328" y="402"/>
                    </a:cubicBezTo>
                    <a:lnTo>
                      <a:pt x="22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48"/>
              <p:cNvSpPr/>
              <p:nvPr/>
            </p:nvSpPr>
            <p:spPr>
              <a:xfrm flipH="1">
                <a:off x="1631440" y="3483870"/>
                <a:ext cx="386784" cy="321515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2596" extrusionOk="0">
                    <a:moveTo>
                      <a:pt x="1058" y="1"/>
                    </a:moveTo>
                    <a:cubicBezTo>
                      <a:pt x="699" y="1"/>
                      <a:pt x="378" y="243"/>
                      <a:pt x="286" y="610"/>
                    </a:cubicBezTo>
                    <a:lnTo>
                      <a:pt x="99" y="1369"/>
                    </a:lnTo>
                    <a:cubicBezTo>
                      <a:pt x="1" y="1806"/>
                      <a:pt x="277" y="2243"/>
                      <a:pt x="714" y="2332"/>
                    </a:cubicBezTo>
                    <a:lnTo>
                      <a:pt x="1945" y="2582"/>
                    </a:lnTo>
                    <a:cubicBezTo>
                      <a:pt x="1995" y="2591"/>
                      <a:pt x="2045" y="2596"/>
                      <a:pt x="2095" y="2596"/>
                    </a:cubicBezTo>
                    <a:cubicBezTo>
                      <a:pt x="2460" y="2596"/>
                      <a:pt x="2795" y="2344"/>
                      <a:pt x="2873" y="1975"/>
                    </a:cubicBezTo>
                    <a:lnTo>
                      <a:pt x="3034" y="1244"/>
                    </a:lnTo>
                    <a:cubicBezTo>
                      <a:pt x="3123" y="824"/>
                      <a:pt x="2855" y="405"/>
                      <a:pt x="2436" y="307"/>
                    </a:cubicBezTo>
                    <a:lnTo>
                      <a:pt x="1241" y="21"/>
                    </a:lnTo>
                    <a:cubicBezTo>
                      <a:pt x="1179" y="7"/>
                      <a:pt x="1118" y="1"/>
                      <a:pt x="10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48"/>
              <p:cNvSpPr/>
              <p:nvPr/>
            </p:nvSpPr>
            <p:spPr>
              <a:xfrm flipH="1">
                <a:off x="1557377" y="3161613"/>
                <a:ext cx="539243" cy="711642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5746" extrusionOk="0">
                    <a:moveTo>
                      <a:pt x="2275" y="1"/>
                    </a:moveTo>
                    <a:cubicBezTo>
                      <a:pt x="2275" y="1"/>
                      <a:pt x="2275" y="161"/>
                      <a:pt x="2239" y="402"/>
                    </a:cubicBezTo>
                    <a:cubicBezTo>
                      <a:pt x="2436" y="447"/>
                      <a:pt x="2819" y="536"/>
                      <a:pt x="2810" y="589"/>
                    </a:cubicBezTo>
                    <a:cubicBezTo>
                      <a:pt x="2801" y="661"/>
                      <a:pt x="1552" y="1116"/>
                      <a:pt x="2846" y="2311"/>
                    </a:cubicBezTo>
                    <a:cubicBezTo>
                      <a:pt x="3078" y="2525"/>
                      <a:pt x="3470" y="3310"/>
                      <a:pt x="2917" y="4408"/>
                    </a:cubicBezTo>
                    <a:cubicBezTo>
                      <a:pt x="2775" y="4692"/>
                      <a:pt x="2488" y="4798"/>
                      <a:pt x="2141" y="4798"/>
                    </a:cubicBezTo>
                    <a:cubicBezTo>
                      <a:pt x="1487" y="4798"/>
                      <a:pt x="620" y="4423"/>
                      <a:pt x="107" y="4167"/>
                    </a:cubicBezTo>
                    <a:cubicBezTo>
                      <a:pt x="80" y="4345"/>
                      <a:pt x="63" y="4488"/>
                      <a:pt x="45" y="4586"/>
                    </a:cubicBezTo>
                    <a:cubicBezTo>
                      <a:pt x="0" y="4916"/>
                      <a:pt x="0" y="5157"/>
                      <a:pt x="544" y="5344"/>
                    </a:cubicBezTo>
                    <a:cubicBezTo>
                      <a:pt x="1080" y="5541"/>
                      <a:pt x="2685" y="5746"/>
                      <a:pt x="3256" y="5746"/>
                    </a:cubicBezTo>
                    <a:cubicBezTo>
                      <a:pt x="3836" y="5746"/>
                      <a:pt x="3881" y="5630"/>
                      <a:pt x="4006" y="5193"/>
                    </a:cubicBezTo>
                    <a:cubicBezTo>
                      <a:pt x="4131" y="4747"/>
                      <a:pt x="4220" y="3569"/>
                      <a:pt x="4264" y="3248"/>
                    </a:cubicBezTo>
                    <a:cubicBezTo>
                      <a:pt x="4354" y="2516"/>
                      <a:pt x="4068" y="2427"/>
                      <a:pt x="3399" y="2195"/>
                    </a:cubicBezTo>
                    <a:cubicBezTo>
                      <a:pt x="2908" y="2026"/>
                      <a:pt x="3007" y="1847"/>
                      <a:pt x="3033" y="1464"/>
                    </a:cubicBezTo>
                    <a:cubicBezTo>
                      <a:pt x="3078" y="875"/>
                      <a:pt x="3328" y="402"/>
                      <a:pt x="3328" y="402"/>
                    </a:cubicBezTo>
                    <a:lnTo>
                      <a:pt x="2275" y="1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48"/>
              <p:cNvSpPr/>
              <p:nvPr/>
            </p:nvSpPr>
            <p:spPr>
              <a:xfrm flipH="1">
                <a:off x="1818082" y="3130651"/>
                <a:ext cx="62049" cy="102919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31" extrusionOk="0">
                    <a:moveTo>
                      <a:pt x="126" y="1"/>
                    </a:moveTo>
                    <a:lnTo>
                      <a:pt x="27" y="536"/>
                    </a:lnTo>
                    <a:lnTo>
                      <a:pt x="1" y="750"/>
                    </a:lnTo>
                    <a:lnTo>
                      <a:pt x="331" y="831"/>
                    </a:lnTo>
                    <a:lnTo>
                      <a:pt x="384" y="634"/>
                    </a:lnTo>
                    <a:lnTo>
                      <a:pt x="500" y="170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48"/>
              <p:cNvSpPr/>
              <p:nvPr/>
            </p:nvSpPr>
            <p:spPr>
              <a:xfrm flipH="1">
                <a:off x="1818082" y="3130651"/>
                <a:ext cx="58705" cy="7864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635" extrusionOk="0">
                    <a:moveTo>
                      <a:pt x="99" y="1"/>
                    </a:moveTo>
                    <a:lnTo>
                      <a:pt x="0" y="536"/>
                    </a:lnTo>
                    <a:lnTo>
                      <a:pt x="357" y="634"/>
                    </a:lnTo>
                    <a:lnTo>
                      <a:pt x="473" y="170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48"/>
              <p:cNvSpPr/>
              <p:nvPr/>
            </p:nvSpPr>
            <p:spPr>
              <a:xfrm flipH="1">
                <a:off x="1631440" y="3027856"/>
                <a:ext cx="277424" cy="20571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661" extrusionOk="0">
                    <a:moveTo>
                      <a:pt x="422" y="1"/>
                    </a:moveTo>
                    <a:cubicBezTo>
                      <a:pt x="209" y="1"/>
                      <a:pt x="80" y="357"/>
                      <a:pt x="36" y="670"/>
                    </a:cubicBezTo>
                    <a:cubicBezTo>
                      <a:pt x="1" y="902"/>
                      <a:pt x="27" y="1107"/>
                      <a:pt x="108" y="1116"/>
                    </a:cubicBezTo>
                    <a:cubicBezTo>
                      <a:pt x="295" y="1152"/>
                      <a:pt x="2160" y="1661"/>
                      <a:pt x="2160" y="1661"/>
                    </a:cubicBezTo>
                    <a:cubicBezTo>
                      <a:pt x="2240" y="1241"/>
                      <a:pt x="2070" y="911"/>
                      <a:pt x="1812" y="652"/>
                    </a:cubicBezTo>
                    <a:cubicBezTo>
                      <a:pt x="1375" y="233"/>
                      <a:pt x="679" y="19"/>
                      <a:pt x="438" y="1"/>
                    </a:cubicBezTo>
                    <a:cubicBezTo>
                      <a:pt x="433" y="1"/>
                      <a:pt x="427" y="1"/>
                      <a:pt x="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48"/>
              <p:cNvSpPr/>
              <p:nvPr/>
            </p:nvSpPr>
            <p:spPr>
              <a:xfrm flipH="1">
                <a:off x="1631440" y="3108606"/>
                <a:ext cx="277424" cy="12496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009" extrusionOk="0">
                    <a:moveTo>
                      <a:pt x="1812" y="0"/>
                    </a:moveTo>
                    <a:cubicBezTo>
                      <a:pt x="1778" y="221"/>
                      <a:pt x="1680" y="407"/>
                      <a:pt x="1440" y="407"/>
                    </a:cubicBezTo>
                    <a:cubicBezTo>
                      <a:pt x="1361" y="407"/>
                      <a:pt x="1265" y="386"/>
                      <a:pt x="1152" y="339"/>
                    </a:cubicBezTo>
                    <a:cubicBezTo>
                      <a:pt x="670" y="134"/>
                      <a:pt x="259" y="54"/>
                      <a:pt x="36" y="18"/>
                    </a:cubicBezTo>
                    <a:lnTo>
                      <a:pt x="36" y="18"/>
                    </a:lnTo>
                    <a:cubicBezTo>
                      <a:pt x="1" y="250"/>
                      <a:pt x="27" y="455"/>
                      <a:pt x="108" y="464"/>
                    </a:cubicBezTo>
                    <a:cubicBezTo>
                      <a:pt x="295" y="500"/>
                      <a:pt x="2160" y="1009"/>
                      <a:pt x="2160" y="1009"/>
                    </a:cubicBezTo>
                    <a:cubicBezTo>
                      <a:pt x="2240" y="589"/>
                      <a:pt x="2070" y="259"/>
                      <a:pt x="181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48"/>
              <p:cNvSpPr/>
              <p:nvPr/>
            </p:nvSpPr>
            <p:spPr>
              <a:xfrm flipH="1">
                <a:off x="1382749" y="2321912"/>
                <a:ext cx="64278" cy="94002"/>
              </a:xfrm>
              <a:custGeom>
                <a:avLst/>
                <a:gdLst/>
                <a:ahLst/>
                <a:cxnLst/>
                <a:rect l="l" t="t" r="r" b="b"/>
                <a:pathLst>
                  <a:path w="519" h="759" extrusionOk="0">
                    <a:moveTo>
                      <a:pt x="259" y="1"/>
                    </a:moveTo>
                    <a:cubicBezTo>
                      <a:pt x="117" y="1"/>
                      <a:pt x="1" y="170"/>
                      <a:pt x="1" y="384"/>
                    </a:cubicBezTo>
                    <a:cubicBezTo>
                      <a:pt x="1" y="589"/>
                      <a:pt x="117" y="759"/>
                      <a:pt x="259" y="759"/>
                    </a:cubicBezTo>
                    <a:cubicBezTo>
                      <a:pt x="402" y="759"/>
                      <a:pt x="518" y="589"/>
                      <a:pt x="518" y="384"/>
                    </a:cubicBezTo>
                    <a:cubicBezTo>
                      <a:pt x="518" y="170"/>
                      <a:pt x="402" y="1"/>
                      <a:pt x="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48"/>
              <p:cNvSpPr/>
              <p:nvPr/>
            </p:nvSpPr>
            <p:spPr>
              <a:xfrm flipH="1">
                <a:off x="1404918" y="2336278"/>
                <a:ext cx="23284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2" extrusionOk="0">
                    <a:moveTo>
                      <a:pt x="90" y="1"/>
                    </a:moveTo>
                    <a:cubicBezTo>
                      <a:pt x="45" y="1"/>
                      <a:pt x="0" y="72"/>
                      <a:pt x="0" y="161"/>
                    </a:cubicBezTo>
                    <a:cubicBezTo>
                      <a:pt x="0" y="250"/>
                      <a:pt x="45" y="322"/>
                      <a:pt x="90" y="322"/>
                    </a:cubicBezTo>
                    <a:cubicBezTo>
                      <a:pt x="143" y="322"/>
                      <a:pt x="188" y="250"/>
                      <a:pt x="188" y="161"/>
                    </a:cubicBezTo>
                    <a:cubicBezTo>
                      <a:pt x="188" y="72"/>
                      <a:pt x="143" y="1"/>
                      <a:pt x="9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48"/>
              <p:cNvSpPr/>
              <p:nvPr/>
            </p:nvSpPr>
            <p:spPr>
              <a:xfrm flipH="1">
                <a:off x="1959518" y="2321912"/>
                <a:ext cx="63163" cy="94002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60" y="1"/>
                    </a:moveTo>
                    <a:cubicBezTo>
                      <a:pt x="117" y="1"/>
                      <a:pt x="1" y="170"/>
                      <a:pt x="1" y="384"/>
                    </a:cubicBezTo>
                    <a:cubicBezTo>
                      <a:pt x="1" y="589"/>
                      <a:pt x="117" y="759"/>
                      <a:pt x="260" y="759"/>
                    </a:cubicBezTo>
                    <a:cubicBezTo>
                      <a:pt x="402" y="759"/>
                      <a:pt x="509" y="589"/>
                      <a:pt x="509" y="384"/>
                    </a:cubicBezTo>
                    <a:cubicBezTo>
                      <a:pt x="509" y="170"/>
                      <a:pt x="402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48"/>
              <p:cNvSpPr/>
              <p:nvPr/>
            </p:nvSpPr>
            <p:spPr>
              <a:xfrm flipH="1">
                <a:off x="1980573" y="2336278"/>
                <a:ext cx="23284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2" extrusionOk="0">
                    <a:moveTo>
                      <a:pt x="90" y="1"/>
                    </a:moveTo>
                    <a:cubicBezTo>
                      <a:pt x="36" y="1"/>
                      <a:pt x="0" y="72"/>
                      <a:pt x="0" y="161"/>
                    </a:cubicBezTo>
                    <a:cubicBezTo>
                      <a:pt x="0" y="250"/>
                      <a:pt x="36" y="322"/>
                      <a:pt x="90" y="322"/>
                    </a:cubicBezTo>
                    <a:cubicBezTo>
                      <a:pt x="143" y="322"/>
                      <a:pt x="188" y="250"/>
                      <a:pt x="188" y="161"/>
                    </a:cubicBezTo>
                    <a:cubicBezTo>
                      <a:pt x="188" y="72"/>
                      <a:pt x="143" y="1"/>
                      <a:pt x="9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48"/>
              <p:cNvSpPr/>
              <p:nvPr/>
            </p:nvSpPr>
            <p:spPr>
              <a:xfrm flipH="1">
                <a:off x="1436995" y="2306430"/>
                <a:ext cx="550266" cy="601632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5274" extrusionOk="0">
                    <a:moveTo>
                      <a:pt x="2222" y="1"/>
                    </a:moveTo>
                    <a:cubicBezTo>
                      <a:pt x="2088" y="1"/>
                      <a:pt x="1963" y="10"/>
                      <a:pt x="1838" y="37"/>
                    </a:cubicBezTo>
                    <a:cubicBezTo>
                      <a:pt x="794" y="251"/>
                      <a:pt x="0" y="1330"/>
                      <a:pt x="0" y="2633"/>
                    </a:cubicBezTo>
                    <a:cubicBezTo>
                      <a:pt x="0" y="4087"/>
                      <a:pt x="991" y="5273"/>
                      <a:pt x="2222" y="5273"/>
                    </a:cubicBezTo>
                    <a:cubicBezTo>
                      <a:pt x="2784" y="5273"/>
                      <a:pt x="3301" y="5023"/>
                      <a:pt x="3685" y="4613"/>
                    </a:cubicBezTo>
                    <a:cubicBezTo>
                      <a:pt x="4149" y="4131"/>
                      <a:pt x="4443" y="3426"/>
                      <a:pt x="4443" y="2633"/>
                    </a:cubicBezTo>
                    <a:cubicBezTo>
                      <a:pt x="4443" y="1178"/>
                      <a:pt x="3444" y="1"/>
                      <a:pt x="22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48"/>
              <p:cNvSpPr/>
              <p:nvPr/>
            </p:nvSpPr>
            <p:spPr>
              <a:xfrm flipH="1">
                <a:off x="1530874" y="2310889"/>
                <a:ext cx="456387" cy="595194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5238" extrusionOk="0">
                    <a:moveTo>
                      <a:pt x="1838" y="1"/>
                    </a:moveTo>
                    <a:lnTo>
                      <a:pt x="1838" y="1"/>
                    </a:lnTo>
                    <a:cubicBezTo>
                      <a:pt x="794" y="215"/>
                      <a:pt x="0" y="1294"/>
                      <a:pt x="0" y="2597"/>
                    </a:cubicBezTo>
                    <a:cubicBezTo>
                      <a:pt x="0" y="4051"/>
                      <a:pt x="991" y="5237"/>
                      <a:pt x="2222" y="5237"/>
                    </a:cubicBezTo>
                    <a:cubicBezTo>
                      <a:pt x="2784" y="5237"/>
                      <a:pt x="3301" y="4987"/>
                      <a:pt x="3685" y="4577"/>
                    </a:cubicBezTo>
                    <a:lnTo>
                      <a:pt x="3685" y="4577"/>
                    </a:lnTo>
                    <a:cubicBezTo>
                      <a:pt x="3318" y="4709"/>
                      <a:pt x="2977" y="4769"/>
                      <a:pt x="2665" y="4769"/>
                    </a:cubicBezTo>
                    <a:cubicBezTo>
                      <a:pt x="1249" y="4769"/>
                      <a:pt x="441" y="3526"/>
                      <a:pt x="580" y="2115"/>
                    </a:cubicBezTo>
                    <a:cubicBezTo>
                      <a:pt x="696" y="982"/>
                      <a:pt x="1347" y="331"/>
                      <a:pt x="183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48"/>
              <p:cNvSpPr/>
              <p:nvPr/>
            </p:nvSpPr>
            <p:spPr>
              <a:xfrm flipH="1">
                <a:off x="1701043" y="2504219"/>
                <a:ext cx="24398" cy="329441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660" extrusionOk="0">
                    <a:moveTo>
                      <a:pt x="99" y="1"/>
                    </a:moveTo>
                    <a:cubicBezTo>
                      <a:pt x="45" y="1"/>
                      <a:pt x="1" y="45"/>
                      <a:pt x="1" y="99"/>
                    </a:cubicBezTo>
                    <a:lnTo>
                      <a:pt x="1" y="2561"/>
                    </a:lnTo>
                    <a:cubicBezTo>
                      <a:pt x="1" y="2615"/>
                      <a:pt x="45" y="2659"/>
                      <a:pt x="99" y="2659"/>
                    </a:cubicBezTo>
                    <a:cubicBezTo>
                      <a:pt x="152" y="2659"/>
                      <a:pt x="197" y="2615"/>
                      <a:pt x="197" y="2561"/>
                    </a:cubicBezTo>
                    <a:lnTo>
                      <a:pt x="197" y="99"/>
                    </a:lnTo>
                    <a:cubicBezTo>
                      <a:pt x="197" y="45"/>
                      <a:pt x="152" y="1"/>
                      <a:pt x="99" y="1"/>
                    </a:cubicBezTo>
                    <a:close/>
                  </a:path>
                </a:pathLst>
              </a:custGeom>
              <a:solidFill>
                <a:srgbClr val="540A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48"/>
              <p:cNvSpPr/>
              <p:nvPr/>
            </p:nvSpPr>
            <p:spPr>
              <a:xfrm flipH="1">
                <a:off x="1036960" y="3326210"/>
                <a:ext cx="740375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2162" extrusionOk="0">
                    <a:moveTo>
                      <a:pt x="214" y="1"/>
                    </a:moveTo>
                    <a:cubicBezTo>
                      <a:pt x="214" y="1"/>
                      <a:pt x="0" y="652"/>
                      <a:pt x="98" y="884"/>
                    </a:cubicBezTo>
                    <a:cubicBezTo>
                      <a:pt x="291" y="1345"/>
                      <a:pt x="1359" y="2161"/>
                      <a:pt x="2939" y="2161"/>
                    </a:cubicBezTo>
                    <a:cubicBezTo>
                      <a:pt x="3040" y="2161"/>
                      <a:pt x="3143" y="2158"/>
                      <a:pt x="3248" y="2151"/>
                    </a:cubicBezTo>
                    <a:cubicBezTo>
                      <a:pt x="5977" y="1972"/>
                      <a:pt x="5085" y="429"/>
                      <a:pt x="5023" y="429"/>
                    </a:cubicBezTo>
                    <a:cubicBezTo>
                      <a:pt x="4969" y="429"/>
                      <a:pt x="214" y="1"/>
                      <a:pt x="21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48"/>
              <p:cNvSpPr/>
              <p:nvPr/>
            </p:nvSpPr>
            <p:spPr>
              <a:xfrm flipH="1">
                <a:off x="1044019" y="3095354"/>
                <a:ext cx="820630" cy="452300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3652" extrusionOk="0">
                    <a:moveTo>
                      <a:pt x="5027" y="0"/>
                    </a:moveTo>
                    <a:cubicBezTo>
                      <a:pt x="5026" y="0"/>
                      <a:pt x="5024" y="0"/>
                      <a:pt x="5023" y="0"/>
                    </a:cubicBezTo>
                    <a:cubicBezTo>
                      <a:pt x="5023" y="0"/>
                      <a:pt x="3382" y="768"/>
                      <a:pt x="2329" y="946"/>
                    </a:cubicBezTo>
                    <a:cubicBezTo>
                      <a:pt x="1276" y="1133"/>
                      <a:pt x="1" y="1455"/>
                      <a:pt x="768" y="2320"/>
                    </a:cubicBezTo>
                    <a:cubicBezTo>
                      <a:pt x="1311" y="2939"/>
                      <a:pt x="2810" y="3651"/>
                      <a:pt x="4187" y="3651"/>
                    </a:cubicBezTo>
                    <a:cubicBezTo>
                      <a:pt x="4756" y="3651"/>
                      <a:pt x="5304" y="3530"/>
                      <a:pt x="5755" y="3230"/>
                    </a:cubicBezTo>
                    <a:cubicBezTo>
                      <a:pt x="6626" y="2643"/>
                      <a:pt x="5450" y="0"/>
                      <a:pt x="50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48"/>
              <p:cNvSpPr/>
              <p:nvPr/>
            </p:nvSpPr>
            <p:spPr>
              <a:xfrm flipH="1">
                <a:off x="1512048" y="3202360"/>
                <a:ext cx="329936" cy="328698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2654" extrusionOk="0">
                    <a:moveTo>
                      <a:pt x="2392" y="1"/>
                    </a:moveTo>
                    <a:cubicBezTo>
                      <a:pt x="2388" y="1"/>
                      <a:pt x="2383" y="1"/>
                      <a:pt x="2378" y="2"/>
                    </a:cubicBezTo>
                    <a:cubicBezTo>
                      <a:pt x="1655" y="100"/>
                      <a:pt x="843" y="127"/>
                      <a:pt x="424" y="492"/>
                    </a:cubicBezTo>
                    <a:cubicBezTo>
                      <a:pt x="308" y="591"/>
                      <a:pt x="219" y="724"/>
                      <a:pt x="174" y="894"/>
                    </a:cubicBezTo>
                    <a:cubicBezTo>
                      <a:pt x="1" y="1622"/>
                      <a:pt x="2019" y="2654"/>
                      <a:pt x="2370" y="2654"/>
                    </a:cubicBezTo>
                    <a:cubicBezTo>
                      <a:pt x="2380" y="2654"/>
                      <a:pt x="2388" y="2653"/>
                      <a:pt x="2396" y="2651"/>
                    </a:cubicBezTo>
                    <a:cubicBezTo>
                      <a:pt x="2538" y="2616"/>
                      <a:pt x="2663" y="1813"/>
                      <a:pt x="2663" y="1099"/>
                    </a:cubicBezTo>
                    <a:cubicBezTo>
                      <a:pt x="2663" y="524"/>
                      <a:pt x="2587" y="1"/>
                      <a:pt x="2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48"/>
              <p:cNvSpPr/>
              <p:nvPr/>
            </p:nvSpPr>
            <p:spPr>
              <a:xfrm flipH="1">
                <a:off x="1512048" y="3263294"/>
                <a:ext cx="329936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2162" extrusionOk="0">
                    <a:moveTo>
                      <a:pt x="424" y="0"/>
                    </a:moveTo>
                    <a:cubicBezTo>
                      <a:pt x="308" y="99"/>
                      <a:pt x="219" y="232"/>
                      <a:pt x="174" y="402"/>
                    </a:cubicBezTo>
                    <a:cubicBezTo>
                      <a:pt x="1" y="1130"/>
                      <a:pt x="2019" y="2162"/>
                      <a:pt x="2370" y="2162"/>
                    </a:cubicBezTo>
                    <a:cubicBezTo>
                      <a:pt x="2380" y="2162"/>
                      <a:pt x="2388" y="2161"/>
                      <a:pt x="2396" y="2159"/>
                    </a:cubicBezTo>
                    <a:cubicBezTo>
                      <a:pt x="2538" y="2124"/>
                      <a:pt x="2663" y="1321"/>
                      <a:pt x="2663" y="607"/>
                    </a:cubicBezTo>
                    <a:cubicBezTo>
                      <a:pt x="1414" y="607"/>
                      <a:pt x="772" y="286"/>
                      <a:pt x="424" y="0"/>
                    </a:cubicBezTo>
                    <a:close/>
                  </a:path>
                </a:pathLst>
              </a:custGeom>
              <a:solidFill>
                <a:srgbClr val="FF1C4A">
                  <a:alpha val="66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48"/>
              <p:cNvSpPr/>
              <p:nvPr/>
            </p:nvSpPr>
            <p:spPr>
              <a:xfrm flipH="1">
                <a:off x="1853503" y="3326210"/>
                <a:ext cx="740375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2162" extrusionOk="0">
                    <a:moveTo>
                      <a:pt x="5764" y="1"/>
                    </a:moveTo>
                    <a:cubicBezTo>
                      <a:pt x="5764" y="1"/>
                      <a:pt x="1018" y="429"/>
                      <a:pt x="955" y="429"/>
                    </a:cubicBezTo>
                    <a:cubicBezTo>
                      <a:pt x="893" y="429"/>
                      <a:pt x="1" y="1972"/>
                      <a:pt x="2739" y="2151"/>
                    </a:cubicBezTo>
                    <a:cubicBezTo>
                      <a:pt x="2844" y="2158"/>
                      <a:pt x="2946" y="2161"/>
                      <a:pt x="3047" y="2161"/>
                    </a:cubicBezTo>
                    <a:cubicBezTo>
                      <a:pt x="4619" y="2161"/>
                      <a:pt x="5687" y="1345"/>
                      <a:pt x="5880" y="884"/>
                    </a:cubicBezTo>
                    <a:cubicBezTo>
                      <a:pt x="5978" y="652"/>
                      <a:pt x="5764" y="1"/>
                      <a:pt x="576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48"/>
              <p:cNvSpPr/>
              <p:nvPr/>
            </p:nvSpPr>
            <p:spPr>
              <a:xfrm flipH="1">
                <a:off x="1765074" y="3095354"/>
                <a:ext cx="821745" cy="4523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652" extrusionOk="0">
                    <a:moveTo>
                      <a:pt x="1608" y="0"/>
                    </a:moveTo>
                    <a:cubicBezTo>
                      <a:pt x="1176" y="0"/>
                      <a:pt x="0" y="2643"/>
                      <a:pt x="880" y="3230"/>
                    </a:cubicBezTo>
                    <a:cubicBezTo>
                      <a:pt x="1331" y="3530"/>
                      <a:pt x="1879" y="3651"/>
                      <a:pt x="2448" y="3651"/>
                    </a:cubicBezTo>
                    <a:cubicBezTo>
                      <a:pt x="3825" y="3651"/>
                      <a:pt x="5324" y="2939"/>
                      <a:pt x="5867" y="2320"/>
                    </a:cubicBezTo>
                    <a:cubicBezTo>
                      <a:pt x="6634" y="1455"/>
                      <a:pt x="5350" y="1133"/>
                      <a:pt x="4297" y="946"/>
                    </a:cubicBezTo>
                    <a:cubicBezTo>
                      <a:pt x="3253" y="768"/>
                      <a:pt x="1612" y="0"/>
                      <a:pt x="1612" y="0"/>
                    </a:cubicBezTo>
                    <a:cubicBezTo>
                      <a:pt x="1610" y="0"/>
                      <a:pt x="1609" y="0"/>
                      <a:pt x="1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48"/>
              <p:cNvSpPr/>
              <p:nvPr/>
            </p:nvSpPr>
            <p:spPr>
              <a:xfrm flipH="1">
                <a:off x="1788853" y="3202360"/>
                <a:ext cx="329936" cy="328698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2654" extrusionOk="0">
                    <a:moveTo>
                      <a:pt x="272" y="1"/>
                    </a:moveTo>
                    <a:cubicBezTo>
                      <a:pt x="77" y="1"/>
                      <a:pt x="1" y="524"/>
                      <a:pt x="10" y="1099"/>
                    </a:cubicBezTo>
                    <a:cubicBezTo>
                      <a:pt x="10" y="1813"/>
                      <a:pt x="126" y="2616"/>
                      <a:pt x="268" y="2651"/>
                    </a:cubicBezTo>
                    <a:cubicBezTo>
                      <a:pt x="276" y="2653"/>
                      <a:pt x="284" y="2654"/>
                      <a:pt x="294" y="2654"/>
                    </a:cubicBezTo>
                    <a:cubicBezTo>
                      <a:pt x="645" y="2654"/>
                      <a:pt x="2663" y="1622"/>
                      <a:pt x="2490" y="894"/>
                    </a:cubicBezTo>
                    <a:cubicBezTo>
                      <a:pt x="2445" y="724"/>
                      <a:pt x="2365" y="591"/>
                      <a:pt x="2240" y="492"/>
                    </a:cubicBezTo>
                    <a:cubicBezTo>
                      <a:pt x="1821" y="127"/>
                      <a:pt x="1009" y="100"/>
                      <a:pt x="286" y="2"/>
                    </a:cubicBezTo>
                    <a:cubicBezTo>
                      <a:pt x="281" y="1"/>
                      <a:pt x="276" y="1"/>
                      <a:pt x="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48"/>
              <p:cNvSpPr/>
              <p:nvPr/>
            </p:nvSpPr>
            <p:spPr>
              <a:xfrm flipH="1">
                <a:off x="1788853" y="3263294"/>
                <a:ext cx="328822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2162" extrusionOk="0">
                    <a:moveTo>
                      <a:pt x="2231" y="0"/>
                    </a:moveTo>
                    <a:cubicBezTo>
                      <a:pt x="1883" y="286"/>
                      <a:pt x="1241" y="607"/>
                      <a:pt x="1" y="607"/>
                    </a:cubicBezTo>
                    <a:cubicBezTo>
                      <a:pt x="1" y="1321"/>
                      <a:pt x="117" y="2124"/>
                      <a:pt x="259" y="2159"/>
                    </a:cubicBezTo>
                    <a:cubicBezTo>
                      <a:pt x="267" y="2161"/>
                      <a:pt x="275" y="2162"/>
                      <a:pt x="285" y="2162"/>
                    </a:cubicBezTo>
                    <a:cubicBezTo>
                      <a:pt x="636" y="2162"/>
                      <a:pt x="2654" y="1130"/>
                      <a:pt x="2481" y="402"/>
                    </a:cubicBezTo>
                    <a:cubicBezTo>
                      <a:pt x="2436" y="232"/>
                      <a:pt x="2356" y="99"/>
                      <a:pt x="2231" y="0"/>
                    </a:cubicBezTo>
                    <a:close/>
                  </a:path>
                </a:pathLst>
              </a:custGeom>
              <a:solidFill>
                <a:srgbClr val="FF1C4A">
                  <a:alpha val="66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18" name="Google Shape;2818;p48"/>
              <p:cNvGrpSpPr/>
              <p:nvPr/>
            </p:nvGrpSpPr>
            <p:grpSpPr>
              <a:xfrm>
                <a:off x="880100" y="2338273"/>
                <a:ext cx="1506479" cy="620281"/>
                <a:chOff x="4103622" y="1696600"/>
                <a:chExt cx="308225" cy="125208"/>
              </a:xfrm>
            </p:grpSpPr>
            <p:sp>
              <p:nvSpPr>
                <p:cNvPr id="2819" name="Google Shape;2819;p48"/>
                <p:cNvSpPr/>
                <p:nvPr/>
              </p:nvSpPr>
              <p:spPr>
                <a:xfrm>
                  <a:off x="4103622" y="1700158"/>
                  <a:ext cx="305332" cy="1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" h="4866" extrusionOk="0">
                      <a:moveTo>
                        <a:pt x="2186" y="0"/>
                      </a:moveTo>
                      <a:cubicBezTo>
                        <a:pt x="2115" y="98"/>
                        <a:pt x="2035" y="205"/>
                        <a:pt x="1963" y="312"/>
                      </a:cubicBezTo>
                      <a:cubicBezTo>
                        <a:pt x="2552" y="517"/>
                        <a:pt x="4613" y="1240"/>
                        <a:pt x="4613" y="1276"/>
                      </a:cubicBezTo>
                      <a:cubicBezTo>
                        <a:pt x="4613" y="1320"/>
                        <a:pt x="4390" y="1918"/>
                        <a:pt x="4488" y="4095"/>
                      </a:cubicBezTo>
                      <a:lnTo>
                        <a:pt x="4470" y="4229"/>
                      </a:lnTo>
                      <a:lnTo>
                        <a:pt x="126" y="4095"/>
                      </a:lnTo>
                      <a:cubicBezTo>
                        <a:pt x="90" y="4220"/>
                        <a:pt x="45" y="4345"/>
                        <a:pt x="1" y="4461"/>
                      </a:cubicBezTo>
                      <a:cubicBezTo>
                        <a:pt x="937" y="4469"/>
                        <a:pt x="4702" y="4505"/>
                        <a:pt x="4720" y="4559"/>
                      </a:cubicBezTo>
                      <a:cubicBezTo>
                        <a:pt x="4738" y="4630"/>
                        <a:pt x="4729" y="4826"/>
                        <a:pt x="5612" y="4862"/>
                      </a:cubicBezTo>
                      <a:cubicBezTo>
                        <a:pt x="5697" y="4865"/>
                        <a:pt x="5807" y="4866"/>
                        <a:pt x="5937" y="4866"/>
                      </a:cubicBezTo>
                      <a:cubicBezTo>
                        <a:pt x="7161" y="4866"/>
                        <a:pt x="10144" y="4762"/>
                        <a:pt x="10313" y="4746"/>
                      </a:cubicBezTo>
                      <a:cubicBezTo>
                        <a:pt x="10501" y="4737"/>
                        <a:pt x="10474" y="4514"/>
                        <a:pt x="10545" y="4514"/>
                      </a:cubicBezTo>
                      <a:cubicBezTo>
                        <a:pt x="10608" y="4514"/>
                        <a:pt x="12535" y="4461"/>
                        <a:pt x="13257" y="4434"/>
                      </a:cubicBezTo>
                      <a:lnTo>
                        <a:pt x="13195" y="4157"/>
                      </a:lnTo>
                      <a:lnTo>
                        <a:pt x="10081" y="4273"/>
                      </a:lnTo>
                      <a:lnTo>
                        <a:pt x="10099" y="1347"/>
                      </a:lnTo>
                      <a:lnTo>
                        <a:pt x="11937" y="705"/>
                      </a:lnTo>
                      <a:cubicBezTo>
                        <a:pt x="11884" y="607"/>
                        <a:pt x="11830" y="509"/>
                        <a:pt x="11785" y="419"/>
                      </a:cubicBezTo>
                      <a:cubicBezTo>
                        <a:pt x="11768" y="393"/>
                        <a:pt x="11750" y="366"/>
                        <a:pt x="11732" y="339"/>
                      </a:cubicBezTo>
                      <a:lnTo>
                        <a:pt x="9939" y="955"/>
                      </a:lnTo>
                      <a:lnTo>
                        <a:pt x="5014" y="981"/>
                      </a:lnTo>
                      <a:cubicBezTo>
                        <a:pt x="5014" y="981"/>
                        <a:pt x="3007" y="268"/>
                        <a:pt x="2186" y="0"/>
                      </a:cubicBezTo>
                      <a:close/>
                    </a:path>
                  </a:pathLst>
                </a:custGeom>
                <a:solidFill>
                  <a:srgbClr val="4D1311">
                    <a:alpha val="317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0" name="Google Shape;2820;p48"/>
                <p:cNvSpPr/>
                <p:nvPr/>
              </p:nvSpPr>
              <p:spPr>
                <a:xfrm>
                  <a:off x="4200175" y="1715725"/>
                  <a:ext cx="139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72" extrusionOk="0">
                      <a:moveTo>
                        <a:pt x="5099" y="0"/>
                      </a:moveTo>
                      <a:cubicBezTo>
                        <a:pt x="5059" y="0"/>
                        <a:pt x="5016" y="3"/>
                        <a:pt x="4969" y="8"/>
                      </a:cubicBezTo>
                      <a:cubicBezTo>
                        <a:pt x="4648" y="35"/>
                        <a:pt x="2989" y="35"/>
                        <a:pt x="1776" y="53"/>
                      </a:cubicBezTo>
                      <a:cubicBezTo>
                        <a:pt x="1160" y="53"/>
                        <a:pt x="661" y="71"/>
                        <a:pt x="509" y="89"/>
                      </a:cubicBezTo>
                      <a:cubicBezTo>
                        <a:pt x="116" y="151"/>
                        <a:pt x="27" y="677"/>
                        <a:pt x="18" y="1043"/>
                      </a:cubicBezTo>
                      <a:cubicBezTo>
                        <a:pt x="18" y="1079"/>
                        <a:pt x="18" y="1124"/>
                        <a:pt x="18" y="1159"/>
                      </a:cubicBezTo>
                      <a:cubicBezTo>
                        <a:pt x="27" y="1195"/>
                        <a:pt x="27" y="1239"/>
                        <a:pt x="27" y="1293"/>
                      </a:cubicBezTo>
                      <a:cubicBezTo>
                        <a:pt x="27" y="1409"/>
                        <a:pt x="27" y="1552"/>
                        <a:pt x="27" y="1712"/>
                      </a:cubicBezTo>
                      <a:cubicBezTo>
                        <a:pt x="18" y="1775"/>
                        <a:pt x="18" y="1837"/>
                        <a:pt x="18" y="1909"/>
                      </a:cubicBezTo>
                      <a:cubicBezTo>
                        <a:pt x="18" y="2256"/>
                        <a:pt x="9" y="2649"/>
                        <a:pt x="0" y="2970"/>
                      </a:cubicBezTo>
                      <a:cubicBezTo>
                        <a:pt x="0" y="3059"/>
                        <a:pt x="0" y="3149"/>
                        <a:pt x="0" y="3220"/>
                      </a:cubicBezTo>
                      <a:cubicBezTo>
                        <a:pt x="0" y="3318"/>
                        <a:pt x="0" y="3398"/>
                        <a:pt x="0" y="3461"/>
                      </a:cubicBezTo>
                      <a:cubicBezTo>
                        <a:pt x="18" y="3951"/>
                        <a:pt x="214" y="3880"/>
                        <a:pt x="964" y="3951"/>
                      </a:cubicBezTo>
                      <a:cubicBezTo>
                        <a:pt x="1112" y="3966"/>
                        <a:pt x="1321" y="3971"/>
                        <a:pt x="1567" y="3971"/>
                      </a:cubicBezTo>
                      <a:cubicBezTo>
                        <a:pt x="2567" y="3971"/>
                        <a:pt x="4179" y="3877"/>
                        <a:pt x="4809" y="3862"/>
                      </a:cubicBezTo>
                      <a:cubicBezTo>
                        <a:pt x="5291" y="3853"/>
                        <a:pt x="5460" y="3818"/>
                        <a:pt x="5523" y="3684"/>
                      </a:cubicBezTo>
                      <a:cubicBezTo>
                        <a:pt x="5540" y="3630"/>
                        <a:pt x="5549" y="3568"/>
                        <a:pt x="5549" y="3479"/>
                      </a:cubicBezTo>
                      <a:cubicBezTo>
                        <a:pt x="5558" y="3425"/>
                        <a:pt x="5558" y="3363"/>
                        <a:pt x="5558" y="3291"/>
                      </a:cubicBezTo>
                      <a:cubicBezTo>
                        <a:pt x="5558" y="3247"/>
                        <a:pt x="5567" y="3193"/>
                        <a:pt x="5567" y="3131"/>
                      </a:cubicBezTo>
                      <a:cubicBezTo>
                        <a:pt x="5567" y="2872"/>
                        <a:pt x="5567" y="2480"/>
                        <a:pt x="5567" y="2078"/>
                      </a:cubicBezTo>
                      <a:cubicBezTo>
                        <a:pt x="5567" y="2007"/>
                        <a:pt x="5567" y="1944"/>
                        <a:pt x="5567" y="1882"/>
                      </a:cubicBezTo>
                      <a:cubicBezTo>
                        <a:pt x="5567" y="1828"/>
                        <a:pt x="5567" y="1784"/>
                        <a:pt x="5567" y="1739"/>
                      </a:cubicBezTo>
                      <a:cubicBezTo>
                        <a:pt x="5567" y="1668"/>
                        <a:pt x="5567" y="1605"/>
                        <a:pt x="5567" y="1534"/>
                      </a:cubicBezTo>
                      <a:cubicBezTo>
                        <a:pt x="5558" y="1239"/>
                        <a:pt x="5558" y="963"/>
                        <a:pt x="5558" y="776"/>
                      </a:cubicBezTo>
                      <a:cubicBezTo>
                        <a:pt x="5558" y="222"/>
                        <a:pt x="5457" y="0"/>
                        <a:pt x="5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1" name="Google Shape;2821;p48"/>
                <p:cNvSpPr/>
                <p:nvPr/>
              </p:nvSpPr>
              <p:spPr>
                <a:xfrm>
                  <a:off x="4149688" y="1696600"/>
                  <a:ext cx="56304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1202" extrusionOk="0">
                      <a:moveTo>
                        <a:pt x="109" y="1"/>
                      </a:moveTo>
                      <a:cubicBezTo>
                        <a:pt x="68" y="1"/>
                        <a:pt x="32" y="25"/>
                        <a:pt x="18" y="60"/>
                      </a:cubicBezTo>
                      <a:cubicBezTo>
                        <a:pt x="0" y="113"/>
                        <a:pt x="18" y="167"/>
                        <a:pt x="72" y="185"/>
                      </a:cubicBezTo>
                      <a:cubicBezTo>
                        <a:pt x="2900" y="1202"/>
                        <a:pt x="2953" y="1202"/>
                        <a:pt x="2971" y="1202"/>
                      </a:cubicBezTo>
                      <a:cubicBezTo>
                        <a:pt x="3025" y="1202"/>
                        <a:pt x="3069" y="1166"/>
                        <a:pt x="3069" y="1112"/>
                      </a:cubicBezTo>
                      <a:cubicBezTo>
                        <a:pt x="3069" y="1068"/>
                        <a:pt x="3034" y="1023"/>
                        <a:pt x="2989" y="1014"/>
                      </a:cubicBezTo>
                      <a:cubicBezTo>
                        <a:pt x="2864" y="987"/>
                        <a:pt x="1223" y="399"/>
                        <a:pt x="143" y="6"/>
                      </a:cubicBezTo>
                      <a:cubicBezTo>
                        <a:pt x="132" y="2"/>
                        <a:pt x="120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2" name="Google Shape;2822;p48"/>
                <p:cNvSpPr/>
                <p:nvPr/>
              </p:nvSpPr>
              <p:spPr>
                <a:xfrm>
                  <a:off x="4105013" y="1799550"/>
                  <a:ext cx="112587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8" h="322" extrusionOk="0">
                      <a:moveTo>
                        <a:pt x="99" y="1"/>
                      </a:moveTo>
                      <a:cubicBezTo>
                        <a:pt x="45" y="1"/>
                        <a:pt x="1" y="45"/>
                        <a:pt x="1" y="90"/>
                      </a:cubicBezTo>
                      <a:cubicBezTo>
                        <a:pt x="1" y="143"/>
                        <a:pt x="36" y="188"/>
                        <a:pt x="90" y="188"/>
                      </a:cubicBezTo>
                      <a:lnTo>
                        <a:pt x="5041" y="322"/>
                      </a:lnTo>
                      <a:lnTo>
                        <a:pt x="5050" y="322"/>
                      </a:lnTo>
                      <a:cubicBezTo>
                        <a:pt x="5103" y="322"/>
                        <a:pt x="5139" y="286"/>
                        <a:pt x="5148" y="233"/>
                      </a:cubicBezTo>
                      <a:cubicBezTo>
                        <a:pt x="5148" y="179"/>
                        <a:pt x="5103" y="135"/>
                        <a:pt x="5050" y="135"/>
                      </a:cubicBez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3" name="Google Shape;2823;p48"/>
                <p:cNvSpPr/>
                <p:nvPr/>
              </p:nvSpPr>
              <p:spPr>
                <a:xfrm>
                  <a:off x="4325720" y="1706325"/>
                  <a:ext cx="49728" cy="20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813" extrusionOk="0">
                      <a:moveTo>
                        <a:pt x="1874" y="1"/>
                      </a:moveTo>
                      <a:cubicBezTo>
                        <a:pt x="1009" y="313"/>
                        <a:pt x="170" y="607"/>
                        <a:pt x="90" y="625"/>
                      </a:cubicBezTo>
                      <a:cubicBezTo>
                        <a:pt x="37" y="634"/>
                        <a:pt x="1" y="679"/>
                        <a:pt x="1" y="723"/>
                      </a:cubicBezTo>
                      <a:cubicBezTo>
                        <a:pt x="1" y="777"/>
                        <a:pt x="46" y="813"/>
                        <a:pt x="99" y="813"/>
                      </a:cubicBezTo>
                      <a:cubicBezTo>
                        <a:pt x="126" y="813"/>
                        <a:pt x="162" y="813"/>
                        <a:pt x="1981" y="161"/>
                      </a:cubicBezTo>
                      <a:cubicBezTo>
                        <a:pt x="1946" y="108"/>
                        <a:pt x="1910" y="54"/>
                        <a:pt x="18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4" name="Google Shape;2824;p48"/>
                <p:cNvSpPr/>
                <p:nvPr/>
              </p:nvSpPr>
              <p:spPr>
                <a:xfrm>
                  <a:off x="4327748" y="1800900"/>
                  <a:ext cx="84099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68" extrusionOk="0">
                      <a:moveTo>
                        <a:pt x="3274" y="0"/>
                      </a:moveTo>
                      <a:lnTo>
                        <a:pt x="98" y="81"/>
                      </a:lnTo>
                      <a:cubicBezTo>
                        <a:pt x="45" y="81"/>
                        <a:pt x="0" y="125"/>
                        <a:pt x="0" y="179"/>
                      </a:cubicBezTo>
                      <a:cubicBezTo>
                        <a:pt x="0" y="232"/>
                        <a:pt x="45" y="268"/>
                        <a:pt x="98" y="268"/>
                      </a:cubicBezTo>
                      <a:lnTo>
                        <a:pt x="3328" y="179"/>
                      </a:lnTo>
                      <a:cubicBezTo>
                        <a:pt x="3310" y="116"/>
                        <a:pt x="3292" y="54"/>
                        <a:pt x="3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5" name="Google Shape;2825;p48"/>
                <p:cNvSpPr/>
                <p:nvPr/>
              </p:nvSpPr>
              <p:spPr>
                <a:xfrm>
                  <a:off x="4200625" y="1725200"/>
                  <a:ext cx="13875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1" extrusionOk="0">
                      <a:moveTo>
                        <a:pt x="1633" y="209"/>
                      </a:moveTo>
                      <a:cubicBezTo>
                        <a:pt x="1633" y="209"/>
                        <a:pt x="1651" y="218"/>
                        <a:pt x="1677" y="245"/>
                      </a:cubicBezTo>
                      <a:cubicBezTo>
                        <a:pt x="1731" y="316"/>
                        <a:pt x="1686" y="414"/>
                        <a:pt x="1660" y="477"/>
                      </a:cubicBezTo>
                      <a:cubicBezTo>
                        <a:pt x="1642" y="513"/>
                        <a:pt x="1615" y="548"/>
                        <a:pt x="1588" y="593"/>
                      </a:cubicBezTo>
                      <a:cubicBezTo>
                        <a:pt x="1552" y="495"/>
                        <a:pt x="1552" y="397"/>
                        <a:pt x="1570" y="316"/>
                      </a:cubicBezTo>
                      <a:cubicBezTo>
                        <a:pt x="1588" y="245"/>
                        <a:pt x="1624" y="218"/>
                        <a:pt x="1633" y="209"/>
                      </a:cubicBezTo>
                      <a:close/>
                      <a:moveTo>
                        <a:pt x="3087" y="200"/>
                      </a:moveTo>
                      <a:cubicBezTo>
                        <a:pt x="3096" y="200"/>
                        <a:pt x="3114" y="200"/>
                        <a:pt x="3123" y="209"/>
                      </a:cubicBezTo>
                      <a:cubicBezTo>
                        <a:pt x="3203" y="245"/>
                        <a:pt x="3292" y="397"/>
                        <a:pt x="3230" y="611"/>
                      </a:cubicBezTo>
                      <a:cubicBezTo>
                        <a:pt x="3221" y="646"/>
                        <a:pt x="3203" y="673"/>
                        <a:pt x="3176" y="709"/>
                      </a:cubicBezTo>
                      <a:cubicBezTo>
                        <a:pt x="3114" y="655"/>
                        <a:pt x="3069" y="593"/>
                        <a:pt x="3042" y="539"/>
                      </a:cubicBezTo>
                      <a:cubicBezTo>
                        <a:pt x="2980" y="423"/>
                        <a:pt x="2971" y="316"/>
                        <a:pt x="3016" y="245"/>
                      </a:cubicBezTo>
                      <a:cubicBezTo>
                        <a:pt x="3042" y="209"/>
                        <a:pt x="3060" y="200"/>
                        <a:pt x="3087" y="200"/>
                      </a:cubicBezTo>
                      <a:close/>
                      <a:moveTo>
                        <a:pt x="4523" y="281"/>
                      </a:moveTo>
                      <a:cubicBezTo>
                        <a:pt x="4541" y="281"/>
                        <a:pt x="4550" y="290"/>
                        <a:pt x="4559" y="290"/>
                      </a:cubicBezTo>
                      <a:cubicBezTo>
                        <a:pt x="4586" y="298"/>
                        <a:pt x="4621" y="370"/>
                        <a:pt x="4603" y="495"/>
                      </a:cubicBezTo>
                      <a:cubicBezTo>
                        <a:pt x="4595" y="575"/>
                        <a:pt x="4568" y="655"/>
                        <a:pt x="4514" y="727"/>
                      </a:cubicBezTo>
                      <a:cubicBezTo>
                        <a:pt x="4407" y="575"/>
                        <a:pt x="4407" y="432"/>
                        <a:pt x="4443" y="352"/>
                      </a:cubicBezTo>
                      <a:cubicBezTo>
                        <a:pt x="4470" y="307"/>
                        <a:pt x="4496" y="281"/>
                        <a:pt x="4523" y="281"/>
                      </a:cubicBezTo>
                      <a:close/>
                      <a:moveTo>
                        <a:pt x="3084" y="1"/>
                      </a:moveTo>
                      <a:cubicBezTo>
                        <a:pt x="2996" y="1"/>
                        <a:pt x="2915" y="44"/>
                        <a:pt x="2855" y="129"/>
                      </a:cubicBezTo>
                      <a:cubicBezTo>
                        <a:pt x="2766" y="263"/>
                        <a:pt x="2766" y="450"/>
                        <a:pt x="2873" y="629"/>
                      </a:cubicBezTo>
                      <a:cubicBezTo>
                        <a:pt x="2908" y="700"/>
                        <a:pt x="2953" y="762"/>
                        <a:pt x="3016" y="825"/>
                      </a:cubicBezTo>
                      <a:cubicBezTo>
                        <a:pt x="2944" y="869"/>
                        <a:pt x="2864" y="896"/>
                        <a:pt x="2775" y="932"/>
                      </a:cubicBezTo>
                      <a:cubicBezTo>
                        <a:pt x="2639" y="971"/>
                        <a:pt x="2484" y="993"/>
                        <a:pt x="2333" y="993"/>
                      </a:cubicBezTo>
                      <a:cubicBezTo>
                        <a:pt x="2104" y="993"/>
                        <a:pt x="1883" y="943"/>
                        <a:pt x="1749" y="825"/>
                      </a:cubicBezTo>
                      <a:cubicBezTo>
                        <a:pt x="1722" y="807"/>
                        <a:pt x="1704" y="789"/>
                        <a:pt x="1686" y="771"/>
                      </a:cubicBezTo>
                      <a:cubicBezTo>
                        <a:pt x="1749" y="700"/>
                        <a:pt x="1802" y="629"/>
                        <a:pt x="1838" y="566"/>
                      </a:cubicBezTo>
                      <a:cubicBezTo>
                        <a:pt x="1918" y="397"/>
                        <a:pt x="1918" y="236"/>
                        <a:pt x="1829" y="120"/>
                      </a:cubicBezTo>
                      <a:cubicBezTo>
                        <a:pt x="1753" y="37"/>
                        <a:pt x="1682" y="18"/>
                        <a:pt x="1629" y="18"/>
                      </a:cubicBezTo>
                      <a:cubicBezTo>
                        <a:pt x="1614" y="18"/>
                        <a:pt x="1600" y="20"/>
                        <a:pt x="1588" y="22"/>
                      </a:cubicBezTo>
                      <a:cubicBezTo>
                        <a:pt x="1490" y="40"/>
                        <a:pt x="1419" y="138"/>
                        <a:pt x="1383" y="272"/>
                      </a:cubicBezTo>
                      <a:cubicBezTo>
                        <a:pt x="1347" y="397"/>
                        <a:pt x="1356" y="575"/>
                        <a:pt x="1437" y="736"/>
                      </a:cubicBezTo>
                      <a:cubicBezTo>
                        <a:pt x="1263" y="876"/>
                        <a:pt x="1036" y="978"/>
                        <a:pt x="797" y="978"/>
                      </a:cubicBezTo>
                      <a:cubicBezTo>
                        <a:pt x="778" y="978"/>
                        <a:pt x="760" y="978"/>
                        <a:pt x="741" y="976"/>
                      </a:cubicBezTo>
                      <a:cubicBezTo>
                        <a:pt x="428" y="959"/>
                        <a:pt x="170" y="807"/>
                        <a:pt x="0" y="664"/>
                      </a:cubicBezTo>
                      <a:cubicBezTo>
                        <a:pt x="0" y="700"/>
                        <a:pt x="0" y="745"/>
                        <a:pt x="0" y="780"/>
                      </a:cubicBezTo>
                      <a:cubicBezTo>
                        <a:pt x="9" y="816"/>
                        <a:pt x="9" y="860"/>
                        <a:pt x="9" y="914"/>
                      </a:cubicBezTo>
                      <a:cubicBezTo>
                        <a:pt x="188" y="1039"/>
                        <a:pt x="437" y="1155"/>
                        <a:pt x="732" y="1173"/>
                      </a:cubicBezTo>
                      <a:cubicBezTo>
                        <a:pt x="752" y="1174"/>
                        <a:pt x="773" y="1175"/>
                        <a:pt x="794" y="1175"/>
                      </a:cubicBezTo>
                      <a:cubicBezTo>
                        <a:pt x="1075" y="1175"/>
                        <a:pt x="1344" y="1063"/>
                        <a:pt x="1544" y="905"/>
                      </a:cubicBezTo>
                      <a:cubicBezTo>
                        <a:pt x="1561" y="932"/>
                        <a:pt x="1588" y="950"/>
                        <a:pt x="1615" y="976"/>
                      </a:cubicBezTo>
                      <a:cubicBezTo>
                        <a:pt x="1793" y="1127"/>
                        <a:pt x="2059" y="1187"/>
                        <a:pt x="2326" y="1187"/>
                      </a:cubicBezTo>
                      <a:cubicBezTo>
                        <a:pt x="2501" y="1187"/>
                        <a:pt x="2676" y="1162"/>
                        <a:pt x="2828" y="1119"/>
                      </a:cubicBezTo>
                      <a:cubicBezTo>
                        <a:pt x="2962" y="1075"/>
                        <a:pt x="3078" y="1021"/>
                        <a:pt x="3176" y="959"/>
                      </a:cubicBezTo>
                      <a:cubicBezTo>
                        <a:pt x="3366" y="1091"/>
                        <a:pt x="3625" y="1193"/>
                        <a:pt x="3918" y="1193"/>
                      </a:cubicBezTo>
                      <a:cubicBezTo>
                        <a:pt x="3941" y="1193"/>
                        <a:pt x="3964" y="1192"/>
                        <a:pt x="3988" y="1191"/>
                      </a:cubicBezTo>
                      <a:cubicBezTo>
                        <a:pt x="4202" y="1182"/>
                        <a:pt x="4372" y="1110"/>
                        <a:pt x="4505" y="1012"/>
                      </a:cubicBezTo>
                      <a:cubicBezTo>
                        <a:pt x="4559" y="1066"/>
                        <a:pt x="4612" y="1110"/>
                        <a:pt x="4684" y="1146"/>
                      </a:cubicBezTo>
                      <a:cubicBezTo>
                        <a:pt x="4942" y="1315"/>
                        <a:pt x="5210" y="1360"/>
                        <a:pt x="5451" y="1360"/>
                      </a:cubicBezTo>
                      <a:lnTo>
                        <a:pt x="5549" y="1360"/>
                      </a:lnTo>
                      <a:cubicBezTo>
                        <a:pt x="5549" y="1289"/>
                        <a:pt x="5549" y="1226"/>
                        <a:pt x="5549" y="1155"/>
                      </a:cubicBezTo>
                      <a:cubicBezTo>
                        <a:pt x="5509" y="1158"/>
                        <a:pt x="5469" y="1160"/>
                        <a:pt x="5427" y="1160"/>
                      </a:cubicBezTo>
                      <a:cubicBezTo>
                        <a:pt x="5223" y="1160"/>
                        <a:pt x="4998" y="1119"/>
                        <a:pt x="4791" y="985"/>
                      </a:cubicBezTo>
                      <a:cubicBezTo>
                        <a:pt x="4728" y="950"/>
                        <a:pt x="4684" y="914"/>
                        <a:pt x="4648" y="878"/>
                      </a:cubicBezTo>
                      <a:cubicBezTo>
                        <a:pt x="4728" y="771"/>
                        <a:pt x="4782" y="646"/>
                        <a:pt x="4800" y="521"/>
                      </a:cubicBezTo>
                      <a:cubicBezTo>
                        <a:pt x="4827" y="316"/>
                        <a:pt x="4755" y="156"/>
                        <a:pt x="4630" y="102"/>
                      </a:cubicBezTo>
                      <a:cubicBezTo>
                        <a:pt x="4598" y="93"/>
                        <a:pt x="4566" y="88"/>
                        <a:pt x="4535" y="88"/>
                      </a:cubicBezTo>
                      <a:cubicBezTo>
                        <a:pt x="4421" y="88"/>
                        <a:pt x="4321" y="151"/>
                        <a:pt x="4264" y="263"/>
                      </a:cubicBezTo>
                      <a:cubicBezTo>
                        <a:pt x="4193" y="423"/>
                        <a:pt x="4211" y="655"/>
                        <a:pt x="4372" y="869"/>
                      </a:cubicBezTo>
                      <a:cubicBezTo>
                        <a:pt x="4273" y="941"/>
                        <a:pt x="4149" y="985"/>
                        <a:pt x="3979" y="994"/>
                      </a:cubicBezTo>
                      <a:cubicBezTo>
                        <a:pt x="3964" y="995"/>
                        <a:pt x="3950" y="995"/>
                        <a:pt x="3936" y="995"/>
                      </a:cubicBezTo>
                      <a:cubicBezTo>
                        <a:pt x="3695" y="995"/>
                        <a:pt x="3488" y="926"/>
                        <a:pt x="3328" y="825"/>
                      </a:cubicBezTo>
                      <a:cubicBezTo>
                        <a:pt x="3372" y="780"/>
                        <a:pt x="3399" y="727"/>
                        <a:pt x="3417" y="664"/>
                      </a:cubicBezTo>
                      <a:cubicBezTo>
                        <a:pt x="3506" y="352"/>
                        <a:pt x="3381" y="111"/>
                        <a:pt x="3212" y="31"/>
                      </a:cubicBezTo>
                      <a:cubicBezTo>
                        <a:pt x="3169" y="11"/>
                        <a:pt x="3125" y="1"/>
                        <a:pt x="30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6" name="Google Shape;2826;p48"/>
                <p:cNvSpPr/>
                <p:nvPr/>
              </p:nvSpPr>
              <p:spPr>
                <a:xfrm>
                  <a:off x="4200175" y="1773825"/>
                  <a:ext cx="138750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0" extrusionOk="0">
                      <a:moveTo>
                        <a:pt x="1651" y="209"/>
                      </a:moveTo>
                      <a:cubicBezTo>
                        <a:pt x="1651" y="209"/>
                        <a:pt x="1669" y="218"/>
                        <a:pt x="1695" y="245"/>
                      </a:cubicBezTo>
                      <a:cubicBezTo>
                        <a:pt x="1749" y="316"/>
                        <a:pt x="1704" y="414"/>
                        <a:pt x="1678" y="477"/>
                      </a:cubicBezTo>
                      <a:cubicBezTo>
                        <a:pt x="1660" y="512"/>
                        <a:pt x="1633" y="548"/>
                        <a:pt x="1606" y="593"/>
                      </a:cubicBezTo>
                      <a:cubicBezTo>
                        <a:pt x="1570" y="495"/>
                        <a:pt x="1570" y="396"/>
                        <a:pt x="1588" y="316"/>
                      </a:cubicBezTo>
                      <a:cubicBezTo>
                        <a:pt x="1606" y="245"/>
                        <a:pt x="1642" y="218"/>
                        <a:pt x="1651" y="209"/>
                      </a:cubicBezTo>
                      <a:close/>
                      <a:moveTo>
                        <a:pt x="3105" y="200"/>
                      </a:moveTo>
                      <a:cubicBezTo>
                        <a:pt x="3114" y="200"/>
                        <a:pt x="3132" y="200"/>
                        <a:pt x="3141" y="209"/>
                      </a:cubicBezTo>
                      <a:cubicBezTo>
                        <a:pt x="3221" y="245"/>
                        <a:pt x="3310" y="396"/>
                        <a:pt x="3248" y="610"/>
                      </a:cubicBezTo>
                      <a:cubicBezTo>
                        <a:pt x="3239" y="646"/>
                        <a:pt x="3221" y="673"/>
                        <a:pt x="3194" y="709"/>
                      </a:cubicBezTo>
                      <a:cubicBezTo>
                        <a:pt x="3132" y="655"/>
                        <a:pt x="3087" y="593"/>
                        <a:pt x="3060" y="539"/>
                      </a:cubicBezTo>
                      <a:cubicBezTo>
                        <a:pt x="2998" y="423"/>
                        <a:pt x="2989" y="316"/>
                        <a:pt x="3034" y="236"/>
                      </a:cubicBezTo>
                      <a:cubicBezTo>
                        <a:pt x="3060" y="209"/>
                        <a:pt x="3078" y="200"/>
                        <a:pt x="3105" y="200"/>
                      </a:cubicBezTo>
                      <a:close/>
                      <a:moveTo>
                        <a:pt x="4541" y="280"/>
                      </a:moveTo>
                      <a:cubicBezTo>
                        <a:pt x="4559" y="280"/>
                        <a:pt x="4568" y="289"/>
                        <a:pt x="4577" y="289"/>
                      </a:cubicBezTo>
                      <a:cubicBezTo>
                        <a:pt x="4604" y="298"/>
                        <a:pt x="4639" y="370"/>
                        <a:pt x="4621" y="495"/>
                      </a:cubicBezTo>
                      <a:cubicBezTo>
                        <a:pt x="4613" y="575"/>
                        <a:pt x="4586" y="655"/>
                        <a:pt x="4532" y="726"/>
                      </a:cubicBezTo>
                      <a:cubicBezTo>
                        <a:pt x="4425" y="575"/>
                        <a:pt x="4425" y="423"/>
                        <a:pt x="4461" y="343"/>
                      </a:cubicBezTo>
                      <a:cubicBezTo>
                        <a:pt x="4488" y="307"/>
                        <a:pt x="4514" y="280"/>
                        <a:pt x="4541" y="280"/>
                      </a:cubicBezTo>
                      <a:close/>
                      <a:moveTo>
                        <a:pt x="3102" y="1"/>
                      </a:moveTo>
                      <a:cubicBezTo>
                        <a:pt x="3014" y="1"/>
                        <a:pt x="2933" y="44"/>
                        <a:pt x="2873" y="129"/>
                      </a:cubicBezTo>
                      <a:cubicBezTo>
                        <a:pt x="2784" y="263"/>
                        <a:pt x="2784" y="450"/>
                        <a:pt x="2891" y="628"/>
                      </a:cubicBezTo>
                      <a:cubicBezTo>
                        <a:pt x="2926" y="700"/>
                        <a:pt x="2971" y="762"/>
                        <a:pt x="3034" y="825"/>
                      </a:cubicBezTo>
                      <a:cubicBezTo>
                        <a:pt x="2962" y="860"/>
                        <a:pt x="2882" y="896"/>
                        <a:pt x="2793" y="923"/>
                      </a:cubicBezTo>
                      <a:cubicBezTo>
                        <a:pt x="2654" y="967"/>
                        <a:pt x="2494" y="991"/>
                        <a:pt x="2338" y="991"/>
                      </a:cubicBezTo>
                      <a:cubicBezTo>
                        <a:pt x="2114" y="991"/>
                        <a:pt x="1898" y="940"/>
                        <a:pt x="1767" y="825"/>
                      </a:cubicBezTo>
                      <a:cubicBezTo>
                        <a:pt x="1740" y="807"/>
                        <a:pt x="1722" y="789"/>
                        <a:pt x="1704" y="771"/>
                      </a:cubicBezTo>
                      <a:cubicBezTo>
                        <a:pt x="1767" y="700"/>
                        <a:pt x="1820" y="628"/>
                        <a:pt x="1856" y="566"/>
                      </a:cubicBezTo>
                      <a:cubicBezTo>
                        <a:pt x="1936" y="396"/>
                        <a:pt x="1936" y="236"/>
                        <a:pt x="1847" y="120"/>
                      </a:cubicBezTo>
                      <a:cubicBezTo>
                        <a:pt x="1771" y="37"/>
                        <a:pt x="1700" y="18"/>
                        <a:pt x="1647" y="18"/>
                      </a:cubicBezTo>
                      <a:cubicBezTo>
                        <a:pt x="1632" y="18"/>
                        <a:pt x="1618" y="20"/>
                        <a:pt x="1606" y="22"/>
                      </a:cubicBezTo>
                      <a:cubicBezTo>
                        <a:pt x="1508" y="40"/>
                        <a:pt x="1428" y="138"/>
                        <a:pt x="1401" y="271"/>
                      </a:cubicBezTo>
                      <a:cubicBezTo>
                        <a:pt x="1365" y="396"/>
                        <a:pt x="1374" y="575"/>
                        <a:pt x="1455" y="735"/>
                      </a:cubicBezTo>
                      <a:cubicBezTo>
                        <a:pt x="1281" y="876"/>
                        <a:pt x="1054" y="978"/>
                        <a:pt x="815" y="978"/>
                      </a:cubicBezTo>
                      <a:cubicBezTo>
                        <a:pt x="796" y="978"/>
                        <a:pt x="778" y="978"/>
                        <a:pt x="759" y="976"/>
                      </a:cubicBezTo>
                      <a:cubicBezTo>
                        <a:pt x="438" y="958"/>
                        <a:pt x="170" y="789"/>
                        <a:pt x="0" y="646"/>
                      </a:cubicBezTo>
                      <a:cubicBezTo>
                        <a:pt x="0" y="735"/>
                        <a:pt x="0" y="825"/>
                        <a:pt x="0" y="896"/>
                      </a:cubicBezTo>
                      <a:cubicBezTo>
                        <a:pt x="188" y="1030"/>
                        <a:pt x="446" y="1155"/>
                        <a:pt x="750" y="1172"/>
                      </a:cubicBezTo>
                      <a:cubicBezTo>
                        <a:pt x="770" y="1174"/>
                        <a:pt x="791" y="1174"/>
                        <a:pt x="812" y="1174"/>
                      </a:cubicBezTo>
                      <a:cubicBezTo>
                        <a:pt x="1093" y="1174"/>
                        <a:pt x="1362" y="1063"/>
                        <a:pt x="1562" y="905"/>
                      </a:cubicBezTo>
                      <a:cubicBezTo>
                        <a:pt x="1579" y="923"/>
                        <a:pt x="1606" y="949"/>
                        <a:pt x="1633" y="976"/>
                      </a:cubicBezTo>
                      <a:cubicBezTo>
                        <a:pt x="1811" y="1127"/>
                        <a:pt x="2077" y="1187"/>
                        <a:pt x="2344" y="1187"/>
                      </a:cubicBezTo>
                      <a:cubicBezTo>
                        <a:pt x="2519" y="1187"/>
                        <a:pt x="2694" y="1161"/>
                        <a:pt x="2846" y="1119"/>
                      </a:cubicBezTo>
                      <a:cubicBezTo>
                        <a:pt x="2980" y="1074"/>
                        <a:pt x="3096" y="1021"/>
                        <a:pt x="3194" y="958"/>
                      </a:cubicBezTo>
                      <a:cubicBezTo>
                        <a:pt x="3384" y="1091"/>
                        <a:pt x="3643" y="1192"/>
                        <a:pt x="3936" y="1192"/>
                      </a:cubicBezTo>
                      <a:cubicBezTo>
                        <a:pt x="3959" y="1192"/>
                        <a:pt x="3982" y="1192"/>
                        <a:pt x="4006" y="1190"/>
                      </a:cubicBezTo>
                      <a:cubicBezTo>
                        <a:pt x="4220" y="1181"/>
                        <a:pt x="4390" y="1110"/>
                        <a:pt x="4523" y="1012"/>
                      </a:cubicBezTo>
                      <a:cubicBezTo>
                        <a:pt x="4577" y="1065"/>
                        <a:pt x="4630" y="1110"/>
                        <a:pt x="4702" y="1146"/>
                      </a:cubicBezTo>
                      <a:cubicBezTo>
                        <a:pt x="4960" y="1306"/>
                        <a:pt x="5228" y="1360"/>
                        <a:pt x="5469" y="1360"/>
                      </a:cubicBezTo>
                      <a:lnTo>
                        <a:pt x="5523" y="1360"/>
                      </a:lnTo>
                      <a:cubicBezTo>
                        <a:pt x="5540" y="1306"/>
                        <a:pt x="5549" y="1244"/>
                        <a:pt x="5549" y="1155"/>
                      </a:cubicBezTo>
                      <a:lnTo>
                        <a:pt x="5549" y="1155"/>
                      </a:lnTo>
                      <a:cubicBezTo>
                        <a:pt x="5515" y="1157"/>
                        <a:pt x="5480" y="1159"/>
                        <a:pt x="5443" y="1159"/>
                      </a:cubicBezTo>
                      <a:cubicBezTo>
                        <a:pt x="5242" y="1159"/>
                        <a:pt x="5013" y="1114"/>
                        <a:pt x="4809" y="985"/>
                      </a:cubicBezTo>
                      <a:cubicBezTo>
                        <a:pt x="4746" y="949"/>
                        <a:pt x="4702" y="914"/>
                        <a:pt x="4666" y="878"/>
                      </a:cubicBezTo>
                      <a:cubicBezTo>
                        <a:pt x="4746" y="771"/>
                        <a:pt x="4800" y="646"/>
                        <a:pt x="4818" y="521"/>
                      </a:cubicBezTo>
                      <a:cubicBezTo>
                        <a:pt x="4845" y="316"/>
                        <a:pt x="4773" y="147"/>
                        <a:pt x="4648" y="102"/>
                      </a:cubicBezTo>
                      <a:cubicBezTo>
                        <a:pt x="4616" y="92"/>
                        <a:pt x="4584" y="88"/>
                        <a:pt x="4553" y="88"/>
                      </a:cubicBezTo>
                      <a:cubicBezTo>
                        <a:pt x="4439" y="88"/>
                        <a:pt x="4339" y="150"/>
                        <a:pt x="4282" y="263"/>
                      </a:cubicBezTo>
                      <a:cubicBezTo>
                        <a:pt x="4211" y="423"/>
                        <a:pt x="4229" y="655"/>
                        <a:pt x="4390" y="869"/>
                      </a:cubicBezTo>
                      <a:cubicBezTo>
                        <a:pt x="4291" y="941"/>
                        <a:pt x="4167" y="985"/>
                        <a:pt x="3997" y="994"/>
                      </a:cubicBezTo>
                      <a:cubicBezTo>
                        <a:pt x="3982" y="995"/>
                        <a:pt x="3968" y="995"/>
                        <a:pt x="3954" y="995"/>
                      </a:cubicBezTo>
                      <a:cubicBezTo>
                        <a:pt x="3713" y="995"/>
                        <a:pt x="3506" y="926"/>
                        <a:pt x="3346" y="825"/>
                      </a:cubicBezTo>
                      <a:cubicBezTo>
                        <a:pt x="3390" y="771"/>
                        <a:pt x="3417" y="718"/>
                        <a:pt x="3435" y="664"/>
                      </a:cubicBezTo>
                      <a:cubicBezTo>
                        <a:pt x="3524" y="352"/>
                        <a:pt x="3399" y="111"/>
                        <a:pt x="3230" y="31"/>
                      </a:cubicBezTo>
                      <a:cubicBezTo>
                        <a:pt x="3187" y="10"/>
                        <a:pt x="3143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7" name="Google Shape;2827;p48"/>
                <p:cNvSpPr/>
                <p:nvPr/>
              </p:nvSpPr>
              <p:spPr>
                <a:xfrm>
                  <a:off x="4200625" y="1758525"/>
                  <a:ext cx="138750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438" extrusionOk="0">
                      <a:moveTo>
                        <a:pt x="9" y="0"/>
                      </a:moveTo>
                      <a:cubicBezTo>
                        <a:pt x="0" y="63"/>
                        <a:pt x="0" y="125"/>
                        <a:pt x="0" y="197"/>
                      </a:cubicBezTo>
                      <a:cubicBezTo>
                        <a:pt x="1026" y="313"/>
                        <a:pt x="2454" y="437"/>
                        <a:pt x="3863" y="437"/>
                      </a:cubicBezTo>
                      <a:cubicBezTo>
                        <a:pt x="4434" y="437"/>
                        <a:pt x="5005" y="411"/>
                        <a:pt x="5549" y="366"/>
                      </a:cubicBezTo>
                      <a:cubicBezTo>
                        <a:pt x="5549" y="295"/>
                        <a:pt x="5549" y="232"/>
                        <a:pt x="5549" y="170"/>
                      </a:cubicBezTo>
                      <a:cubicBezTo>
                        <a:pt x="5014" y="218"/>
                        <a:pt x="4449" y="238"/>
                        <a:pt x="3880" y="238"/>
                      </a:cubicBezTo>
                      <a:cubicBezTo>
                        <a:pt x="2466" y="238"/>
                        <a:pt x="1033" y="115"/>
                        <a:pt x="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8" name="Google Shape;2828;p48"/>
                <p:cNvSpPr/>
                <p:nvPr/>
              </p:nvSpPr>
              <p:spPr>
                <a:xfrm>
                  <a:off x="4200175" y="1717025"/>
                  <a:ext cx="139200" cy="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20" extrusionOk="0">
                      <a:moveTo>
                        <a:pt x="1776" y="1"/>
                      </a:moveTo>
                      <a:cubicBezTo>
                        <a:pt x="1160" y="1"/>
                        <a:pt x="661" y="19"/>
                        <a:pt x="509" y="37"/>
                      </a:cubicBezTo>
                      <a:cubicBezTo>
                        <a:pt x="116" y="99"/>
                        <a:pt x="27" y="625"/>
                        <a:pt x="18" y="991"/>
                      </a:cubicBezTo>
                      <a:cubicBezTo>
                        <a:pt x="18" y="1027"/>
                        <a:pt x="18" y="1072"/>
                        <a:pt x="18" y="1107"/>
                      </a:cubicBezTo>
                      <a:cubicBezTo>
                        <a:pt x="27" y="1143"/>
                        <a:pt x="27" y="1187"/>
                        <a:pt x="27" y="1241"/>
                      </a:cubicBezTo>
                      <a:cubicBezTo>
                        <a:pt x="27" y="1357"/>
                        <a:pt x="27" y="1500"/>
                        <a:pt x="27" y="1660"/>
                      </a:cubicBezTo>
                      <a:cubicBezTo>
                        <a:pt x="18" y="1723"/>
                        <a:pt x="18" y="1785"/>
                        <a:pt x="18" y="1857"/>
                      </a:cubicBezTo>
                      <a:cubicBezTo>
                        <a:pt x="18" y="2204"/>
                        <a:pt x="9" y="2597"/>
                        <a:pt x="0" y="2918"/>
                      </a:cubicBezTo>
                      <a:cubicBezTo>
                        <a:pt x="0" y="3007"/>
                        <a:pt x="0" y="3097"/>
                        <a:pt x="0" y="3168"/>
                      </a:cubicBezTo>
                      <a:cubicBezTo>
                        <a:pt x="0" y="3266"/>
                        <a:pt x="0" y="3346"/>
                        <a:pt x="0" y="3409"/>
                      </a:cubicBezTo>
                      <a:cubicBezTo>
                        <a:pt x="18" y="3899"/>
                        <a:pt x="214" y="3828"/>
                        <a:pt x="964" y="3899"/>
                      </a:cubicBezTo>
                      <a:cubicBezTo>
                        <a:pt x="1112" y="3914"/>
                        <a:pt x="1321" y="3919"/>
                        <a:pt x="1567" y="3919"/>
                      </a:cubicBezTo>
                      <a:cubicBezTo>
                        <a:pt x="2567" y="3919"/>
                        <a:pt x="4179" y="3825"/>
                        <a:pt x="4809" y="3810"/>
                      </a:cubicBezTo>
                      <a:cubicBezTo>
                        <a:pt x="5291" y="3801"/>
                        <a:pt x="5460" y="3766"/>
                        <a:pt x="5523" y="3632"/>
                      </a:cubicBezTo>
                      <a:cubicBezTo>
                        <a:pt x="5540" y="3578"/>
                        <a:pt x="5549" y="3516"/>
                        <a:pt x="5549" y="3427"/>
                      </a:cubicBezTo>
                      <a:cubicBezTo>
                        <a:pt x="5558" y="3373"/>
                        <a:pt x="5558" y="3311"/>
                        <a:pt x="5558" y="3239"/>
                      </a:cubicBezTo>
                      <a:cubicBezTo>
                        <a:pt x="5558" y="3195"/>
                        <a:pt x="5567" y="3141"/>
                        <a:pt x="5567" y="3079"/>
                      </a:cubicBezTo>
                      <a:lnTo>
                        <a:pt x="5567" y="3079"/>
                      </a:lnTo>
                      <a:cubicBezTo>
                        <a:pt x="5520" y="3080"/>
                        <a:pt x="5471" y="3080"/>
                        <a:pt x="5421" y="3080"/>
                      </a:cubicBezTo>
                      <a:cubicBezTo>
                        <a:pt x="4953" y="3080"/>
                        <a:pt x="4367" y="3041"/>
                        <a:pt x="3658" y="2936"/>
                      </a:cubicBezTo>
                      <a:cubicBezTo>
                        <a:pt x="1981" y="2677"/>
                        <a:pt x="1776" y="840"/>
                        <a:pt x="1776" y="1"/>
                      </a:cubicBezTo>
                      <a:close/>
                    </a:path>
                  </a:pathLst>
                </a:custGeom>
                <a:solidFill>
                  <a:srgbClr val="78433F">
                    <a:alpha val="120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6" name="Google Shape;2359;p45"/>
          <p:cNvSpPr txBox="1">
            <a:spLocks noGrp="1"/>
          </p:cNvSpPr>
          <p:nvPr>
            <p:ph type="title"/>
          </p:nvPr>
        </p:nvSpPr>
        <p:spPr>
          <a:xfrm>
            <a:off x="37283" y="395902"/>
            <a:ext cx="5427412" cy="98658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b="1" dirty="0">
              <a:solidFill>
                <a:srgbClr val="7F3D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3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 UỐNG NƯỚC HỌC SINH">
            <a:extLst>
              <a:ext uri="{FF2B5EF4-FFF2-40B4-BE49-F238E27FC236}">
                <a16:creationId xmlns:a16="http://schemas.microsoft.com/office/drawing/2014/main" id="{FBB09908-17B2-4D9A-9645-729F2C9FF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t="8445" r="21555" b="6667"/>
          <a:stretch/>
        </p:blipFill>
        <p:spPr bwMode="auto">
          <a:xfrm>
            <a:off x="6642100" y="140368"/>
            <a:ext cx="2374900" cy="2170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37AC4-2627-48C0-B750-DFA3D36CD751}"/>
              </a:ext>
            </a:extLst>
          </p:cNvPr>
          <p:cNvSpPr txBox="1"/>
          <p:nvPr/>
        </p:nvSpPr>
        <p:spPr>
          <a:xfrm>
            <a:off x="292100" y="2053236"/>
            <a:ext cx="8191500" cy="216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bẩn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3A3ABEAC-79B3-4676-975A-37AC00E67CD8}"/>
              </a:ext>
            </a:extLst>
          </p:cNvPr>
          <p:cNvSpPr/>
          <p:nvPr/>
        </p:nvSpPr>
        <p:spPr>
          <a:xfrm>
            <a:off x="444500" y="317500"/>
            <a:ext cx="5930900" cy="15367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7002266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 UỐNG NƯỚC HỌC SINH">
            <a:extLst>
              <a:ext uri="{FF2B5EF4-FFF2-40B4-BE49-F238E27FC236}">
                <a16:creationId xmlns:a16="http://schemas.microsoft.com/office/drawing/2014/main" id="{EA068D87-8515-448D-BC7F-3E18FEB15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t="8445" r="21555" b="6667"/>
          <a:stretch/>
        </p:blipFill>
        <p:spPr bwMode="auto">
          <a:xfrm>
            <a:off x="1536700" y="903127"/>
            <a:ext cx="2717800" cy="2483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Tủ Để Ca Cốc Mầm Non MN561003A - Đồ Chơi Sao Việt">
            <a:extLst>
              <a:ext uri="{FF2B5EF4-FFF2-40B4-BE49-F238E27FC236}">
                <a16:creationId xmlns:a16="http://schemas.microsoft.com/office/drawing/2014/main" id="{F9687298-3D3D-46C9-8447-ECCAF492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49" y="838199"/>
            <a:ext cx="2548659" cy="2548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52C3DB-3023-430F-99CA-862D457518A0}"/>
              </a:ext>
            </a:extLst>
          </p:cNvPr>
          <p:cNvSpPr txBox="1"/>
          <p:nvPr/>
        </p:nvSpPr>
        <p:spPr>
          <a:xfrm>
            <a:off x="673100" y="4481612"/>
            <a:ext cx="8775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200" b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rửa và cất gọn cốc đúng cách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482267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59;p45"/>
          <p:cNvSpPr txBox="1">
            <a:spLocks noGrp="1"/>
          </p:cNvSpPr>
          <p:nvPr>
            <p:ph type="title"/>
          </p:nvPr>
        </p:nvSpPr>
        <p:spPr>
          <a:xfrm>
            <a:off x="0" y="88076"/>
            <a:ext cx="9144000" cy="8593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Cùng người thân lau dọn, sắp xếp lại các đồ dùng trong nhà.</a:t>
            </a:r>
            <a:endParaRPr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703;p37"/>
          <p:cNvSpPr txBox="1">
            <a:spLocks/>
          </p:cNvSpPr>
          <p:nvPr/>
        </p:nvSpPr>
        <p:spPr>
          <a:xfrm>
            <a:off x="3835401" y="1387973"/>
            <a:ext cx="5106764" cy="286438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30200">
              <a:lnSpc>
                <a:spcPct val="150000"/>
              </a:lnSpc>
              <a:buSzPts val="1600"/>
              <a:buFont typeface="Arial"/>
              <a:buChar char="●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30200">
              <a:lnSpc>
                <a:spcPct val="150000"/>
              </a:lnSpc>
              <a:buSzPts val="1600"/>
              <a:buFont typeface="Arial"/>
              <a:buChar char="●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30200">
              <a:lnSpc>
                <a:spcPct val="150000"/>
              </a:lnSpc>
              <a:buSzPts val="1600"/>
              <a:buFont typeface="Arial"/>
              <a:buChar char="●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52D4AF-F643-4B9D-9E78-BD6D0B057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325"/>
            <a:ext cx="3835401" cy="202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7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" name="Google Shape;3072;p54"/>
          <p:cNvGrpSpPr/>
          <p:nvPr/>
        </p:nvGrpSpPr>
        <p:grpSpPr>
          <a:xfrm flipH="1">
            <a:off x="269725" y="2650511"/>
            <a:ext cx="1599554" cy="2073235"/>
            <a:chOff x="6660150" y="1656850"/>
            <a:chExt cx="382925" cy="496322"/>
          </a:xfrm>
        </p:grpSpPr>
        <p:sp>
          <p:nvSpPr>
            <p:cNvPr id="3073" name="Google Shape;3073;p54"/>
            <p:cNvSpPr/>
            <p:nvPr/>
          </p:nvSpPr>
          <p:spPr>
            <a:xfrm>
              <a:off x="6689315" y="2123595"/>
              <a:ext cx="335356" cy="29576"/>
            </a:xfrm>
            <a:custGeom>
              <a:avLst/>
              <a:gdLst/>
              <a:ahLst/>
              <a:cxnLst/>
              <a:rect l="l" t="t" r="r" b="b"/>
              <a:pathLst>
                <a:path w="10127" h="893" extrusionOk="0">
                  <a:moveTo>
                    <a:pt x="5068" y="0"/>
                  </a:moveTo>
                  <a:cubicBezTo>
                    <a:pt x="2267" y="0"/>
                    <a:pt x="1" y="197"/>
                    <a:pt x="1" y="446"/>
                  </a:cubicBezTo>
                  <a:cubicBezTo>
                    <a:pt x="1" y="696"/>
                    <a:pt x="2267" y="892"/>
                    <a:pt x="5068" y="892"/>
                  </a:cubicBezTo>
                  <a:cubicBezTo>
                    <a:pt x="7860" y="892"/>
                    <a:pt x="10126" y="696"/>
                    <a:pt x="10126" y="446"/>
                  </a:cubicBezTo>
                  <a:cubicBezTo>
                    <a:pt x="10126" y="197"/>
                    <a:pt x="7860" y="0"/>
                    <a:pt x="5068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54"/>
            <p:cNvSpPr/>
            <p:nvPr/>
          </p:nvSpPr>
          <p:spPr>
            <a:xfrm>
              <a:off x="6759400" y="2042425"/>
              <a:ext cx="66050" cy="100625"/>
            </a:xfrm>
            <a:custGeom>
              <a:avLst/>
              <a:gdLst/>
              <a:ahLst/>
              <a:cxnLst/>
              <a:rect l="l" t="t" r="r" b="b"/>
              <a:pathLst>
                <a:path w="2642" h="4025" extrusionOk="0">
                  <a:moveTo>
                    <a:pt x="366" y="1"/>
                  </a:moveTo>
                  <a:cubicBezTo>
                    <a:pt x="366" y="1"/>
                    <a:pt x="339" y="99"/>
                    <a:pt x="313" y="251"/>
                  </a:cubicBezTo>
                  <a:cubicBezTo>
                    <a:pt x="286" y="366"/>
                    <a:pt x="259" y="518"/>
                    <a:pt x="232" y="697"/>
                  </a:cubicBezTo>
                  <a:cubicBezTo>
                    <a:pt x="224" y="723"/>
                    <a:pt x="224" y="759"/>
                    <a:pt x="215" y="786"/>
                  </a:cubicBezTo>
                  <a:cubicBezTo>
                    <a:pt x="116" y="1437"/>
                    <a:pt x="0" y="2347"/>
                    <a:pt x="0" y="3043"/>
                  </a:cubicBezTo>
                  <a:cubicBezTo>
                    <a:pt x="9" y="3569"/>
                    <a:pt x="81" y="3962"/>
                    <a:pt x="277" y="4015"/>
                  </a:cubicBezTo>
                  <a:cubicBezTo>
                    <a:pt x="303" y="4021"/>
                    <a:pt x="330" y="4024"/>
                    <a:pt x="358" y="4024"/>
                  </a:cubicBezTo>
                  <a:cubicBezTo>
                    <a:pt x="488" y="4024"/>
                    <a:pt x="626" y="3958"/>
                    <a:pt x="759" y="3855"/>
                  </a:cubicBezTo>
                  <a:cubicBezTo>
                    <a:pt x="893" y="3748"/>
                    <a:pt x="1017" y="3614"/>
                    <a:pt x="1133" y="3462"/>
                  </a:cubicBezTo>
                  <a:cubicBezTo>
                    <a:pt x="1438" y="3082"/>
                    <a:pt x="1670" y="2637"/>
                    <a:pt x="1724" y="2637"/>
                  </a:cubicBezTo>
                  <a:cubicBezTo>
                    <a:pt x="1727" y="2637"/>
                    <a:pt x="1729" y="2639"/>
                    <a:pt x="1731" y="2641"/>
                  </a:cubicBezTo>
                  <a:cubicBezTo>
                    <a:pt x="1752" y="2672"/>
                    <a:pt x="1777" y="2722"/>
                    <a:pt x="1828" y="2722"/>
                  </a:cubicBezTo>
                  <a:cubicBezTo>
                    <a:pt x="1911" y="2722"/>
                    <a:pt x="2061" y="2589"/>
                    <a:pt x="2365" y="2026"/>
                  </a:cubicBezTo>
                  <a:cubicBezTo>
                    <a:pt x="2382" y="1999"/>
                    <a:pt x="2400" y="1972"/>
                    <a:pt x="2409" y="1937"/>
                  </a:cubicBezTo>
                  <a:cubicBezTo>
                    <a:pt x="2463" y="1847"/>
                    <a:pt x="2516" y="1740"/>
                    <a:pt x="2570" y="1624"/>
                  </a:cubicBezTo>
                  <a:cubicBezTo>
                    <a:pt x="2597" y="1580"/>
                    <a:pt x="2614" y="1535"/>
                    <a:pt x="2641" y="1491"/>
                  </a:cubicBezTo>
                  <a:lnTo>
                    <a:pt x="2365" y="1312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54"/>
            <p:cNvSpPr/>
            <p:nvPr/>
          </p:nvSpPr>
          <p:spPr>
            <a:xfrm>
              <a:off x="6765200" y="2042425"/>
              <a:ext cx="60250" cy="96375"/>
            </a:xfrm>
            <a:custGeom>
              <a:avLst/>
              <a:gdLst/>
              <a:ahLst/>
              <a:cxnLst/>
              <a:rect l="l" t="t" r="r" b="b"/>
              <a:pathLst>
                <a:path w="2410" h="3855" extrusionOk="0">
                  <a:moveTo>
                    <a:pt x="134" y="1"/>
                  </a:moveTo>
                  <a:cubicBezTo>
                    <a:pt x="134" y="1"/>
                    <a:pt x="107" y="99"/>
                    <a:pt x="81" y="251"/>
                  </a:cubicBezTo>
                  <a:cubicBezTo>
                    <a:pt x="54" y="366"/>
                    <a:pt x="27" y="518"/>
                    <a:pt x="0" y="697"/>
                  </a:cubicBezTo>
                  <a:cubicBezTo>
                    <a:pt x="322" y="1062"/>
                    <a:pt x="946" y="1633"/>
                    <a:pt x="1874" y="1874"/>
                  </a:cubicBezTo>
                  <a:cubicBezTo>
                    <a:pt x="1802" y="2097"/>
                    <a:pt x="1722" y="2302"/>
                    <a:pt x="1642" y="2320"/>
                  </a:cubicBezTo>
                  <a:cubicBezTo>
                    <a:pt x="1632" y="2322"/>
                    <a:pt x="1622" y="2323"/>
                    <a:pt x="1613" y="2323"/>
                  </a:cubicBezTo>
                  <a:cubicBezTo>
                    <a:pt x="1504" y="2323"/>
                    <a:pt x="1455" y="2186"/>
                    <a:pt x="1395" y="2186"/>
                  </a:cubicBezTo>
                  <a:cubicBezTo>
                    <a:pt x="1376" y="2186"/>
                    <a:pt x="1355" y="2201"/>
                    <a:pt x="1330" y="2240"/>
                  </a:cubicBezTo>
                  <a:cubicBezTo>
                    <a:pt x="1232" y="2409"/>
                    <a:pt x="625" y="3364"/>
                    <a:pt x="625" y="3364"/>
                  </a:cubicBezTo>
                  <a:cubicBezTo>
                    <a:pt x="536" y="3542"/>
                    <a:pt x="509" y="3703"/>
                    <a:pt x="527" y="3855"/>
                  </a:cubicBezTo>
                  <a:cubicBezTo>
                    <a:pt x="661" y="3748"/>
                    <a:pt x="785" y="3614"/>
                    <a:pt x="901" y="3462"/>
                  </a:cubicBezTo>
                  <a:cubicBezTo>
                    <a:pt x="1206" y="3082"/>
                    <a:pt x="1438" y="2637"/>
                    <a:pt x="1492" y="2637"/>
                  </a:cubicBezTo>
                  <a:cubicBezTo>
                    <a:pt x="1495" y="2637"/>
                    <a:pt x="1497" y="2639"/>
                    <a:pt x="1499" y="2641"/>
                  </a:cubicBezTo>
                  <a:cubicBezTo>
                    <a:pt x="1519" y="2671"/>
                    <a:pt x="1544" y="2720"/>
                    <a:pt x="1595" y="2720"/>
                  </a:cubicBezTo>
                  <a:cubicBezTo>
                    <a:pt x="1682" y="2720"/>
                    <a:pt x="1844" y="2575"/>
                    <a:pt x="2177" y="1937"/>
                  </a:cubicBezTo>
                  <a:cubicBezTo>
                    <a:pt x="2195" y="1919"/>
                    <a:pt x="2204" y="1901"/>
                    <a:pt x="2213" y="1874"/>
                  </a:cubicBezTo>
                  <a:cubicBezTo>
                    <a:pt x="2231" y="1847"/>
                    <a:pt x="2240" y="1821"/>
                    <a:pt x="2257" y="1794"/>
                  </a:cubicBezTo>
                  <a:cubicBezTo>
                    <a:pt x="2284" y="1740"/>
                    <a:pt x="2311" y="1687"/>
                    <a:pt x="2338" y="1624"/>
                  </a:cubicBezTo>
                  <a:cubicBezTo>
                    <a:pt x="2365" y="1580"/>
                    <a:pt x="2382" y="1535"/>
                    <a:pt x="2409" y="1491"/>
                  </a:cubicBezTo>
                  <a:lnTo>
                    <a:pt x="2133" y="131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54"/>
            <p:cNvSpPr/>
            <p:nvPr/>
          </p:nvSpPr>
          <p:spPr>
            <a:xfrm>
              <a:off x="6759400" y="2118475"/>
              <a:ext cx="28350" cy="24600"/>
            </a:xfrm>
            <a:custGeom>
              <a:avLst/>
              <a:gdLst/>
              <a:ahLst/>
              <a:cxnLst/>
              <a:rect l="l" t="t" r="r" b="b"/>
              <a:pathLst>
                <a:path w="1134" h="984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500"/>
                    <a:pt x="72" y="884"/>
                    <a:pt x="250" y="964"/>
                  </a:cubicBezTo>
                  <a:cubicBezTo>
                    <a:pt x="259" y="964"/>
                    <a:pt x="268" y="973"/>
                    <a:pt x="277" y="973"/>
                  </a:cubicBezTo>
                  <a:cubicBezTo>
                    <a:pt x="306" y="980"/>
                    <a:pt x="336" y="984"/>
                    <a:pt x="365" y="984"/>
                  </a:cubicBezTo>
                  <a:cubicBezTo>
                    <a:pt x="626" y="984"/>
                    <a:pt x="901" y="716"/>
                    <a:pt x="1133" y="420"/>
                  </a:cubicBezTo>
                  <a:cubicBezTo>
                    <a:pt x="1026" y="340"/>
                    <a:pt x="910" y="277"/>
                    <a:pt x="794" y="224"/>
                  </a:cubicBezTo>
                  <a:cubicBezTo>
                    <a:pt x="509" y="81"/>
                    <a:pt x="215" y="2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54"/>
            <p:cNvSpPr/>
            <p:nvPr/>
          </p:nvSpPr>
          <p:spPr>
            <a:xfrm>
              <a:off x="6765650" y="2124050"/>
              <a:ext cx="22100" cy="19025"/>
            </a:xfrm>
            <a:custGeom>
              <a:avLst/>
              <a:gdLst/>
              <a:ahLst/>
              <a:cxnLst/>
              <a:rect l="l" t="t" r="r" b="b"/>
              <a:pathLst>
                <a:path w="884" h="761" extrusionOk="0">
                  <a:moveTo>
                    <a:pt x="544" y="1"/>
                  </a:moveTo>
                  <a:cubicBezTo>
                    <a:pt x="384" y="295"/>
                    <a:pt x="170" y="554"/>
                    <a:pt x="0" y="741"/>
                  </a:cubicBezTo>
                  <a:cubicBezTo>
                    <a:pt x="9" y="741"/>
                    <a:pt x="18" y="750"/>
                    <a:pt x="27" y="750"/>
                  </a:cubicBezTo>
                  <a:cubicBezTo>
                    <a:pt x="56" y="757"/>
                    <a:pt x="86" y="761"/>
                    <a:pt x="115" y="761"/>
                  </a:cubicBezTo>
                  <a:cubicBezTo>
                    <a:pt x="376" y="761"/>
                    <a:pt x="651" y="493"/>
                    <a:pt x="883" y="197"/>
                  </a:cubicBezTo>
                  <a:cubicBezTo>
                    <a:pt x="776" y="117"/>
                    <a:pt x="660" y="54"/>
                    <a:pt x="544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54"/>
            <p:cNvSpPr/>
            <p:nvPr/>
          </p:nvSpPr>
          <p:spPr>
            <a:xfrm>
              <a:off x="6742675" y="1862000"/>
              <a:ext cx="219250" cy="276175"/>
            </a:xfrm>
            <a:custGeom>
              <a:avLst/>
              <a:gdLst/>
              <a:ahLst/>
              <a:cxnLst/>
              <a:rect l="l" t="t" r="r" b="b"/>
              <a:pathLst>
                <a:path w="8770" h="11047" extrusionOk="0">
                  <a:moveTo>
                    <a:pt x="1062" y="1"/>
                  </a:moveTo>
                  <a:cubicBezTo>
                    <a:pt x="1062" y="1"/>
                    <a:pt x="0" y="3248"/>
                    <a:pt x="99" y="5121"/>
                  </a:cubicBezTo>
                  <a:cubicBezTo>
                    <a:pt x="163" y="6343"/>
                    <a:pt x="311" y="6553"/>
                    <a:pt x="406" y="6553"/>
                  </a:cubicBezTo>
                  <a:cubicBezTo>
                    <a:pt x="456" y="6553"/>
                    <a:pt x="491" y="6495"/>
                    <a:pt x="491" y="6495"/>
                  </a:cubicBezTo>
                  <a:cubicBezTo>
                    <a:pt x="491" y="6495"/>
                    <a:pt x="723" y="7004"/>
                    <a:pt x="982" y="7468"/>
                  </a:cubicBezTo>
                  <a:cubicBezTo>
                    <a:pt x="1116" y="7708"/>
                    <a:pt x="1249" y="7931"/>
                    <a:pt x="1374" y="8074"/>
                  </a:cubicBezTo>
                  <a:cubicBezTo>
                    <a:pt x="1472" y="8181"/>
                    <a:pt x="1544" y="8244"/>
                    <a:pt x="1615" y="8270"/>
                  </a:cubicBezTo>
                  <a:cubicBezTo>
                    <a:pt x="1642" y="8279"/>
                    <a:pt x="1666" y="8284"/>
                    <a:pt x="1689" y="8284"/>
                  </a:cubicBezTo>
                  <a:cubicBezTo>
                    <a:pt x="1711" y="8284"/>
                    <a:pt x="1731" y="8279"/>
                    <a:pt x="1749" y="8270"/>
                  </a:cubicBezTo>
                  <a:cubicBezTo>
                    <a:pt x="1820" y="8244"/>
                    <a:pt x="1847" y="8172"/>
                    <a:pt x="1847" y="8172"/>
                  </a:cubicBezTo>
                  <a:cubicBezTo>
                    <a:pt x="1918" y="8244"/>
                    <a:pt x="1990" y="8306"/>
                    <a:pt x="2070" y="8360"/>
                  </a:cubicBezTo>
                  <a:cubicBezTo>
                    <a:pt x="2329" y="8565"/>
                    <a:pt x="2614" y="8690"/>
                    <a:pt x="2891" y="8770"/>
                  </a:cubicBezTo>
                  <a:cubicBezTo>
                    <a:pt x="3007" y="8797"/>
                    <a:pt x="3114" y="8824"/>
                    <a:pt x="3230" y="8841"/>
                  </a:cubicBezTo>
                  <a:lnTo>
                    <a:pt x="3239" y="8841"/>
                  </a:lnTo>
                  <a:cubicBezTo>
                    <a:pt x="3408" y="8866"/>
                    <a:pt x="3572" y="8876"/>
                    <a:pt x="3726" y="8876"/>
                  </a:cubicBezTo>
                  <a:cubicBezTo>
                    <a:pt x="4294" y="8876"/>
                    <a:pt x="4720" y="8743"/>
                    <a:pt x="4720" y="8743"/>
                  </a:cubicBezTo>
                  <a:cubicBezTo>
                    <a:pt x="4916" y="9091"/>
                    <a:pt x="5978" y="9787"/>
                    <a:pt x="6192" y="9858"/>
                  </a:cubicBezTo>
                  <a:cubicBezTo>
                    <a:pt x="6242" y="9876"/>
                    <a:pt x="6278" y="9884"/>
                    <a:pt x="6305" y="9884"/>
                  </a:cubicBezTo>
                  <a:cubicBezTo>
                    <a:pt x="6398" y="9884"/>
                    <a:pt x="6374" y="9787"/>
                    <a:pt x="6388" y="9662"/>
                  </a:cubicBezTo>
                  <a:cubicBezTo>
                    <a:pt x="6389" y="9656"/>
                    <a:pt x="6393" y="9652"/>
                    <a:pt x="6400" y="9652"/>
                  </a:cubicBezTo>
                  <a:cubicBezTo>
                    <a:pt x="6486" y="9652"/>
                    <a:pt x="6991" y="10149"/>
                    <a:pt x="7512" y="10545"/>
                  </a:cubicBezTo>
                  <a:cubicBezTo>
                    <a:pt x="7690" y="10679"/>
                    <a:pt x="7860" y="10804"/>
                    <a:pt x="8020" y="10893"/>
                  </a:cubicBezTo>
                  <a:cubicBezTo>
                    <a:pt x="8189" y="10988"/>
                    <a:pt x="8337" y="11046"/>
                    <a:pt x="8453" y="11046"/>
                  </a:cubicBezTo>
                  <a:cubicBezTo>
                    <a:pt x="8491" y="11046"/>
                    <a:pt x="8525" y="11040"/>
                    <a:pt x="8556" y="11027"/>
                  </a:cubicBezTo>
                  <a:cubicBezTo>
                    <a:pt x="8743" y="10938"/>
                    <a:pt x="8770" y="10429"/>
                    <a:pt x="8743" y="9814"/>
                  </a:cubicBezTo>
                  <a:cubicBezTo>
                    <a:pt x="8690" y="8797"/>
                    <a:pt x="8484" y="7485"/>
                    <a:pt x="8591" y="7423"/>
                  </a:cubicBezTo>
                  <a:cubicBezTo>
                    <a:pt x="8770" y="7325"/>
                    <a:pt x="8502" y="4158"/>
                    <a:pt x="8342" y="3979"/>
                  </a:cubicBezTo>
                  <a:cubicBezTo>
                    <a:pt x="8287" y="3919"/>
                    <a:pt x="8270" y="3899"/>
                    <a:pt x="8279" y="3899"/>
                  </a:cubicBezTo>
                  <a:cubicBezTo>
                    <a:pt x="8295" y="3899"/>
                    <a:pt x="8397" y="3963"/>
                    <a:pt x="8525" y="3963"/>
                  </a:cubicBezTo>
                  <a:cubicBezTo>
                    <a:pt x="8535" y="3963"/>
                    <a:pt x="8545" y="3962"/>
                    <a:pt x="8556" y="3962"/>
                  </a:cubicBezTo>
                  <a:cubicBezTo>
                    <a:pt x="8769" y="3935"/>
                    <a:pt x="8185" y="1107"/>
                    <a:pt x="8066" y="1107"/>
                  </a:cubicBezTo>
                  <a:cubicBezTo>
                    <a:pt x="8066" y="1107"/>
                    <a:pt x="8065" y="1107"/>
                    <a:pt x="8065" y="1107"/>
                  </a:cubicBezTo>
                  <a:cubicBezTo>
                    <a:pt x="7690" y="1149"/>
                    <a:pt x="7311" y="1168"/>
                    <a:pt x="6932" y="1168"/>
                  </a:cubicBezTo>
                  <a:cubicBezTo>
                    <a:pt x="6435" y="1168"/>
                    <a:pt x="5941" y="1136"/>
                    <a:pt x="5460" y="1080"/>
                  </a:cubicBezTo>
                  <a:cubicBezTo>
                    <a:pt x="3631" y="875"/>
                    <a:pt x="2008" y="349"/>
                    <a:pt x="1356" y="117"/>
                  </a:cubicBezTo>
                  <a:cubicBezTo>
                    <a:pt x="1169" y="45"/>
                    <a:pt x="1062" y="1"/>
                    <a:pt x="1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54"/>
            <p:cNvSpPr/>
            <p:nvPr/>
          </p:nvSpPr>
          <p:spPr>
            <a:xfrm>
              <a:off x="6794425" y="2070975"/>
              <a:ext cx="153900" cy="63375"/>
            </a:xfrm>
            <a:custGeom>
              <a:avLst/>
              <a:gdLst/>
              <a:ahLst/>
              <a:cxnLst/>
              <a:rect l="l" t="t" r="r" b="b"/>
              <a:pathLst>
                <a:path w="6156" h="2535" extrusionOk="0">
                  <a:moveTo>
                    <a:pt x="0" y="1"/>
                  </a:moveTo>
                  <a:lnTo>
                    <a:pt x="0" y="1"/>
                  </a:lnTo>
                  <a:cubicBezTo>
                    <a:pt x="259" y="206"/>
                    <a:pt x="544" y="331"/>
                    <a:pt x="821" y="411"/>
                  </a:cubicBezTo>
                  <a:cubicBezTo>
                    <a:pt x="937" y="438"/>
                    <a:pt x="1044" y="465"/>
                    <a:pt x="1160" y="482"/>
                  </a:cubicBezTo>
                  <a:lnTo>
                    <a:pt x="1169" y="482"/>
                  </a:lnTo>
                  <a:cubicBezTo>
                    <a:pt x="1338" y="507"/>
                    <a:pt x="1502" y="517"/>
                    <a:pt x="1656" y="517"/>
                  </a:cubicBezTo>
                  <a:cubicBezTo>
                    <a:pt x="2224" y="517"/>
                    <a:pt x="2650" y="384"/>
                    <a:pt x="2650" y="384"/>
                  </a:cubicBezTo>
                  <a:cubicBezTo>
                    <a:pt x="2846" y="732"/>
                    <a:pt x="3908" y="1428"/>
                    <a:pt x="4122" y="1499"/>
                  </a:cubicBezTo>
                  <a:cubicBezTo>
                    <a:pt x="4172" y="1517"/>
                    <a:pt x="4208" y="1525"/>
                    <a:pt x="4235" y="1525"/>
                  </a:cubicBezTo>
                  <a:cubicBezTo>
                    <a:pt x="4328" y="1525"/>
                    <a:pt x="4304" y="1428"/>
                    <a:pt x="4318" y="1303"/>
                  </a:cubicBezTo>
                  <a:cubicBezTo>
                    <a:pt x="4319" y="1297"/>
                    <a:pt x="4323" y="1293"/>
                    <a:pt x="4330" y="1293"/>
                  </a:cubicBezTo>
                  <a:cubicBezTo>
                    <a:pt x="4416" y="1293"/>
                    <a:pt x="4921" y="1790"/>
                    <a:pt x="5442" y="2186"/>
                  </a:cubicBezTo>
                  <a:cubicBezTo>
                    <a:pt x="5620" y="2320"/>
                    <a:pt x="5790" y="2445"/>
                    <a:pt x="5950" y="2534"/>
                  </a:cubicBezTo>
                  <a:lnTo>
                    <a:pt x="6156" y="2106"/>
                  </a:lnTo>
                  <a:cubicBezTo>
                    <a:pt x="6156" y="2106"/>
                    <a:pt x="4559" y="848"/>
                    <a:pt x="4300" y="750"/>
                  </a:cubicBezTo>
                  <a:cubicBezTo>
                    <a:pt x="4268" y="737"/>
                    <a:pt x="4241" y="731"/>
                    <a:pt x="4219" y="731"/>
                  </a:cubicBezTo>
                  <a:cubicBezTo>
                    <a:pt x="4066" y="731"/>
                    <a:pt x="4143" y="1021"/>
                    <a:pt x="4104" y="1107"/>
                  </a:cubicBezTo>
                  <a:cubicBezTo>
                    <a:pt x="4101" y="1117"/>
                    <a:pt x="4092" y="1121"/>
                    <a:pt x="4079" y="1121"/>
                  </a:cubicBezTo>
                  <a:cubicBezTo>
                    <a:pt x="3948" y="1121"/>
                    <a:pt x="3363" y="667"/>
                    <a:pt x="3096" y="375"/>
                  </a:cubicBezTo>
                  <a:cubicBezTo>
                    <a:pt x="2893" y="154"/>
                    <a:pt x="2854" y="57"/>
                    <a:pt x="2655" y="57"/>
                  </a:cubicBezTo>
                  <a:cubicBezTo>
                    <a:pt x="2557" y="57"/>
                    <a:pt x="2419" y="81"/>
                    <a:pt x="2204" y="126"/>
                  </a:cubicBezTo>
                  <a:cubicBezTo>
                    <a:pt x="1801" y="208"/>
                    <a:pt x="1460" y="240"/>
                    <a:pt x="1173" y="240"/>
                  </a:cubicBezTo>
                  <a:cubicBezTo>
                    <a:pt x="565" y="240"/>
                    <a:pt x="200" y="98"/>
                    <a:pt x="0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54"/>
            <p:cNvSpPr/>
            <p:nvPr/>
          </p:nvSpPr>
          <p:spPr>
            <a:xfrm>
              <a:off x="6930450" y="2107325"/>
              <a:ext cx="31025" cy="30900"/>
            </a:xfrm>
            <a:custGeom>
              <a:avLst/>
              <a:gdLst/>
              <a:ahLst/>
              <a:cxnLst/>
              <a:rect l="l" t="t" r="r" b="b"/>
              <a:pathLst>
                <a:path w="1241" h="1236" extrusionOk="0">
                  <a:moveTo>
                    <a:pt x="1232" y="1"/>
                  </a:moveTo>
                  <a:lnTo>
                    <a:pt x="1232" y="1"/>
                  </a:lnTo>
                  <a:cubicBezTo>
                    <a:pt x="973" y="99"/>
                    <a:pt x="768" y="197"/>
                    <a:pt x="599" y="295"/>
                  </a:cubicBezTo>
                  <a:cubicBezTo>
                    <a:pt x="295" y="456"/>
                    <a:pt x="117" y="607"/>
                    <a:pt x="1" y="732"/>
                  </a:cubicBezTo>
                  <a:cubicBezTo>
                    <a:pt x="359" y="1006"/>
                    <a:pt x="717" y="1235"/>
                    <a:pt x="942" y="1235"/>
                  </a:cubicBezTo>
                  <a:cubicBezTo>
                    <a:pt x="980" y="1235"/>
                    <a:pt x="1015" y="1228"/>
                    <a:pt x="1045" y="1214"/>
                  </a:cubicBezTo>
                  <a:cubicBezTo>
                    <a:pt x="1125" y="1169"/>
                    <a:pt x="1179" y="1053"/>
                    <a:pt x="1205" y="884"/>
                  </a:cubicBezTo>
                  <a:cubicBezTo>
                    <a:pt x="1241" y="661"/>
                    <a:pt x="1241" y="349"/>
                    <a:pt x="1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4"/>
            <p:cNvSpPr/>
            <p:nvPr/>
          </p:nvSpPr>
          <p:spPr>
            <a:xfrm>
              <a:off x="6930450" y="2114700"/>
              <a:ext cx="30150" cy="23525"/>
            </a:xfrm>
            <a:custGeom>
              <a:avLst/>
              <a:gdLst/>
              <a:ahLst/>
              <a:cxnLst/>
              <a:rect l="l" t="t" r="r" b="b"/>
              <a:pathLst>
                <a:path w="1206" h="941" extrusionOk="0">
                  <a:moveTo>
                    <a:pt x="599" y="0"/>
                  </a:moveTo>
                  <a:cubicBezTo>
                    <a:pt x="295" y="161"/>
                    <a:pt x="117" y="312"/>
                    <a:pt x="1" y="437"/>
                  </a:cubicBezTo>
                  <a:cubicBezTo>
                    <a:pt x="359" y="711"/>
                    <a:pt x="717" y="940"/>
                    <a:pt x="942" y="940"/>
                  </a:cubicBezTo>
                  <a:cubicBezTo>
                    <a:pt x="980" y="940"/>
                    <a:pt x="1015" y="933"/>
                    <a:pt x="1045" y="919"/>
                  </a:cubicBezTo>
                  <a:cubicBezTo>
                    <a:pt x="1125" y="874"/>
                    <a:pt x="1179" y="758"/>
                    <a:pt x="1205" y="589"/>
                  </a:cubicBezTo>
                  <a:cubicBezTo>
                    <a:pt x="1027" y="455"/>
                    <a:pt x="822" y="268"/>
                    <a:pt x="599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4"/>
            <p:cNvSpPr/>
            <p:nvPr/>
          </p:nvSpPr>
          <p:spPr>
            <a:xfrm>
              <a:off x="6747125" y="1864900"/>
              <a:ext cx="137425" cy="180350"/>
            </a:xfrm>
            <a:custGeom>
              <a:avLst/>
              <a:gdLst/>
              <a:ahLst/>
              <a:cxnLst/>
              <a:rect l="l" t="t" r="r" b="b"/>
              <a:pathLst>
                <a:path w="5497" h="7214" extrusionOk="0">
                  <a:moveTo>
                    <a:pt x="1178" y="1"/>
                  </a:moveTo>
                  <a:cubicBezTo>
                    <a:pt x="902" y="1009"/>
                    <a:pt x="1" y="4497"/>
                    <a:pt x="384" y="5764"/>
                  </a:cubicBezTo>
                  <a:cubicBezTo>
                    <a:pt x="662" y="6694"/>
                    <a:pt x="1453" y="7213"/>
                    <a:pt x="2391" y="7213"/>
                  </a:cubicBezTo>
                  <a:cubicBezTo>
                    <a:pt x="2659" y="7213"/>
                    <a:pt x="2938" y="7171"/>
                    <a:pt x="3221" y="7084"/>
                  </a:cubicBezTo>
                  <a:cubicBezTo>
                    <a:pt x="3525" y="6986"/>
                    <a:pt x="3846" y="6834"/>
                    <a:pt x="4149" y="6620"/>
                  </a:cubicBezTo>
                  <a:cubicBezTo>
                    <a:pt x="5496" y="5710"/>
                    <a:pt x="5345" y="2008"/>
                    <a:pt x="5282" y="964"/>
                  </a:cubicBezTo>
                  <a:cubicBezTo>
                    <a:pt x="3560" y="768"/>
                    <a:pt x="2026" y="295"/>
                    <a:pt x="1303" y="45"/>
                  </a:cubicBezTo>
                  <a:cubicBezTo>
                    <a:pt x="1259" y="27"/>
                    <a:pt x="1223" y="10"/>
                    <a:pt x="1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4"/>
            <p:cNvSpPr/>
            <p:nvPr/>
          </p:nvSpPr>
          <p:spPr>
            <a:xfrm>
              <a:off x="6767875" y="1866025"/>
              <a:ext cx="116675" cy="175975"/>
            </a:xfrm>
            <a:custGeom>
              <a:avLst/>
              <a:gdLst/>
              <a:ahLst/>
              <a:cxnLst/>
              <a:rect l="l" t="t" r="r" b="b"/>
              <a:pathLst>
                <a:path w="4667" h="7039" extrusionOk="0">
                  <a:moveTo>
                    <a:pt x="473" y="0"/>
                  </a:moveTo>
                  <a:lnTo>
                    <a:pt x="473" y="0"/>
                  </a:lnTo>
                  <a:cubicBezTo>
                    <a:pt x="438" y="205"/>
                    <a:pt x="438" y="428"/>
                    <a:pt x="482" y="660"/>
                  </a:cubicBezTo>
                  <a:cubicBezTo>
                    <a:pt x="500" y="750"/>
                    <a:pt x="821" y="1169"/>
                    <a:pt x="2293" y="1365"/>
                  </a:cubicBezTo>
                  <a:cubicBezTo>
                    <a:pt x="3765" y="1552"/>
                    <a:pt x="4220" y="3408"/>
                    <a:pt x="3640" y="3578"/>
                  </a:cubicBezTo>
                  <a:cubicBezTo>
                    <a:pt x="3069" y="3747"/>
                    <a:pt x="536" y="3578"/>
                    <a:pt x="268" y="4015"/>
                  </a:cubicBezTo>
                  <a:cubicBezTo>
                    <a:pt x="0" y="4452"/>
                    <a:pt x="54" y="5219"/>
                    <a:pt x="1642" y="5531"/>
                  </a:cubicBezTo>
                  <a:cubicBezTo>
                    <a:pt x="2641" y="5727"/>
                    <a:pt x="2784" y="6486"/>
                    <a:pt x="2391" y="7039"/>
                  </a:cubicBezTo>
                  <a:cubicBezTo>
                    <a:pt x="2695" y="6941"/>
                    <a:pt x="3016" y="6789"/>
                    <a:pt x="3319" y="6575"/>
                  </a:cubicBezTo>
                  <a:cubicBezTo>
                    <a:pt x="4666" y="5665"/>
                    <a:pt x="4515" y="1963"/>
                    <a:pt x="4452" y="919"/>
                  </a:cubicBezTo>
                  <a:cubicBezTo>
                    <a:pt x="2730" y="723"/>
                    <a:pt x="1196" y="250"/>
                    <a:pt x="47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4"/>
            <p:cNvSpPr/>
            <p:nvPr/>
          </p:nvSpPr>
          <p:spPr>
            <a:xfrm>
              <a:off x="6728175" y="1656850"/>
              <a:ext cx="314900" cy="242025"/>
            </a:xfrm>
            <a:custGeom>
              <a:avLst/>
              <a:gdLst/>
              <a:ahLst/>
              <a:cxnLst/>
              <a:rect l="l" t="t" r="r" b="b"/>
              <a:pathLst>
                <a:path w="12596" h="9681" extrusionOk="0">
                  <a:moveTo>
                    <a:pt x="6505" y="1"/>
                  </a:moveTo>
                  <a:cubicBezTo>
                    <a:pt x="5979" y="1"/>
                    <a:pt x="5223" y="56"/>
                    <a:pt x="4202" y="205"/>
                  </a:cubicBezTo>
                  <a:cubicBezTo>
                    <a:pt x="2008" y="526"/>
                    <a:pt x="893" y="1775"/>
                    <a:pt x="634" y="2301"/>
                  </a:cubicBezTo>
                  <a:cubicBezTo>
                    <a:pt x="440" y="2669"/>
                    <a:pt x="485" y="2757"/>
                    <a:pt x="565" y="2757"/>
                  </a:cubicBezTo>
                  <a:cubicBezTo>
                    <a:pt x="595" y="2757"/>
                    <a:pt x="631" y="2744"/>
                    <a:pt x="661" y="2729"/>
                  </a:cubicBezTo>
                  <a:cubicBezTo>
                    <a:pt x="662" y="2728"/>
                    <a:pt x="663" y="2728"/>
                    <a:pt x="664" y="2728"/>
                  </a:cubicBezTo>
                  <a:lnTo>
                    <a:pt x="664" y="2728"/>
                  </a:lnTo>
                  <a:cubicBezTo>
                    <a:pt x="701" y="2728"/>
                    <a:pt x="450" y="3220"/>
                    <a:pt x="250" y="3889"/>
                  </a:cubicBezTo>
                  <a:cubicBezTo>
                    <a:pt x="224" y="3969"/>
                    <a:pt x="206" y="4041"/>
                    <a:pt x="188" y="4121"/>
                  </a:cubicBezTo>
                  <a:cubicBezTo>
                    <a:pt x="72" y="4540"/>
                    <a:pt x="1" y="5013"/>
                    <a:pt x="36" y="5477"/>
                  </a:cubicBezTo>
                  <a:cubicBezTo>
                    <a:pt x="72" y="6021"/>
                    <a:pt x="188" y="6717"/>
                    <a:pt x="607" y="7377"/>
                  </a:cubicBezTo>
                  <a:cubicBezTo>
                    <a:pt x="652" y="7439"/>
                    <a:pt x="696" y="7502"/>
                    <a:pt x="741" y="7564"/>
                  </a:cubicBezTo>
                  <a:cubicBezTo>
                    <a:pt x="821" y="7671"/>
                    <a:pt x="902" y="7770"/>
                    <a:pt x="991" y="7868"/>
                  </a:cubicBezTo>
                  <a:cubicBezTo>
                    <a:pt x="1696" y="8608"/>
                    <a:pt x="2927" y="9241"/>
                    <a:pt x="5077" y="9482"/>
                  </a:cubicBezTo>
                  <a:cubicBezTo>
                    <a:pt x="6239" y="9611"/>
                    <a:pt x="7179" y="9680"/>
                    <a:pt x="7949" y="9680"/>
                  </a:cubicBezTo>
                  <a:cubicBezTo>
                    <a:pt x="10117" y="9680"/>
                    <a:pt x="10950" y="9133"/>
                    <a:pt x="11660" y="7823"/>
                  </a:cubicBezTo>
                  <a:cubicBezTo>
                    <a:pt x="12595" y="6108"/>
                    <a:pt x="11980" y="3914"/>
                    <a:pt x="12058" y="3914"/>
                  </a:cubicBezTo>
                  <a:lnTo>
                    <a:pt x="12058" y="3914"/>
                  </a:lnTo>
                  <a:cubicBezTo>
                    <a:pt x="12061" y="3914"/>
                    <a:pt x="12065" y="3917"/>
                    <a:pt x="12071" y="3925"/>
                  </a:cubicBezTo>
                  <a:cubicBezTo>
                    <a:pt x="12100" y="3961"/>
                    <a:pt x="12135" y="3984"/>
                    <a:pt x="12161" y="3984"/>
                  </a:cubicBezTo>
                  <a:cubicBezTo>
                    <a:pt x="12269" y="3984"/>
                    <a:pt x="12247" y="3603"/>
                    <a:pt x="11250" y="2247"/>
                  </a:cubicBezTo>
                  <a:cubicBezTo>
                    <a:pt x="10741" y="1569"/>
                    <a:pt x="10001" y="1114"/>
                    <a:pt x="9305" y="829"/>
                  </a:cubicBezTo>
                  <a:cubicBezTo>
                    <a:pt x="8270" y="401"/>
                    <a:pt x="7316" y="303"/>
                    <a:pt x="7316" y="303"/>
                  </a:cubicBezTo>
                  <a:cubicBezTo>
                    <a:pt x="7640" y="172"/>
                    <a:pt x="7431" y="1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4"/>
            <p:cNvSpPr/>
            <p:nvPr/>
          </p:nvSpPr>
          <p:spPr>
            <a:xfrm>
              <a:off x="6735525" y="1680600"/>
              <a:ext cx="245375" cy="196350"/>
            </a:xfrm>
            <a:custGeom>
              <a:avLst/>
              <a:gdLst/>
              <a:ahLst/>
              <a:cxnLst/>
              <a:rect l="l" t="t" r="r" b="b"/>
              <a:pathLst>
                <a:path w="9815" h="7854" extrusionOk="0">
                  <a:moveTo>
                    <a:pt x="3539" y="0"/>
                  </a:moveTo>
                  <a:cubicBezTo>
                    <a:pt x="2875" y="0"/>
                    <a:pt x="2172" y="375"/>
                    <a:pt x="1589" y="949"/>
                  </a:cubicBezTo>
                  <a:cubicBezTo>
                    <a:pt x="634" y="1886"/>
                    <a:pt x="1" y="3394"/>
                    <a:pt x="340" y="4794"/>
                  </a:cubicBezTo>
                  <a:cubicBezTo>
                    <a:pt x="367" y="4901"/>
                    <a:pt x="393" y="5000"/>
                    <a:pt x="429" y="5107"/>
                  </a:cubicBezTo>
                  <a:cubicBezTo>
                    <a:pt x="1031" y="6835"/>
                    <a:pt x="3234" y="7854"/>
                    <a:pt x="5393" y="7854"/>
                  </a:cubicBezTo>
                  <a:cubicBezTo>
                    <a:pt x="6210" y="7854"/>
                    <a:pt x="7020" y="7708"/>
                    <a:pt x="7735" y="7399"/>
                  </a:cubicBezTo>
                  <a:cubicBezTo>
                    <a:pt x="7959" y="7301"/>
                    <a:pt x="8164" y="7185"/>
                    <a:pt x="8351" y="7043"/>
                  </a:cubicBezTo>
                  <a:cubicBezTo>
                    <a:pt x="9564" y="6124"/>
                    <a:pt x="9814" y="4375"/>
                    <a:pt x="9413" y="2966"/>
                  </a:cubicBezTo>
                  <a:cubicBezTo>
                    <a:pt x="9181" y="2145"/>
                    <a:pt x="8726" y="1440"/>
                    <a:pt x="8110" y="1074"/>
                  </a:cubicBezTo>
                  <a:cubicBezTo>
                    <a:pt x="7682" y="817"/>
                    <a:pt x="7306" y="723"/>
                    <a:pt x="6985" y="723"/>
                  </a:cubicBezTo>
                  <a:cubicBezTo>
                    <a:pt x="6114" y="723"/>
                    <a:pt x="5648" y="1413"/>
                    <a:pt x="5648" y="1413"/>
                  </a:cubicBezTo>
                  <a:cubicBezTo>
                    <a:pt x="5648" y="1413"/>
                    <a:pt x="5470" y="102"/>
                    <a:pt x="3650" y="4"/>
                  </a:cubicBezTo>
                  <a:cubicBezTo>
                    <a:pt x="3613" y="2"/>
                    <a:pt x="3576" y="0"/>
                    <a:pt x="3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4"/>
            <p:cNvSpPr/>
            <p:nvPr/>
          </p:nvSpPr>
          <p:spPr>
            <a:xfrm>
              <a:off x="6735525" y="1704325"/>
              <a:ext cx="99275" cy="102725"/>
            </a:xfrm>
            <a:custGeom>
              <a:avLst/>
              <a:gdLst/>
              <a:ahLst/>
              <a:cxnLst/>
              <a:rect l="l" t="t" r="r" b="b"/>
              <a:pathLst>
                <a:path w="3971" h="4109" extrusionOk="0">
                  <a:moveTo>
                    <a:pt x="1589" y="0"/>
                  </a:moveTo>
                  <a:cubicBezTo>
                    <a:pt x="634" y="946"/>
                    <a:pt x="1" y="2445"/>
                    <a:pt x="340" y="3845"/>
                  </a:cubicBezTo>
                  <a:cubicBezTo>
                    <a:pt x="527" y="3908"/>
                    <a:pt x="715" y="3961"/>
                    <a:pt x="911" y="3997"/>
                  </a:cubicBezTo>
                  <a:cubicBezTo>
                    <a:pt x="1235" y="4068"/>
                    <a:pt x="1567" y="4108"/>
                    <a:pt x="1886" y="4108"/>
                  </a:cubicBezTo>
                  <a:cubicBezTo>
                    <a:pt x="2812" y="4108"/>
                    <a:pt x="3622" y="3767"/>
                    <a:pt x="3775" y="2837"/>
                  </a:cubicBezTo>
                  <a:cubicBezTo>
                    <a:pt x="3971" y="1642"/>
                    <a:pt x="2802" y="723"/>
                    <a:pt x="2017" y="241"/>
                  </a:cubicBezTo>
                  <a:cubicBezTo>
                    <a:pt x="1848" y="143"/>
                    <a:pt x="1705" y="63"/>
                    <a:pt x="15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4"/>
            <p:cNvSpPr/>
            <p:nvPr/>
          </p:nvSpPr>
          <p:spPr>
            <a:xfrm>
              <a:off x="6801325" y="1760175"/>
              <a:ext cx="15650" cy="21250"/>
            </a:xfrm>
            <a:custGeom>
              <a:avLst/>
              <a:gdLst/>
              <a:ahLst/>
              <a:cxnLst/>
              <a:rect l="l" t="t" r="r" b="b"/>
              <a:pathLst>
                <a:path w="626" h="850" extrusionOk="0">
                  <a:moveTo>
                    <a:pt x="371" y="1"/>
                  </a:moveTo>
                  <a:cubicBezTo>
                    <a:pt x="239" y="1"/>
                    <a:pt x="103" y="152"/>
                    <a:pt x="54" y="363"/>
                  </a:cubicBezTo>
                  <a:cubicBezTo>
                    <a:pt x="1" y="594"/>
                    <a:pt x="63" y="809"/>
                    <a:pt x="206" y="844"/>
                  </a:cubicBezTo>
                  <a:cubicBezTo>
                    <a:pt x="219" y="848"/>
                    <a:pt x="233" y="849"/>
                    <a:pt x="247" y="849"/>
                  </a:cubicBezTo>
                  <a:cubicBezTo>
                    <a:pt x="379" y="849"/>
                    <a:pt x="523" y="698"/>
                    <a:pt x="572" y="487"/>
                  </a:cubicBezTo>
                  <a:cubicBezTo>
                    <a:pt x="625" y="255"/>
                    <a:pt x="554" y="32"/>
                    <a:pt x="411" y="6"/>
                  </a:cubicBezTo>
                  <a:cubicBezTo>
                    <a:pt x="398" y="2"/>
                    <a:pt x="384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4"/>
            <p:cNvSpPr/>
            <p:nvPr/>
          </p:nvSpPr>
          <p:spPr>
            <a:xfrm>
              <a:off x="6809125" y="1763650"/>
              <a:ext cx="2925" cy="5625"/>
            </a:xfrm>
            <a:custGeom>
              <a:avLst/>
              <a:gdLst/>
              <a:ahLst/>
              <a:cxnLst/>
              <a:rect l="l" t="t" r="r" b="b"/>
              <a:pathLst>
                <a:path w="117" h="225" extrusionOk="0">
                  <a:moveTo>
                    <a:pt x="90" y="0"/>
                  </a:moveTo>
                  <a:cubicBezTo>
                    <a:pt x="63" y="0"/>
                    <a:pt x="28" y="45"/>
                    <a:pt x="19" y="99"/>
                  </a:cubicBezTo>
                  <a:cubicBezTo>
                    <a:pt x="1" y="161"/>
                    <a:pt x="10" y="215"/>
                    <a:pt x="37" y="224"/>
                  </a:cubicBezTo>
                  <a:cubicBezTo>
                    <a:pt x="38" y="224"/>
                    <a:pt x="40" y="225"/>
                    <a:pt x="42" y="225"/>
                  </a:cubicBezTo>
                  <a:cubicBezTo>
                    <a:pt x="60" y="225"/>
                    <a:pt x="91" y="182"/>
                    <a:pt x="99" y="125"/>
                  </a:cubicBezTo>
                  <a:cubicBezTo>
                    <a:pt x="117" y="63"/>
                    <a:pt x="108" y="9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4"/>
            <p:cNvSpPr/>
            <p:nvPr/>
          </p:nvSpPr>
          <p:spPr>
            <a:xfrm>
              <a:off x="6735525" y="1704325"/>
              <a:ext cx="50450" cy="99950"/>
            </a:xfrm>
            <a:custGeom>
              <a:avLst/>
              <a:gdLst/>
              <a:ahLst/>
              <a:cxnLst/>
              <a:rect l="l" t="t" r="r" b="b"/>
              <a:pathLst>
                <a:path w="2018" h="3998" extrusionOk="0">
                  <a:moveTo>
                    <a:pt x="1589" y="0"/>
                  </a:moveTo>
                  <a:cubicBezTo>
                    <a:pt x="634" y="946"/>
                    <a:pt x="1" y="2445"/>
                    <a:pt x="340" y="3845"/>
                  </a:cubicBezTo>
                  <a:cubicBezTo>
                    <a:pt x="527" y="3908"/>
                    <a:pt x="715" y="3961"/>
                    <a:pt x="911" y="3997"/>
                  </a:cubicBezTo>
                  <a:cubicBezTo>
                    <a:pt x="554" y="2159"/>
                    <a:pt x="1482" y="830"/>
                    <a:pt x="2017" y="241"/>
                  </a:cubicBezTo>
                  <a:cubicBezTo>
                    <a:pt x="1848" y="143"/>
                    <a:pt x="1705" y="63"/>
                    <a:pt x="158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4"/>
            <p:cNvSpPr/>
            <p:nvPr/>
          </p:nvSpPr>
          <p:spPr>
            <a:xfrm>
              <a:off x="6870925" y="1749400"/>
              <a:ext cx="109975" cy="107275"/>
            </a:xfrm>
            <a:custGeom>
              <a:avLst/>
              <a:gdLst/>
              <a:ahLst/>
              <a:cxnLst/>
              <a:rect l="l" t="t" r="r" b="b"/>
              <a:pathLst>
                <a:path w="4399" h="4291" extrusionOk="0">
                  <a:moveTo>
                    <a:pt x="2293" y="0"/>
                  </a:moveTo>
                  <a:cubicBezTo>
                    <a:pt x="1244" y="0"/>
                    <a:pt x="158" y="309"/>
                    <a:pt x="89" y="1570"/>
                  </a:cubicBezTo>
                  <a:cubicBezTo>
                    <a:pt x="0" y="3086"/>
                    <a:pt x="1249" y="3800"/>
                    <a:pt x="2257" y="4121"/>
                  </a:cubicBezTo>
                  <a:cubicBezTo>
                    <a:pt x="2507" y="4201"/>
                    <a:pt x="2739" y="4255"/>
                    <a:pt x="2935" y="4291"/>
                  </a:cubicBezTo>
                  <a:cubicBezTo>
                    <a:pt x="4148" y="3372"/>
                    <a:pt x="4398" y="1623"/>
                    <a:pt x="3997" y="214"/>
                  </a:cubicBezTo>
                  <a:cubicBezTo>
                    <a:pt x="3800" y="160"/>
                    <a:pt x="3506" y="107"/>
                    <a:pt x="3167" y="62"/>
                  </a:cubicBezTo>
                  <a:cubicBezTo>
                    <a:pt x="2896" y="26"/>
                    <a:pt x="2596" y="0"/>
                    <a:pt x="2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4"/>
            <p:cNvSpPr/>
            <p:nvPr/>
          </p:nvSpPr>
          <p:spPr>
            <a:xfrm>
              <a:off x="6883625" y="1784500"/>
              <a:ext cx="15625" cy="21225"/>
            </a:xfrm>
            <a:custGeom>
              <a:avLst/>
              <a:gdLst/>
              <a:ahLst/>
              <a:cxnLst/>
              <a:rect l="l" t="t" r="r" b="b"/>
              <a:pathLst>
                <a:path w="625" h="849" extrusionOk="0">
                  <a:moveTo>
                    <a:pt x="379" y="0"/>
                  </a:moveTo>
                  <a:cubicBezTo>
                    <a:pt x="246" y="0"/>
                    <a:pt x="103" y="152"/>
                    <a:pt x="54" y="362"/>
                  </a:cubicBezTo>
                  <a:cubicBezTo>
                    <a:pt x="1" y="594"/>
                    <a:pt x="72" y="817"/>
                    <a:pt x="215" y="844"/>
                  </a:cubicBezTo>
                  <a:cubicBezTo>
                    <a:pt x="228" y="847"/>
                    <a:pt x="242" y="849"/>
                    <a:pt x="255" y="849"/>
                  </a:cubicBezTo>
                  <a:cubicBezTo>
                    <a:pt x="387" y="849"/>
                    <a:pt x="523" y="697"/>
                    <a:pt x="571" y="487"/>
                  </a:cubicBezTo>
                  <a:cubicBezTo>
                    <a:pt x="625" y="255"/>
                    <a:pt x="563" y="41"/>
                    <a:pt x="420" y="5"/>
                  </a:cubicBezTo>
                  <a:cubicBezTo>
                    <a:pt x="406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4"/>
            <p:cNvSpPr/>
            <p:nvPr/>
          </p:nvSpPr>
          <p:spPr>
            <a:xfrm>
              <a:off x="6891425" y="1788150"/>
              <a:ext cx="2925" cy="5450"/>
            </a:xfrm>
            <a:custGeom>
              <a:avLst/>
              <a:gdLst/>
              <a:ahLst/>
              <a:cxnLst/>
              <a:rect l="l" t="t" r="r" b="b"/>
              <a:pathLst>
                <a:path w="117" h="218" extrusionOk="0">
                  <a:moveTo>
                    <a:pt x="83" y="1"/>
                  </a:moveTo>
                  <a:cubicBezTo>
                    <a:pt x="57" y="1"/>
                    <a:pt x="27" y="43"/>
                    <a:pt x="19" y="100"/>
                  </a:cubicBezTo>
                  <a:cubicBezTo>
                    <a:pt x="1" y="162"/>
                    <a:pt x="10" y="216"/>
                    <a:pt x="36" y="216"/>
                  </a:cubicBezTo>
                  <a:cubicBezTo>
                    <a:pt x="38" y="217"/>
                    <a:pt x="40" y="217"/>
                    <a:pt x="41" y="217"/>
                  </a:cubicBezTo>
                  <a:cubicBezTo>
                    <a:pt x="60" y="217"/>
                    <a:pt x="91" y="175"/>
                    <a:pt x="108" y="118"/>
                  </a:cubicBezTo>
                  <a:cubicBezTo>
                    <a:pt x="117" y="55"/>
                    <a:pt x="108" y="2"/>
                    <a:pt x="90" y="2"/>
                  </a:cubicBezTo>
                  <a:cubicBezTo>
                    <a:pt x="88" y="1"/>
                    <a:pt x="85" y="1"/>
                    <a:pt x="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4"/>
            <p:cNvSpPr/>
            <p:nvPr/>
          </p:nvSpPr>
          <p:spPr>
            <a:xfrm>
              <a:off x="6927350" y="1750925"/>
              <a:ext cx="53550" cy="105750"/>
            </a:xfrm>
            <a:custGeom>
              <a:avLst/>
              <a:gdLst/>
              <a:ahLst/>
              <a:cxnLst/>
              <a:rect l="l" t="t" r="r" b="b"/>
              <a:pathLst>
                <a:path w="2142" h="4230" extrusionOk="0">
                  <a:moveTo>
                    <a:pt x="910" y="1"/>
                  </a:moveTo>
                  <a:lnTo>
                    <a:pt x="910" y="1"/>
                  </a:lnTo>
                  <a:cubicBezTo>
                    <a:pt x="1865" y="1973"/>
                    <a:pt x="616" y="3480"/>
                    <a:pt x="0" y="4060"/>
                  </a:cubicBezTo>
                  <a:cubicBezTo>
                    <a:pt x="250" y="4140"/>
                    <a:pt x="482" y="4194"/>
                    <a:pt x="678" y="4230"/>
                  </a:cubicBezTo>
                  <a:cubicBezTo>
                    <a:pt x="1891" y="3311"/>
                    <a:pt x="2141" y="1562"/>
                    <a:pt x="1740" y="153"/>
                  </a:cubicBezTo>
                  <a:cubicBezTo>
                    <a:pt x="1543" y="99"/>
                    <a:pt x="1249" y="46"/>
                    <a:pt x="9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4"/>
            <p:cNvSpPr/>
            <p:nvPr/>
          </p:nvSpPr>
          <p:spPr>
            <a:xfrm>
              <a:off x="6827200" y="1799850"/>
              <a:ext cx="28800" cy="17125"/>
            </a:xfrm>
            <a:custGeom>
              <a:avLst/>
              <a:gdLst/>
              <a:ahLst/>
              <a:cxnLst/>
              <a:rect l="l" t="t" r="r" b="b"/>
              <a:pathLst>
                <a:path w="1152" h="685" extrusionOk="0">
                  <a:moveTo>
                    <a:pt x="496" y="97"/>
                  </a:moveTo>
                  <a:cubicBezTo>
                    <a:pt x="532" y="97"/>
                    <a:pt x="569" y="99"/>
                    <a:pt x="607" y="105"/>
                  </a:cubicBezTo>
                  <a:cubicBezTo>
                    <a:pt x="741" y="114"/>
                    <a:pt x="857" y="158"/>
                    <a:pt x="937" y="221"/>
                  </a:cubicBezTo>
                  <a:cubicBezTo>
                    <a:pt x="1009" y="274"/>
                    <a:pt x="1053" y="337"/>
                    <a:pt x="1044" y="390"/>
                  </a:cubicBezTo>
                  <a:cubicBezTo>
                    <a:pt x="1035" y="453"/>
                    <a:pt x="982" y="506"/>
                    <a:pt x="902" y="542"/>
                  </a:cubicBezTo>
                  <a:cubicBezTo>
                    <a:pt x="830" y="568"/>
                    <a:pt x="744" y="585"/>
                    <a:pt x="653" y="585"/>
                  </a:cubicBezTo>
                  <a:cubicBezTo>
                    <a:pt x="621" y="585"/>
                    <a:pt x="587" y="582"/>
                    <a:pt x="554" y="578"/>
                  </a:cubicBezTo>
                  <a:cubicBezTo>
                    <a:pt x="304" y="551"/>
                    <a:pt x="108" y="417"/>
                    <a:pt x="125" y="283"/>
                  </a:cubicBezTo>
                  <a:cubicBezTo>
                    <a:pt x="133" y="177"/>
                    <a:pt x="295" y="97"/>
                    <a:pt x="496" y="97"/>
                  </a:cubicBezTo>
                  <a:close/>
                  <a:moveTo>
                    <a:pt x="513" y="0"/>
                  </a:moveTo>
                  <a:cubicBezTo>
                    <a:pt x="251" y="0"/>
                    <a:pt x="43" y="110"/>
                    <a:pt x="27" y="274"/>
                  </a:cubicBezTo>
                  <a:cubicBezTo>
                    <a:pt x="0" y="462"/>
                    <a:pt x="232" y="640"/>
                    <a:pt x="545" y="676"/>
                  </a:cubicBezTo>
                  <a:cubicBezTo>
                    <a:pt x="580" y="676"/>
                    <a:pt x="616" y="685"/>
                    <a:pt x="652" y="685"/>
                  </a:cubicBezTo>
                  <a:cubicBezTo>
                    <a:pt x="759" y="685"/>
                    <a:pt x="857" y="667"/>
                    <a:pt x="937" y="631"/>
                  </a:cubicBezTo>
                  <a:cubicBezTo>
                    <a:pt x="1053" y="578"/>
                    <a:pt x="1125" y="497"/>
                    <a:pt x="1133" y="408"/>
                  </a:cubicBezTo>
                  <a:cubicBezTo>
                    <a:pt x="1151" y="310"/>
                    <a:pt x="1098" y="221"/>
                    <a:pt x="991" y="140"/>
                  </a:cubicBezTo>
                  <a:cubicBezTo>
                    <a:pt x="893" y="69"/>
                    <a:pt x="768" y="24"/>
                    <a:pt x="625" y="7"/>
                  </a:cubicBezTo>
                  <a:cubicBezTo>
                    <a:pt x="587" y="2"/>
                    <a:pt x="550" y="0"/>
                    <a:pt x="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4"/>
            <p:cNvSpPr/>
            <p:nvPr/>
          </p:nvSpPr>
          <p:spPr>
            <a:xfrm>
              <a:off x="6743350" y="1677550"/>
              <a:ext cx="299725" cy="221325"/>
            </a:xfrm>
            <a:custGeom>
              <a:avLst/>
              <a:gdLst/>
              <a:ahLst/>
              <a:cxnLst/>
              <a:rect l="l" t="t" r="r" b="b"/>
              <a:pathLst>
                <a:path w="11989" h="8853" extrusionOk="0">
                  <a:moveTo>
                    <a:pt x="5995" y="5487"/>
                  </a:moveTo>
                  <a:lnTo>
                    <a:pt x="10411" y="6139"/>
                  </a:lnTo>
                  <a:cubicBezTo>
                    <a:pt x="10366" y="6219"/>
                    <a:pt x="10322" y="6308"/>
                    <a:pt x="10268" y="6397"/>
                  </a:cubicBezTo>
                  <a:cubicBezTo>
                    <a:pt x="9448" y="7753"/>
                    <a:pt x="8199" y="8351"/>
                    <a:pt x="6566" y="8458"/>
                  </a:cubicBezTo>
                  <a:lnTo>
                    <a:pt x="5397" y="7468"/>
                  </a:lnTo>
                  <a:cubicBezTo>
                    <a:pt x="5585" y="7173"/>
                    <a:pt x="5933" y="5755"/>
                    <a:pt x="5995" y="5487"/>
                  </a:cubicBezTo>
                  <a:close/>
                  <a:moveTo>
                    <a:pt x="8698" y="1"/>
                  </a:moveTo>
                  <a:lnTo>
                    <a:pt x="8698" y="1"/>
                  </a:lnTo>
                  <a:cubicBezTo>
                    <a:pt x="9358" y="643"/>
                    <a:pt x="10250" y="1571"/>
                    <a:pt x="10420" y="2035"/>
                  </a:cubicBezTo>
                  <a:cubicBezTo>
                    <a:pt x="10688" y="2775"/>
                    <a:pt x="10393" y="2490"/>
                    <a:pt x="10375" y="2659"/>
                  </a:cubicBezTo>
                  <a:cubicBezTo>
                    <a:pt x="10358" y="2802"/>
                    <a:pt x="11036" y="4390"/>
                    <a:pt x="10527" y="5844"/>
                  </a:cubicBezTo>
                  <a:lnTo>
                    <a:pt x="5790" y="5238"/>
                  </a:lnTo>
                  <a:lnTo>
                    <a:pt x="5656" y="5389"/>
                  </a:lnTo>
                  <a:lnTo>
                    <a:pt x="5549" y="5371"/>
                  </a:lnTo>
                  <a:lnTo>
                    <a:pt x="5023" y="7191"/>
                  </a:lnTo>
                  <a:lnTo>
                    <a:pt x="4942" y="7111"/>
                  </a:lnTo>
                  <a:lnTo>
                    <a:pt x="1588" y="6264"/>
                  </a:lnTo>
                  <a:cubicBezTo>
                    <a:pt x="1659" y="6237"/>
                    <a:pt x="1713" y="6219"/>
                    <a:pt x="1713" y="6219"/>
                  </a:cubicBezTo>
                  <a:lnTo>
                    <a:pt x="1392" y="6183"/>
                  </a:lnTo>
                  <a:lnTo>
                    <a:pt x="0" y="6549"/>
                  </a:lnTo>
                  <a:cubicBezTo>
                    <a:pt x="45" y="6611"/>
                    <a:pt x="89" y="6674"/>
                    <a:pt x="134" y="6736"/>
                  </a:cubicBezTo>
                  <a:cubicBezTo>
                    <a:pt x="411" y="6647"/>
                    <a:pt x="874" y="6495"/>
                    <a:pt x="1231" y="6379"/>
                  </a:cubicBezTo>
                  <a:cubicBezTo>
                    <a:pt x="1285" y="6451"/>
                    <a:pt x="1481" y="6620"/>
                    <a:pt x="2141" y="6897"/>
                  </a:cubicBezTo>
                  <a:cubicBezTo>
                    <a:pt x="2819" y="7171"/>
                    <a:pt x="3882" y="7480"/>
                    <a:pt x="4641" y="7480"/>
                  </a:cubicBezTo>
                  <a:cubicBezTo>
                    <a:pt x="4821" y="7480"/>
                    <a:pt x="4984" y="7463"/>
                    <a:pt x="5121" y="7423"/>
                  </a:cubicBezTo>
                  <a:cubicBezTo>
                    <a:pt x="5424" y="7691"/>
                    <a:pt x="6040" y="8226"/>
                    <a:pt x="6334" y="8467"/>
                  </a:cubicBezTo>
                  <a:cubicBezTo>
                    <a:pt x="6240" y="8471"/>
                    <a:pt x="6142" y="8474"/>
                    <a:pt x="6043" y="8474"/>
                  </a:cubicBezTo>
                  <a:cubicBezTo>
                    <a:pt x="5944" y="8474"/>
                    <a:pt x="5843" y="8471"/>
                    <a:pt x="5745" y="8467"/>
                  </a:cubicBezTo>
                  <a:cubicBezTo>
                    <a:pt x="3943" y="8413"/>
                    <a:pt x="1900" y="8119"/>
                    <a:pt x="384" y="7040"/>
                  </a:cubicBezTo>
                  <a:lnTo>
                    <a:pt x="384" y="7040"/>
                  </a:lnTo>
                  <a:cubicBezTo>
                    <a:pt x="1089" y="7780"/>
                    <a:pt x="2320" y="8413"/>
                    <a:pt x="4470" y="8654"/>
                  </a:cubicBezTo>
                  <a:cubicBezTo>
                    <a:pt x="5632" y="8783"/>
                    <a:pt x="6572" y="8852"/>
                    <a:pt x="7342" y="8852"/>
                  </a:cubicBezTo>
                  <a:cubicBezTo>
                    <a:pt x="9510" y="8852"/>
                    <a:pt x="10343" y="8305"/>
                    <a:pt x="11053" y="6995"/>
                  </a:cubicBezTo>
                  <a:cubicBezTo>
                    <a:pt x="11988" y="5280"/>
                    <a:pt x="11373" y="3086"/>
                    <a:pt x="11451" y="3086"/>
                  </a:cubicBezTo>
                  <a:lnTo>
                    <a:pt x="11451" y="3086"/>
                  </a:lnTo>
                  <a:cubicBezTo>
                    <a:pt x="11454" y="3086"/>
                    <a:pt x="11458" y="3089"/>
                    <a:pt x="11464" y="3097"/>
                  </a:cubicBezTo>
                  <a:cubicBezTo>
                    <a:pt x="11493" y="3133"/>
                    <a:pt x="11528" y="3156"/>
                    <a:pt x="11554" y="3156"/>
                  </a:cubicBezTo>
                  <a:cubicBezTo>
                    <a:pt x="11662" y="3156"/>
                    <a:pt x="11640" y="2775"/>
                    <a:pt x="10643" y="1419"/>
                  </a:cubicBezTo>
                  <a:cubicBezTo>
                    <a:pt x="10134" y="741"/>
                    <a:pt x="9394" y="295"/>
                    <a:pt x="869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4"/>
            <p:cNvSpPr/>
            <p:nvPr/>
          </p:nvSpPr>
          <p:spPr>
            <a:xfrm>
              <a:off x="6732850" y="1754050"/>
              <a:ext cx="56900" cy="30375"/>
            </a:xfrm>
            <a:custGeom>
              <a:avLst/>
              <a:gdLst/>
              <a:ahLst/>
              <a:cxnLst/>
              <a:rect l="l" t="t" r="r" b="b"/>
              <a:pathLst>
                <a:path w="2276" h="1215" extrusionOk="0">
                  <a:moveTo>
                    <a:pt x="63" y="1"/>
                  </a:moveTo>
                  <a:cubicBezTo>
                    <a:pt x="37" y="81"/>
                    <a:pt x="19" y="153"/>
                    <a:pt x="1" y="233"/>
                  </a:cubicBezTo>
                  <a:lnTo>
                    <a:pt x="2276" y="1214"/>
                  </a:lnTo>
                  <a:lnTo>
                    <a:pt x="2151" y="1009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4"/>
            <p:cNvSpPr/>
            <p:nvPr/>
          </p:nvSpPr>
          <p:spPr>
            <a:xfrm>
              <a:off x="6731300" y="1752425"/>
              <a:ext cx="56675" cy="26850"/>
            </a:xfrm>
            <a:custGeom>
              <a:avLst/>
              <a:gdLst/>
              <a:ahLst/>
              <a:cxnLst/>
              <a:rect l="l" t="t" r="r" b="b"/>
              <a:pathLst>
                <a:path w="2267" h="1074" extrusionOk="0">
                  <a:moveTo>
                    <a:pt x="52" y="0"/>
                  </a:moveTo>
                  <a:cubicBezTo>
                    <a:pt x="33" y="0"/>
                    <a:pt x="16" y="10"/>
                    <a:pt x="9" y="30"/>
                  </a:cubicBezTo>
                  <a:cubicBezTo>
                    <a:pt x="0" y="57"/>
                    <a:pt x="9" y="84"/>
                    <a:pt x="36" y="93"/>
                  </a:cubicBezTo>
                  <a:lnTo>
                    <a:pt x="2195" y="1074"/>
                  </a:lnTo>
                  <a:lnTo>
                    <a:pt x="2213" y="1074"/>
                  </a:lnTo>
                  <a:cubicBezTo>
                    <a:pt x="2231" y="1074"/>
                    <a:pt x="2249" y="1065"/>
                    <a:pt x="2257" y="1047"/>
                  </a:cubicBezTo>
                  <a:cubicBezTo>
                    <a:pt x="2266" y="1020"/>
                    <a:pt x="2257" y="994"/>
                    <a:pt x="2231" y="985"/>
                  </a:cubicBezTo>
                  <a:lnTo>
                    <a:pt x="72" y="3"/>
                  </a:lnTo>
                  <a:cubicBezTo>
                    <a:pt x="65" y="1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4"/>
            <p:cNvSpPr/>
            <p:nvPr/>
          </p:nvSpPr>
          <p:spPr>
            <a:xfrm>
              <a:off x="6888075" y="1807525"/>
              <a:ext cx="143875" cy="21275"/>
            </a:xfrm>
            <a:custGeom>
              <a:avLst/>
              <a:gdLst/>
              <a:ahLst/>
              <a:cxnLst/>
              <a:rect l="l" t="t" r="r" b="b"/>
              <a:pathLst>
                <a:path w="5755" h="851" extrusionOk="0">
                  <a:moveTo>
                    <a:pt x="41" y="1"/>
                  </a:moveTo>
                  <a:cubicBezTo>
                    <a:pt x="22" y="1"/>
                    <a:pt x="8" y="17"/>
                    <a:pt x="1" y="39"/>
                  </a:cubicBezTo>
                  <a:cubicBezTo>
                    <a:pt x="1" y="65"/>
                    <a:pt x="19" y="92"/>
                    <a:pt x="46" y="92"/>
                  </a:cubicBezTo>
                  <a:lnTo>
                    <a:pt x="5701" y="850"/>
                  </a:lnTo>
                  <a:lnTo>
                    <a:pt x="5710" y="850"/>
                  </a:lnTo>
                  <a:cubicBezTo>
                    <a:pt x="5728" y="850"/>
                    <a:pt x="5755" y="833"/>
                    <a:pt x="5755" y="806"/>
                  </a:cubicBezTo>
                  <a:cubicBezTo>
                    <a:pt x="5755" y="779"/>
                    <a:pt x="5737" y="752"/>
                    <a:pt x="5710" y="752"/>
                  </a:cubicBezTo>
                  <a:lnTo>
                    <a:pt x="54" y="3"/>
                  </a:lnTo>
                  <a:cubicBezTo>
                    <a:pt x="50" y="1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54"/>
            <p:cNvSpPr/>
            <p:nvPr/>
          </p:nvSpPr>
          <p:spPr>
            <a:xfrm>
              <a:off x="6871125" y="1858150"/>
              <a:ext cx="51550" cy="41800"/>
            </a:xfrm>
            <a:custGeom>
              <a:avLst/>
              <a:gdLst/>
              <a:ahLst/>
              <a:cxnLst/>
              <a:rect l="l" t="t" r="r" b="b"/>
              <a:pathLst>
                <a:path w="2062" h="1672" extrusionOk="0">
                  <a:moveTo>
                    <a:pt x="85" y="1"/>
                  </a:moveTo>
                  <a:cubicBezTo>
                    <a:pt x="63" y="1"/>
                    <a:pt x="44" y="17"/>
                    <a:pt x="37" y="39"/>
                  </a:cubicBezTo>
                  <a:cubicBezTo>
                    <a:pt x="28" y="74"/>
                    <a:pt x="1" y="181"/>
                    <a:pt x="1981" y="1662"/>
                  </a:cubicBezTo>
                  <a:cubicBezTo>
                    <a:pt x="1990" y="1662"/>
                    <a:pt x="1999" y="1671"/>
                    <a:pt x="2008" y="1671"/>
                  </a:cubicBezTo>
                  <a:cubicBezTo>
                    <a:pt x="2017" y="1671"/>
                    <a:pt x="2035" y="1662"/>
                    <a:pt x="2044" y="1644"/>
                  </a:cubicBezTo>
                  <a:cubicBezTo>
                    <a:pt x="2062" y="1627"/>
                    <a:pt x="2053" y="1600"/>
                    <a:pt x="2035" y="1582"/>
                  </a:cubicBezTo>
                  <a:cubicBezTo>
                    <a:pt x="1330" y="1056"/>
                    <a:pt x="197" y="181"/>
                    <a:pt x="135" y="48"/>
                  </a:cubicBezTo>
                  <a:cubicBezTo>
                    <a:pt x="135" y="30"/>
                    <a:pt x="117" y="12"/>
                    <a:pt x="99" y="3"/>
                  </a:cubicBezTo>
                  <a:cubicBezTo>
                    <a:pt x="94" y="1"/>
                    <a:pt x="90" y="1"/>
                    <a:pt x="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4"/>
            <p:cNvSpPr/>
            <p:nvPr/>
          </p:nvSpPr>
          <p:spPr>
            <a:xfrm>
              <a:off x="6738650" y="1831350"/>
              <a:ext cx="37050" cy="11275"/>
            </a:xfrm>
            <a:custGeom>
              <a:avLst/>
              <a:gdLst/>
              <a:ahLst/>
              <a:cxnLst/>
              <a:rect l="l" t="t" r="r" b="b"/>
              <a:pathLst>
                <a:path w="1482" h="451" extrusionOk="0">
                  <a:moveTo>
                    <a:pt x="1421" y="1"/>
                  </a:moveTo>
                  <a:cubicBezTo>
                    <a:pt x="1410" y="1"/>
                    <a:pt x="1401" y="5"/>
                    <a:pt x="1393" y="13"/>
                  </a:cubicBezTo>
                  <a:cubicBezTo>
                    <a:pt x="1330" y="58"/>
                    <a:pt x="527" y="245"/>
                    <a:pt x="37" y="361"/>
                  </a:cubicBezTo>
                  <a:cubicBezTo>
                    <a:pt x="10" y="361"/>
                    <a:pt x="1" y="388"/>
                    <a:pt x="1" y="415"/>
                  </a:cubicBezTo>
                  <a:cubicBezTo>
                    <a:pt x="10" y="442"/>
                    <a:pt x="28" y="451"/>
                    <a:pt x="45" y="451"/>
                  </a:cubicBezTo>
                  <a:lnTo>
                    <a:pt x="63" y="451"/>
                  </a:lnTo>
                  <a:cubicBezTo>
                    <a:pt x="670" y="317"/>
                    <a:pt x="1410" y="138"/>
                    <a:pt x="1455" y="85"/>
                  </a:cubicBezTo>
                  <a:cubicBezTo>
                    <a:pt x="1473" y="67"/>
                    <a:pt x="1482" y="40"/>
                    <a:pt x="1464" y="22"/>
                  </a:cubicBezTo>
                  <a:cubicBezTo>
                    <a:pt x="1449" y="8"/>
                    <a:pt x="1434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4"/>
            <p:cNvSpPr/>
            <p:nvPr/>
          </p:nvSpPr>
          <p:spPr>
            <a:xfrm>
              <a:off x="6774125" y="1775425"/>
              <a:ext cx="116225" cy="86000"/>
            </a:xfrm>
            <a:custGeom>
              <a:avLst/>
              <a:gdLst/>
              <a:ahLst/>
              <a:cxnLst/>
              <a:rect l="l" t="t" r="r" b="b"/>
              <a:pathLst>
                <a:path w="4649" h="3440" extrusionOk="0">
                  <a:moveTo>
                    <a:pt x="545" y="0"/>
                  </a:moveTo>
                  <a:cubicBezTo>
                    <a:pt x="534" y="0"/>
                    <a:pt x="525" y="1"/>
                    <a:pt x="518" y="2"/>
                  </a:cubicBezTo>
                  <a:cubicBezTo>
                    <a:pt x="455" y="20"/>
                    <a:pt x="393" y="118"/>
                    <a:pt x="339" y="261"/>
                  </a:cubicBezTo>
                  <a:cubicBezTo>
                    <a:pt x="295" y="386"/>
                    <a:pt x="259" y="546"/>
                    <a:pt x="223" y="716"/>
                  </a:cubicBezTo>
                  <a:cubicBezTo>
                    <a:pt x="197" y="823"/>
                    <a:pt x="179" y="939"/>
                    <a:pt x="161" y="1055"/>
                  </a:cubicBezTo>
                  <a:cubicBezTo>
                    <a:pt x="134" y="1207"/>
                    <a:pt x="116" y="1358"/>
                    <a:pt x="89" y="1501"/>
                  </a:cubicBezTo>
                  <a:cubicBezTo>
                    <a:pt x="81" y="1590"/>
                    <a:pt x="72" y="1679"/>
                    <a:pt x="63" y="1769"/>
                  </a:cubicBezTo>
                  <a:cubicBezTo>
                    <a:pt x="36" y="1956"/>
                    <a:pt x="18" y="2108"/>
                    <a:pt x="9" y="2197"/>
                  </a:cubicBezTo>
                  <a:cubicBezTo>
                    <a:pt x="9" y="2259"/>
                    <a:pt x="0" y="2295"/>
                    <a:pt x="0" y="2295"/>
                  </a:cubicBezTo>
                  <a:cubicBezTo>
                    <a:pt x="648" y="2966"/>
                    <a:pt x="3005" y="3440"/>
                    <a:pt x="3720" y="3440"/>
                  </a:cubicBezTo>
                  <a:cubicBezTo>
                    <a:pt x="3822" y="3440"/>
                    <a:pt x="3891" y="3430"/>
                    <a:pt x="3917" y="3410"/>
                  </a:cubicBezTo>
                  <a:cubicBezTo>
                    <a:pt x="3934" y="3401"/>
                    <a:pt x="3952" y="3383"/>
                    <a:pt x="3961" y="3357"/>
                  </a:cubicBezTo>
                  <a:cubicBezTo>
                    <a:pt x="3997" y="3312"/>
                    <a:pt x="4042" y="3232"/>
                    <a:pt x="4077" y="3134"/>
                  </a:cubicBezTo>
                  <a:cubicBezTo>
                    <a:pt x="4086" y="3107"/>
                    <a:pt x="4095" y="3080"/>
                    <a:pt x="4104" y="3062"/>
                  </a:cubicBezTo>
                  <a:cubicBezTo>
                    <a:pt x="4149" y="2946"/>
                    <a:pt x="4193" y="2830"/>
                    <a:pt x="4229" y="2696"/>
                  </a:cubicBezTo>
                  <a:cubicBezTo>
                    <a:pt x="4265" y="2589"/>
                    <a:pt x="4300" y="2482"/>
                    <a:pt x="4327" y="2375"/>
                  </a:cubicBezTo>
                  <a:cubicBezTo>
                    <a:pt x="4381" y="2206"/>
                    <a:pt x="4425" y="2036"/>
                    <a:pt x="4470" y="1885"/>
                  </a:cubicBezTo>
                  <a:cubicBezTo>
                    <a:pt x="4505" y="1760"/>
                    <a:pt x="4532" y="1644"/>
                    <a:pt x="4559" y="1546"/>
                  </a:cubicBezTo>
                  <a:cubicBezTo>
                    <a:pt x="4577" y="1447"/>
                    <a:pt x="4595" y="1376"/>
                    <a:pt x="4612" y="1332"/>
                  </a:cubicBezTo>
                  <a:cubicBezTo>
                    <a:pt x="4648" y="1153"/>
                    <a:pt x="2980" y="600"/>
                    <a:pt x="1758" y="270"/>
                  </a:cubicBezTo>
                  <a:cubicBezTo>
                    <a:pt x="1176" y="112"/>
                    <a:pt x="69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4"/>
            <p:cNvSpPr/>
            <p:nvPr/>
          </p:nvSpPr>
          <p:spPr>
            <a:xfrm>
              <a:off x="6779700" y="1781950"/>
              <a:ext cx="108400" cy="40600"/>
            </a:xfrm>
            <a:custGeom>
              <a:avLst/>
              <a:gdLst/>
              <a:ahLst/>
              <a:cxnLst/>
              <a:rect l="l" t="t" r="r" b="b"/>
              <a:pathLst>
                <a:path w="4336" h="1624" extrusionOk="0">
                  <a:moveTo>
                    <a:pt x="116" y="0"/>
                  </a:moveTo>
                  <a:cubicBezTo>
                    <a:pt x="72" y="125"/>
                    <a:pt x="36" y="285"/>
                    <a:pt x="0" y="455"/>
                  </a:cubicBezTo>
                  <a:cubicBezTo>
                    <a:pt x="429" y="508"/>
                    <a:pt x="910" y="607"/>
                    <a:pt x="1401" y="723"/>
                  </a:cubicBezTo>
                  <a:cubicBezTo>
                    <a:pt x="2561" y="1017"/>
                    <a:pt x="3729" y="1436"/>
                    <a:pt x="4247" y="1624"/>
                  </a:cubicBezTo>
                  <a:cubicBezTo>
                    <a:pt x="4282" y="1499"/>
                    <a:pt x="4309" y="1383"/>
                    <a:pt x="4336" y="1285"/>
                  </a:cubicBezTo>
                  <a:cubicBezTo>
                    <a:pt x="3524" y="919"/>
                    <a:pt x="2382" y="580"/>
                    <a:pt x="1454" y="330"/>
                  </a:cubicBezTo>
                  <a:cubicBezTo>
                    <a:pt x="892" y="178"/>
                    <a:pt x="411" y="71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4"/>
            <p:cNvSpPr/>
            <p:nvPr/>
          </p:nvSpPr>
          <p:spPr>
            <a:xfrm>
              <a:off x="6776350" y="1801775"/>
              <a:ext cx="105950" cy="41075"/>
            </a:xfrm>
            <a:custGeom>
              <a:avLst/>
              <a:gdLst/>
              <a:ahLst/>
              <a:cxnLst/>
              <a:rect l="l" t="t" r="r" b="b"/>
              <a:pathLst>
                <a:path w="4238" h="1643" extrusionOk="0">
                  <a:moveTo>
                    <a:pt x="72" y="1"/>
                  </a:moveTo>
                  <a:cubicBezTo>
                    <a:pt x="45" y="153"/>
                    <a:pt x="27" y="304"/>
                    <a:pt x="0" y="447"/>
                  </a:cubicBezTo>
                  <a:cubicBezTo>
                    <a:pt x="518" y="527"/>
                    <a:pt x="1080" y="652"/>
                    <a:pt x="1633" y="804"/>
                  </a:cubicBezTo>
                  <a:cubicBezTo>
                    <a:pt x="2757" y="1116"/>
                    <a:pt x="3801" y="1509"/>
                    <a:pt x="4140" y="1642"/>
                  </a:cubicBezTo>
                  <a:cubicBezTo>
                    <a:pt x="4176" y="1535"/>
                    <a:pt x="4211" y="1428"/>
                    <a:pt x="4238" y="1321"/>
                  </a:cubicBezTo>
                  <a:cubicBezTo>
                    <a:pt x="3515" y="964"/>
                    <a:pt x="2463" y="634"/>
                    <a:pt x="1535" y="376"/>
                  </a:cubicBezTo>
                  <a:cubicBezTo>
                    <a:pt x="955" y="215"/>
                    <a:pt x="429" y="90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4"/>
            <p:cNvSpPr/>
            <p:nvPr/>
          </p:nvSpPr>
          <p:spPr>
            <a:xfrm>
              <a:off x="6774350" y="1819625"/>
              <a:ext cx="102375" cy="39725"/>
            </a:xfrm>
            <a:custGeom>
              <a:avLst/>
              <a:gdLst/>
              <a:ahLst/>
              <a:cxnLst/>
              <a:rect l="l" t="t" r="r" b="b"/>
              <a:pathLst>
                <a:path w="4095" h="1589" extrusionOk="0">
                  <a:moveTo>
                    <a:pt x="54" y="1"/>
                  </a:moveTo>
                  <a:cubicBezTo>
                    <a:pt x="27" y="188"/>
                    <a:pt x="9" y="340"/>
                    <a:pt x="0" y="429"/>
                  </a:cubicBezTo>
                  <a:cubicBezTo>
                    <a:pt x="1535" y="688"/>
                    <a:pt x="3444" y="1401"/>
                    <a:pt x="3952" y="1589"/>
                  </a:cubicBezTo>
                  <a:cubicBezTo>
                    <a:pt x="3988" y="1544"/>
                    <a:pt x="4033" y="1464"/>
                    <a:pt x="4068" y="1366"/>
                  </a:cubicBezTo>
                  <a:cubicBezTo>
                    <a:pt x="4077" y="1339"/>
                    <a:pt x="4086" y="1312"/>
                    <a:pt x="4095" y="1294"/>
                  </a:cubicBezTo>
                  <a:cubicBezTo>
                    <a:pt x="3524" y="1000"/>
                    <a:pt x="2721" y="732"/>
                    <a:pt x="1954" y="500"/>
                  </a:cubicBezTo>
                  <a:cubicBezTo>
                    <a:pt x="1231" y="295"/>
                    <a:pt x="535" y="117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54"/>
            <p:cNvSpPr/>
            <p:nvPr/>
          </p:nvSpPr>
          <p:spPr>
            <a:xfrm>
              <a:off x="6774125" y="1775425"/>
              <a:ext cx="101950" cy="86000"/>
            </a:xfrm>
            <a:custGeom>
              <a:avLst/>
              <a:gdLst/>
              <a:ahLst/>
              <a:cxnLst/>
              <a:rect l="l" t="t" r="r" b="b"/>
              <a:pathLst>
                <a:path w="4078" h="3440" extrusionOk="0">
                  <a:moveTo>
                    <a:pt x="545" y="0"/>
                  </a:moveTo>
                  <a:cubicBezTo>
                    <a:pt x="534" y="0"/>
                    <a:pt x="525" y="1"/>
                    <a:pt x="518" y="2"/>
                  </a:cubicBezTo>
                  <a:cubicBezTo>
                    <a:pt x="455" y="20"/>
                    <a:pt x="393" y="118"/>
                    <a:pt x="339" y="261"/>
                  </a:cubicBezTo>
                  <a:cubicBezTo>
                    <a:pt x="295" y="386"/>
                    <a:pt x="259" y="546"/>
                    <a:pt x="223" y="716"/>
                  </a:cubicBezTo>
                  <a:cubicBezTo>
                    <a:pt x="197" y="823"/>
                    <a:pt x="179" y="939"/>
                    <a:pt x="161" y="1055"/>
                  </a:cubicBezTo>
                  <a:cubicBezTo>
                    <a:pt x="134" y="1207"/>
                    <a:pt x="116" y="1358"/>
                    <a:pt x="89" y="1501"/>
                  </a:cubicBezTo>
                  <a:cubicBezTo>
                    <a:pt x="81" y="1590"/>
                    <a:pt x="72" y="1679"/>
                    <a:pt x="63" y="1769"/>
                  </a:cubicBezTo>
                  <a:cubicBezTo>
                    <a:pt x="36" y="1956"/>
                    <a:pt x="18" y="2108"/>
                    <a:pt x="9" y="2197"/>
                  </a:cubicBezTo>
                  <a:cubicBezTo>
                    <a:pt x="9" y="2259"/>
                    <a:pt x="0" y="2295"/>
                    <a:pt x="0" y="2295"/>
                  </a:cubicBezTo>
                  <a:cubicBezTo>
                    <a:pt x="648" y="2966"/>
                    <a:pt x="3005" y="3440"/>
                    <a:pt x="3720" y="3440"/>
                  </a:cubicBezTo>
                  <a:cubicBezTo>
                    <a:pt x="3822" y="3440"/>
                    <a:pt x="3891" y="3430"/>
                    <a:pt x="3917" y="3410"/>
                  </a:cubicBezTo>
                  <a:cubicBezTo>
                    <a:pt x="3934" y="3401"/>
                    <a:pt x="3952" y="3383"/>
                    <a:pt x="3961" y="3357"/>
                  </a:cubicBezTo>
                  <a:cubicBezTo>
                    <a:pt x="3997" y="3312"/>
                    <a:pt x="4042" y="3232"/>
                    <a:pt x="4077" y="3134"/>
                  </a:cubicBezTo>
                  <a:cubicBezTo>
                    <a:pt x="3711" y="3027"/>
                    <a:pt x="3203" y="2866"/>
                    <a:pt x="2525" y="2634"/>
                  </a:cubicBezTo>
                  <a:cubicBezTo>
                    <a:pt x="2284" y="2554"/>
                    <a:pt x="2097" y="2429"/>
                    <a:pt x="1963" y="2268"/>
                  </a:cubicBezTo>
                  <a:cubicBezTo>
                    <a:pt x="1847" y="2152"/>
                    <a:pt x="1776" y="2010"/>
                    <a:pt x="1722" y="1858"/>
                  </a:cubicBezTo>
                  <a:cubicBezTo>
                    <a:pt x="1669" y="1724"/>
                    <a:pt x="1642" y="1581"/>
                    <a:pt x="1624" y="1430"/>
                  </a:cubicBezTo>
                  <a:cubicBezTo>
                    <a:pt x="1606" y="1278"/>
                    <a:pt x="1615" y="1135"/>
                    <a:pt x="1624" y="984"/>
                  </a:cubicBezTo>
                  <a:cubicBezTo>
                    <a:pt x="1633" y="850"/>
                    <a:pt x="1651" y="716"/>
                    <a:pt x="1677" y="591"/>
                  </a:cubicBezTo>
                  <a:cubicBezTo>
                    <a:pt x="1704" y="475"/>
                    <a:pt x="1722" y="359"/>
                    <a:pt x="1758" y="270"/>
                  </a:cubicBezTo>
                  <a:cubicBezTo>
                    <a:pt x="1176" y="112"/>
                    <a:pt x="695" y="0"/>
                    <a:pt x="54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54"/>
            <p:cNvSpPr/>
            <p:nvPr/>
          </p:nvSpPr>
          <p:spPr>
            <a:xfrm>
              <a:off x="6660150" y="1847050"/>
              <a:ext cx="91700" cy="141900"/>
            </a:xfrm>
            <a:custGeom>
              <a:avLst/>
              <a:gdLst/>
              <a:ahLst/>
              <a:cxnLst/>
              <a:rect l="l" t="t" r="r" b="b"/>
              <a:pathLst>
                <a:path w="3668" h="5676" extrusionOk="0">
                  <a:moveTo>
                    <a:pt x="3462" y="0"/>
                  </a:moveTo>
                  <a:cubicBezTo>
                    <a:pt x="3248" y="0"/>
                    <a:pt x="2873" y="35"/>
                    <a:pt x="2454" y="81"/>
                  </a:cubicBezTo>
                  <a:cubicBezTo>
                    <a:pt x="1482" y="188"/>
                    <a:pt x="268" y="367"/>
                    <a:pt x="152" y="385"/>
                  </a:cubicBezTo>
                  <a:cubicBezTo>
                    <a:pt x="1" y="411"/>
                    <a:pt x="188" y="3320"/>
                    <a:pt x="411" y="4658"/>
                  </a:cubicBezTo>
                  <a:cubicBezTo>
                    <a:pt x="473" y="5032"/>
                    <a:pt x="536" y="5282"/>
                    <a:pt x="598" y="5327"/>
                  </a:cubicBezTo>
                  <a:cubicBezTo>
                    <a:pt x="843" y="5472"/>
                    <a:pt x="2850" y="5676"/>
                    <a:pt x="3464" y="5676"/>
                  </a:cubicBezTo>
                  <a:cubicBezTo>
                    <a:pt x="3567" y="5676"/>
                    <a:pt x="3631" y="5670"/>
                    <a:pt x="3640" y="5657"/>
                  </a:cubicBezTo>
                  <a:cubicBezTo>
                    <a:pt x="3667" y="5612"/>
                    <a:pt x="3649" y="197"/>
                    <a:pt x="3649" y="37"/>
                  </a:cubicBezTo>
                  <a:cubicBezTo>
                    <a:pt x="3649" y="11"/>
                    <a:pt x="3580" y="0"/>
                    <a:pt x="3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4"/>
            <p:cNvSpPr/>
            <p:nvPr/>
          </p:nvSpPr>
          <p:spPr>
            <a:xfrm>
              <a:off x="6670400" y="1847050"/>
              <a:ext cx="81450" cy="141900"/>
            </a:xfrm>
            <a:custGeom>
              <a:avLst/>
              <a:gdLst/>
              <a:ahLst/>
              <a:cxnLst/>
              <a:rect l="l" t="t" r="r" b="b"/>
              <a:pathLst>
                <a:path w="3258" h="5676" extrusionOk="0">
                  <a:moveTo>
                    <a:pt x="3052" y="0"/>
                  </a:moveTo>
                  <a:cubicBezTo>
                    <a:pt x="2838" y="0"/>
                    <a:pt x="2463" y="35"/>
                    <a:pt x="2044" y="81"/>
                  </a:cubicBezTo>
                  <a:cubicBezTo>
                    <a:pt x="2142" y="1063"/>
                    <a:pt x="2347" y="3757"/>
                    <a:pt x="1687" y="4337"/>
                  </a:cubicBezTo>
                  <a:cubicBezTo>
                    <a:pt x="1381" y="4612"/>
                    <a:pt x="938" y="4694"/>
                    <a:pt x="517" y="4694"/>
                  </a:cubicBezTo>
                  <a:cubicBezTo>
                    <a:pt x="337" y="4694"/>
                    <a:pt x="161" y="4679"/>
                    <a:pt x="1" y="4658"/>
                  </a:cubicBezTo>
                  <a:lnTo>
                    <a:pt x="1" y="4658"/>
                  </a:lnTo>
                  <a:cubicBezTo>
                    <a:pt x="63" y="5032"/>
                    <a:pt x="126" y="5282"/>
                    <a:pt x="188" y="5327"/>
                  </a:cubicBezTo>
                  <a:cubicBezTo>
                    <a:pt x="433" y="5472"/>
                    <a:pt x="2440" y="5676"/>
                    <a:pt x="3054" y="5676"/>
                  </a:cubicBezTo>
                  <a:cubicBezTo>
                    <a:pt x="3157" y="5676"/>
                    <a:pt x="3221" y="5670"/>
                    <a:pt x="3230" y="5657"/>
                  </a:cubicBezTo>
                  <a:cubicBezTo>
                    <a:pt x="3257" y="5612"/>
                    <a:pt x="3239" y="197"/>
                    <a:pt x="3239" y="37"/>
                  </a:cubicBezTo>
                  <a:cubicBezTo>
                    <a:pt x="3239" y="11"/>
                    <a:pt x="3170" y="0"/>
                    <a:pt x="3052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4"/>
            <p:cNvSpPr/>
            <p:nvPr/>
          </p:nvSpPr>
          <p:spPr>
            <a:xfrm>
              <a:off x="6749375" y="1847950"/>
              <a:ext cx="43050" cy="141000"/>
            </a:xfrm>
            <a:custGeom>
              <a:avLst/>
              <a:gdLst/>
              <a:ahLst/>
              <a:cxnLst/>
              <a:rect l="l" t="t" r="r" b="b"/>
              <a:pathLst>
                <a:path w="1722" h="5640" extrusionOk="0">
                  <a:moveTo>
                    <a:pt x="80" y="1"/>
                  </a:moveTo>
                  <a:cubicBezTo>
                    <a:pt x="45" y="152"/>
                    <a:pt x="0" y="2311"/>
                    <a:pt x="0" y="3908"/>
                  </a:cubicBezTo>
                  <a:cubicBezTo>
                    <a:pt x="0" y="4854"/>
                    <a:pt x="18" y="5603"/>
                    <a:pt x="71" y="5621"/>
                  </a:cubicBezTo>
                  <a:cubicBezTo>
                    <a:pt x="94" y="5634"/>
                    <a:pt x="146" y="5639"/>
                    <a:pt x="218" y="5639"/>
                  </a:cubicBezTo>
                  <a:cubicBezTo>
                    <a:pt x="551" y="5639"/>
                    <a:pt x="1299" y="5518"/>
                    <a:pt x="1365" y="5416"/>
                  </a:cubicBezTo>
                  <a:cubicBezTo>
                    <a:pt x="1383" y="5380"/>
                    <a:pt x="1418" y="4996"/>
                    <a:pt x="1463" y="4443"/>
                  </a:cubicBezTo>
                  <a:cubicBezTo>
                    <a:pt x="1579" y="2945"/>
                    <a:pt x="1722" y="241"/>
                    <a:pt x="1713" y="161"/>
                  </a:cubicBezTo>
                  <a:cubicBezTo>
                    <a:pt x="1695" y="45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4"/>
            <p:cNvSpPr/>
            <p:nvPr/>
          </p:nvSpPr>
          <p:spPr>
            <a:xfrm>
              <a:off x="6749375" y="1945650"/>
              <a:ext cx="36600" cy="43300"/>
            </a:xfrm>
            <a:custGeom>
              <a:avLst/>
              <a:gdLst/>
              <a:ahLst/>
              <a:cxnLst/>
              <a:rect l="l" t="t" r="r" b="b"/>
              <a:pathLst>
                <a:path w="1464" h="1732" extrusionOk="0">
                  <a:moveTo>
                    <a:pt x="0" y="0"/>
                  </a:moveTo>
                  <a:cubicBezTo>
                    <a:pt x="0" y="946"/>
                    <a:pt x="18" y="1695"/>
                    <a:pt x="71" y="1713"/>
                  </a:cubicBezTo>
                  <a:cubicBezTo>
                    <a:pt x="94" y="1726"/>
                    <a:pt x="146" y="1731"/>
                    <a:pt x="218" y="1731"/>
                  </a:cubicBezTo>
                  <a:cubicBezTo>
                    <a:pt x="551" y="1731"/>
                    <a:pt x="1299" y="1610"/>
                    <a:pt x="1365" y="1508"/>
                  </a:cubicBezTo>
                  <a:cubicBezTo>
                    <a:pt x="1383" y="1472"/>
                    <a:pt x="1418" y="1088"/>
                    <a:pt x="1463" y="535"/>
                  </a:cubicBezTo>
                  <a:cubicBezTo>
                    <a:pt x="1026" y="366"/>
                    <a:pt x="428" y="152"/>
                    <a:pt x="0" y="0"/>
                  </a:cubicBezTo>
                  <a:close/>
                </a:path>
              </a:pathLst>
            </a:custGeom>
            <a:solidFill>
              <a:srgbClr val="F5C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4"/>
            <p:cNvSpPr/>
            <p:nvPr/>
          </p:nvSpPr>
          <p:spPr>
            <a:xfrm>
              <a:off x="6733975" y="1917025"/>
              <a:ext cx="168375" cy="78875"/>
            </a:xfrm>
            <a:custGeom>
              <a:avLst/>
              <a:gdLst/>
              <a:ahLst/>
              <a:cxnLst/>
              <a:rect l="l" t="t" r="r" b="b"/>
              <a:pathLst>
                <a:path w="6735" h="3155" extrusionOk="0">
                  <a:moveTo>
                    <a:pt x="6054" y="0"/>
                  </a:moveTo>
                  <a:cubicBezTo>
                    <a:pt x="6035" y="0"/>
                    <a:pt x="6015" y="1"/>
                    <a:pt x="5995" y="3"/>
                  </a:cubicBezTo>
                  <a:cubicBezTo>
                    <a:pt x="5245" y="87"/>
                    <a:pt x="4001" y="553"/>
                    <a:pt x="2670" y="553"/>
                  </a:cubicBezTo>
                  <a:cubicBezTo>
                    <a:pt x="2451" y="553"/>
                    <a:pt x="2230" y="541"/>
                    <a:pt x="2008" y="512"/>
                  </a:cubicBezTo>
                  <a:cubicBezTo>
                    <a:pt x="1580" y="458"/>
                    <a:pt x="1241" y="396"/>
                    <a:pt x="973" y="351"/>
                  </a:cubicBezTo>
                  <a:cubicBezTo>
                    <a:pt x="648" y="297"/>
                    <a:pt x="434" y="260"/>
                    <a:pt x="291" y="260"/>
                  </a:cubicBezTo>
                  <a:cubicBezTo>
                    <a:pt x="129" y="260"/>
                    <a:pt x="61" y="308"/>
                    <a:pt x="27" y="431"/>
                  </a:cubicBezTo>
                  <a:cubicBezTo>
                    <a:pt x="0" y="538"/>
                    <a:pt x="36" y="735"/>
                    <a:pt x="108" y="967"/>
                  </a:cubicBezTo>
                  <a:cubicBezTo>
                    <a:pt x="161" y="1100"/>
                    <a:pt x="224" y="1252"/>
                    <a:pt x="295" y="1395"/>
                  </a:cubicBezTo>
                  <a:cubicBezTo>
                    <a:pt x="473" y="1734"/>
                    <a:pt x="732" y="2073"/>
                    <a:pt x="1035" y="2251"/>
                  </a:cubicBezTo>
                  <a:cubicBezTo>
                    <a:pt x="1357" y="2450"/>
                    <a:pt x="1529" y="2500"/>
                    <a:pt x="1628" y="2500"/>
                  </a:cubicBezTo>
                  <a:cubicBezTo>
                    <a:pt x="1728" y="2500"/>
                    <a:pt x="1753" y="2447"/>
                    <a:pt x="1785" y="2447"/>
                  </a:cubicBezTo>
                  <a:cubicBezTo>
                    <a:pt x="1835" y="2447"/>
                    <a:pt x="2803" y="3155"/>
                    <a:pt x="4339" y="3155"/>
                  </a:cubicBezTo>
                  <a:cubicBezTo>
                    <a:pt x="4700" y="3155"/>
                    <a:pt x="5094" y="3115"/>
                    <a:pt x="5514" y="3018"/>
                  </a:cubicBezTo>
                  <a:cubicBezTo>
                    <a:pt x="5897" y="2929"/>
                    <a:pt x="6210" y="2510"/>
                    <a:pt x="6397" y="2019"/>
                  </a:cubicBezTo>
                  <a:cubicBezTo>
                    <a:pt x="6735" y="1136"/>
                    <a:pt x="6686" y="0"/>
                    <a:pt x="6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4"/>
            <p:cNvSpPr/>
            <p:nvPr/>
          </p:nvSpPr>
          <p:spPr>
            <a:xfrm>
              <a:off x="6736650" y="1938725"/>
              <a:ext cx="157250" cy="57175"/>
            </a:xfrm>
            <a:custGeom>
              <a:avLst/>
              <a:gdLst/>
              <a:ahLst/>
              <a:cxnLst/>
              <a:rect l="l" t="t" r="r" b="b"/>
              <a:pathLst>
                <a:path w="6290" h="2287" extrusionOk="0">
                  <a:moveTo>
                    <a:pt x="286" y="0"/>
                  </a:moveTo>
                  <a:cubicBezTo>
                    <a:pt x="188" y="27"/>
                    <a:pt x="90" y="63"/>
                    <a:pt x="1" y="99"/>
                  </a:cubicBezTo>
                  <a:cubicBezTo>
                    <a:pt x="54" y="232"/>
                    <a:pt x="117" y="384"/>
                    <a:pt x="188" y="527"/>
                  </a:cubicBezTo>
                  <a:cubicBezTo>
                    <a:pt x="366" y="866"/>
                    <a:pt x="625" y="1205"/>
                    <a:pt x="928" y="1383"/>
                  </a:cubicBezTo>
                  <a:cubicBezTo>
                    <a:pt x="1250" y="1582"/>
                    <a:pt x="1422" y="1632"/>
                    <a:pt x="1521" y="1632"/>
                  </a:cubicBezTo>
                  <a:cubicBezTo>
                    <a:pt x="1621" y="1632"/>
                    <a:pt x="1646" y="1579"/>
                    <a:pt x="1678" y="1579"/>
                  </a:cubicBezTo>
                  <a:cubicBezTo>
                    <a:pt x="1728" y="1579"/>
                    <a:pt x="2696" y="2287"/>
                    <a:pt x="4232" y="2287"/>
                  </a:cubicBezTo>
                  <a:cubicBezTo>
                    <a:pt x="4593" y="2287"/>
                    <a:pt x="4987" y="2247"/>
                    <a:pt x="5407" y="2150"/>
                  </a:cubicBezTo>
                  <a:cubicBezTo>
                    <a:pt x="5790" y="2061"/>
                    <a:pt x="6103" y="1642"/>
                    <a:pt x="6290" y="1151"/>
                  </a:cubicBezTo>
                  <a:lnTo>
                    <a:pt x="6290" y="1151"/>
                  </a:lnTo>
                  <a:cubicBezTo>
                    <a:pt x="5835" y="1419"/>
                    <a:pt x="5193" y="1731"/>
                    <a:pt x="4336" y="1803"/>
                  </a:cubicBezTo>
                  <a:cubicBezTo>
                    <a:pt x="4209" y="1814"/>
                    <a:pt x="4086" y="1819"/>
                    <a:pt x="3967" y="1819"/>
                  </a:cubicBezTo>
                  <a:cubicBezTo>
                    <a:pt x="2479" y="1819"/>
                    <a:pt x="1603" y="1003"/>
                    <a:pt x="1446" y="937"/>
                  </a:cubicBezTo>
                  <a:cubicBezTo>
                    <a:pt x="1430" y="931"/>
                    <a:pt x="1417" y="928"/>
                    <a:pt x="1406" y="928"/>
                  </a:cubicBezTo>
                  <a:cubicBezTo>
                    <a:pt x="1331" y="928"/>
                    <a:pt x="1351" y="1063"/>
                    <a:pt x="1260" y="1063"/>
                  </a:cubicBezTo>
                  <a:cubicBezTo>
                    <a:pt x="1221" y="1063"/>
                    <a:pt x="1160" y="1038"/>
                    <a:pt x="1062" y="964"/>
                  </a:cubicBezTo>
                  <a:cubicBezTo>
                    <a:pt x="696" y="696"/>
                    <a:pt x="286" y="0"/>
                    <a:pt x="2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4"/>
            <p:cNvSpPr/>
            <p:nvPr/>
          </p:nvSpPr>
          <p:spPr>
            <a:xfrm>
              <a:off x="6733525" y="1923475"/>
              <a:ext cx="24775" cy="28425"/>
            </a:xfrm>
            <a:custGeom>
              <a:avLst/>
              <a:gdLst/>
              <a:ahLst/>
              <a:cxnLst/>
              <a:rect l="l" t="t" r="r" b="b"/>
              <a:pathLst>
                <a:path w="991" h="1137" extrusionOk="0">
                  <a:moveTo>
                    <a:pt x="305" y="0"/>
                  </a:moveTo>
                  <a:cubicBezTo>
                    <a:pt x="259" y="0"/>
                    <a:pt x="220" y="4"/>
                    <a:pt x="188" y="13"/>
                  </a:cubicBezTo>
                  <a:cubicBezTo>
                    <a:pt x="108" y="40"/>
                    <a:pt x="63" y="84"/>
                    <a:pt x="45" y="173"/>
                  </a:cubicBezTo>
                  <a:cubicBezTo>
                    <a:pt x="1" y="343"/>
                    <a:pt x="108" y="744"/>
                    <a:pt x="313" y="1137"/>
                  </a:cubicBezTo>
                  <a:cubicBezTo>
                    <a:pt x="527" y="1012"/>
                    <a:pt x="679" y="878"/>
                    <a:pt x="777" y="744"/>
                  </a:cubicBezTo>
                  <a:cubicBezTo>
                    <a:pt x="955" y="503"/>
                    <a:pt x="991" y="271"/>
                    <a:pt x="991" y="93"/>
                  </a:cubicBezTo>
                  <a:cubicBezTo>
                    <a:pt x="666" y="39"/>
                    <a:pt x="449" y="0"/>
                    <a:pt x="3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4"/>
            <p:cNvSpPr/>
            <p:nvPr/>
          </p:nvSpPr>
          <p:spPr>
            <a:xfrm>
              <a:off x="6733525" y="1923775"/>
              <a:ext cx="19425" cy="28125"/>
            </a:xfrm>
            <a:custGeom>
              <a:avLst/>
              <a:gdLst/>
              <a:ahLst/>
              <a:cxnLst/>
              <a:rect l="l" t="t" r="r" b="b"/>
              <a:pathLst>
                <a:path w="777" h="1125" extrusionOk="0">
                  <a:moveTo>
                    <a:pt x="188" y="1"/>
                  </a:moveTo>
                  <a:cubicBezTo>
                    <a:pt x="108" y="28"/>
                    <a:pt x="72" y="72"/>
                    <a:pt x="45" y="161"/>
                  </a:cubicBezTo>
                  <a:cubicBezTo>
                    <a:pt x="1" y="331"/>
                    <a:pt x="108" y="732"/>
                    <a:pt x="313" y="1125"/>
                  </a:cubicBezTo>
                  <a:cubicBezTo>
                    <a:pt x="527" y="1000"/>
                    <a:pt x="679" y="866"/>
                    <a:pt x="777" y="732"/>
                  </a:cubicBezTo>
                  <a:cubicBezTo>
                    <a:pt x="509" y="518"/>
                    <a:pt x="322" y="233"/>
                    <a:pt x="18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4" name="Google Shape;3114;p54"/>
          <p:cNvGrpSpPr/>
          <p:nvPr/>
        </p:nvGrpSpPr>
        <p:grpSpPr>
          <a:xfrm>
            <a:off x="6" y="914681"/>
            <a:ext cx="8758497" cy="3224025"/>
            <a:chOff x="6" y="914681"/>
            <a:chExt cx="8758497" cy="3224025"/>
          </a:xfrm>
        </p:grpSpPr>
        <p:grpSp>
          <p:nvGrpSpPr>
            <p:cNvPr id="3115" name="Google Shape;3115;p54"/>
            <p:cNvGrpSpPr/>
            <p:nvPr/>
          </p:nvGrpSpPr>
          <p:grpSpPr>
            <a:xfrm>
              <a:off x="269731" y="1839864"/>
              <a:ext cx="312534" cy="297767"/>
              <a:chOff x="6129210" y="2819761"/>
              <a:chExt cx="295066" cy="281124"/>
            </a:xfrm>
          </p:grpSpPr>
          <p:sp>
            <p:nvSpPr>
              <p:cNvPr id="3116" name="Google Shape;3116;p5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5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5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5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5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5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5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5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5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5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5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5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8" name="Google Shape;3128;p54"/>
            <p:cNvGrpSpPr/>
            <p:nvPr/>
          </p:nvGrpSpPr>
          <p:grpSpPr>
            <a:xfrm>
              <a:off x="1091456" y="1177889"/>
              <a:ext cx="312534" cy="297767"/>
              <a:chOff x="6129210" y="2819761"/>
              <a:chExt cx="295066" cy="281124"/>
            </a:xfrm>
          </p:grpSpPr>
          <p:sp>
            <p:nvSpPr>
              <p:cNvPr id="3129" name="Google Shape;3129;p5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5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5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5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5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5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5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5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5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5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5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5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1" name="Google Shape;3141;p54"/>
            <p:cNvGrpSpPr/>
            <p:nvPr/>
          </p:nvGrpSpPr>
          <p:grpSpPr>
            <a:xfrm>
              <a:off x="6" y="3840939"/>
              <a:ext cx="312534" cy="297767"/>
              <a:chOff x="6129210" y="2819761"/>
              <a:chExt cx="295066" cy="281124"/>
            </a:xfrm>
          </p:grpSpPr>
          <p:sp>
            <p:nvSpPr>
              <p:cNvPr id="3142" name="Google Shape;3142;p5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5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5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5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5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5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5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5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5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5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5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5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4" name="Google Shape;3154;p54"/>
            <p:cNvGrpSpPr/>
            <p:nvPr/>
          </p:nvGrpSpPr>
          <p:grpSpPr>
            <a:xfrm rot="4975035">
              <a:off x="7205028" y="939229"/>
              <a:ext cx="312529" cy="297762"/>
              <a:chOff x="6129210" y="2819761"/>
              <a:chExt cx="295066" cy="281124"/>
            </a:xfrm>
          </p:grpSpPr>
          <p:sp>
            <p:nvSpPr>
              <p:cNvPr id="3155" name="Google Shape;3155;p5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5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5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5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5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5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5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5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5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5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5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5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7" name="Google Shape;3167;p54"/>
            <p:cNvGrpSpPr/>
            <p:nvPr/>
          </p:nvGrpSpPr>
          <p:grpSpPr>
            <a:xfrm rot="4975035">
              <a:off x="8435226" y="3408908"/>
              <a:ext cx="312529" cy="297762"/>
              <a:chOff x="6129210" y="2819761"/>
              <a:chExt cx="295066" cy="281124"/>
            </a:xfrm>
          </p:grpSpPr>
          <p:sp>
            <p:nvSpPr>
              <p:cNvPr id="3168" name="Google Shape;3168;p5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5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5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5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5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5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5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5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5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5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5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5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" name="Google Shape;2359;p45"/>
          <p:cNvSpPr txBox="1">
            <a:spLocks noGrp="1"/>
          </p:cNvSpPr>
          <p:nvPr>
            <p:ph type="title"/>
          </p:nvPr>
        </p:nvSpPr>
        <p:spPr>
          <a:xfrm>
            <a:off x="0" y="154845"/>
            <a:ext cx="9144000" cy="10241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Nhắc nhở bạn bè, người thân bảo quản đồ dùng gia đình</a:t>
            </a:r>
            <a:endParaRPr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AC668-85F4-4997-B081-2E7DFE560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498" y="1414932"/>
            <a:ext cx="5511164" cy="32299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71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" name="Google Shape;3272;p57"/>
          <p:cNvSpPr txBox="1">
            <a:spLocks noGrp="1"/>
          </p:cNvSpPr>
          <p:nvPr>
            <p:ph type="title"/>
          </p:nvPr>
        </p:nvSpPr>
        <p:spPr>
          <a:xfrm flipH="1">
            <a:off x="1994619" y="2076374"/>
            <a:ext cx="2343000" cy="118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DESKTOP SOFTWARE</a:t>
            </a:r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056775-7886-44F3-AC06-BEF40915FE74}"/>
              </a:ext>
            </a:extLst>
          </p:cNvPr>
          <p:cNvGrpSpPr/>
          <p:nvPr/>
        </p:nvGrpSpPr>
        <p:grpSpPr>
          <a:xfrm>
            <a:off x="1113483" y="332234"/>
            <a:ext cx="6888074" cy="4818033"/>
            <a:chOff x="539653" y="1741776"/>
            <a:chExt cx="3475456" cy="2647005"/>
          </a:xfrm>
        </p:grpSpPr>
        <p:sp>
          <p:nvSpPr>
            <p:cNvPr id="3275" name="Google Shape;3275;p57"/>
            <p:cNvSpPr/>
            <p:nvPr/>
          </p:nvSpPr>
          <p:spPr>
            <a:xfrm flipH="1">
              <a:off x="539653" y="1741776"/>
              <a:ext cx="3475456" cy="2198832"/>
            </a:xfrm>
            <a:prstGeom prst="roundRect">
              <a:avLst>
                <a:gd name="adj" fmla="val 3857"/>
              </a:avLst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57"/>
            <p:cNvSpPr/>
            <p:nvPr/>
          </p:nvSpPr>
          <p:spPr>
            <a:xfrm flipH="1">
              <a:off x="563209" y="1765730"/>
              <a:ext cx="3428270" cy="2150868"/>
            </a:xfrm>
            <a:prstGeom prst="roundRect">
              <a:avLst>
                <a:gd name="adj" fmla="val 3282"/>
              </a:avLst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57"/>
            <p:cNvSpPr/>
            <p:nvPr/>
          </p:nvSpPr>
          <p:spPr>
            <a:xfrm flipH="1">
              <a:off x="656195" y="1852804"/>
              <a:ext cx="3239524" cy="1975345"/>
            </a:xfrm>
            <a:prstGeom prst="rect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57"/>
            <p:cNvSpPr/>
            <p:nvPr/>
          </p:nvSpPr>
          <p:spPr>
            <a:xfrm flipH="1">
              <a:off x="1685459" y="3940556"/>
              <a:ext cx="1186809" cy="448225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3279" name="Google Shape;3279;p57"/>
            <p:cNvCxnSpPr/>
            <p:nvPr/>
          </p:nvCxnSpPr>
          <p:spPr>
            <a:xfrm flipH="1">
              <a:off x="1689894" y="4346363"/>
              <a:ext cx="116954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7156C3-24A3-48BD-9AF0-8F9E89377EC3}"/>
              </a:ext>
            </a:extLst>
          </p:cNvPr>
          <p:cNvGrpSpPr/>
          <p:nvPr/>
        </p:nvGrpSpPr>
        <p:grpSpPr>
          <a:xfrm>
            <a:off x="1340748" y="678233"/>
            <a:ext cx="6424188" cy="3482942"/>
            <a:chOff x="700677" y="2020919"/>
            <a:chExt cx="3205235" cy="1819923"/>
          </a:xfrm>
        </p:grpSpPr>
        <p:pic>
          <p:nvPicPr>
            <p:cNvPr id="3280" name="Google Shape;3280;p57"/>
            <p:cNvPicPr preferRelativeResize="0"/>
            <p:nvPr/>
          </p:nvPicPr>
          <p:blipFill rotWithShape="1">
            <a:blip r:embed="rId3">
              <a:alphaModFix/>
            </a:blip>
            <a:srcRect l="3831" r="3831"/>
            <a:stretch/>
          </p:blipFill>
          <p:spPr>
            <a:xfrm>
              <a:off x="700677" y="2020919"/>
              <a:ext cx="3205235" cy="18199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3280;p57"/>
            <p:cNvPicPr preferRelativeResize="0"/>
            <p:nvPr/>
          </p:nvPicPr>
          <p:blipFill rotWithShape="1">
            <a:blip r:embed="rId3">
              <a:alphaModFix/>
            </a:blip>
            <a:srcRect l="50509" r="3832" b="81672"/>
            <a:stretch/>
          </p:blipFill>
          <p:spPr>
            <a:xfrm>
              <a:off x="787443" y="2184758"/>
              <a:ext cx="1263631" cy="13507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7" name="Google Shape;2359;p45"/>
          <p:cNvSpPr txBox="1">
            <a:spLocks/>
          </p:cNvSpPr>
          <p:nvPr/>
        </p:nvSpPr>
        <p:spPr>
          <a:xfrm>
            <a:off x="1514651" y="707896"/>
            <a:ext cx="2863048" cy="90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4DCF107A-F577-48E9-AA96-F3A3B338B704}"/>
              </a:ext>
            </a:extLst>
          </p:cNvPr>
          <p:cNvSpPr txBox="1"/>
          <p:nvPr/>
        </p:nvSpPr>
        <p:spPr>
          <a:xfrm>
            <a:off x="1386605" y="1601142"/>
            <a:ext cx="30721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60" name="Google Shape;1704;p37"/>
          <p:cNvGrpSpPr/>
          <p:nvPr/>
        </p:nvGrpSpPr>
        <p:grpSpPr>
          <a:xfrm>
            <a:off x="6327972" y="2144900"/>
            <a:ext cx="1492421" cy="1779921"/>
            <a:chOff x="6381235" y="1916344"/>
            <a:chExt cx="1936440" cy="2687032"/>
          </a:xfrm>
        </p:grpSpPr>
        <p:sp>
          <p:nvSpPr>
            <p:cNvPr id="61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96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83512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3855;p61"/>
          <p:cNvGrpSpPr/>
          <p:nvPr/>
        </p:nvGrpSpPr>
        <p:grpSpPr>
          <a:xfrm>
            <a:off x="4199306" y="3475234"/>
            <a:ext cx="1244594" cy="1324323"/>
            <a:chOff x="4199306" y="3475234"/>
            <a:chExt cx="1244594" cy="1324323"/>
          </a:xfrm>
        </p:grpSpPr>
        <p:sp>
          <p:nvSpPr>
            <p:cNvPr id="255" name="Google Shape;3856;p61"/>
            <p:cNvSpPr/>
            <p:nvPr/>
          </p:nvSpPr>
          <p:spPr>
            <a:xfrm>
              <a:off x="4364714" y="4701267"/>
              <a:ext cx="879109" cy="98290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857;p61"/>
            <p:cNvSpPr/>
            <p:nvPr/>
          </p:nvSpPr>
          <p:spPr>
            <a:xfrm>
              <a:off x="4199306" y="3493613"/>
              <a:ext cx="1244594" cy="1262568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858;p61"/>
            <p:cNvSpPr/>
            <p:nvPr/>
          </p:nvSpPr>
          <p:spPr>
            <a:xfrm>
              <a:off x="4344474" y="3563566"/>
              <a:ext cx="963645" cy="1153994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859;p61"/>
            <p:cNvSpPr/>
            <p:nvPr/>
          </p:nvSpPr>
          <p:spPr>
            <a:xfrm>
              <a:off x="4385684" y="3599028"/>
              <a:ext cx="857419" cy="1092947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860;p61"/>
            <p:cNvSpPr/>
            <p:nvPr/>
          </p:nvSpPr>
          <p:spPr>
            <a:xfrm>
              <a:off x="4296867" y="4305436"/>
              <a:ext cx="31819" cy="10201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861;p61"/>
            <p:cNvSpPr/>
            <p:nvPr/>
          </p:nvSpPr>
          <p:spPr>
            <a:xfrm>
              <a:off x="4298324" y="4252000"/>
              <a:ext cx="30362" cy="10201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862;p61"/>
            <p:cNvSpPr/>
            <p:nvPr/>
          </p:nvSpPr>
          <p:spPr>
            <a:xfrm>
              <a:off x="4310550" y="4167474"/>
              <a:ext cx="13116" cy="9473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863;p61"/>
            <p:cNvSpPr/>
            <p:nvPr/>
          </p:nvSpPr>
          <p:spPr>
            <a:xfrm>
              <a:off x="4310550" y="4107560"/>
              <a:ext cx="18136" cy="12388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864;p61"/>
            <p:cNvSpPr/>
            <p:nvPr/>
          </p:nvSpPr>
          <p:spPr>
            <a:xfrm>
              <a:off x="4329333" y="4082300"/>
              <a:ext cx="20322" cy="13035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865;p61"/>
            <p:cNvSpPr/>
            <p:nvPr/>
          </p:nvSpPr>
          <p:spPr>
            <a:xfrm>
              <a:off x="4301158" y="4062059"/>
              <a:ext cx="16679" cy="13116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866;p61"/>
            <p:cNvSpPr/>
            <p:nvPr/>
          </p:nvSpPr>
          <p:spPr>
            <a:xfrm>
              <a:off x="4317027" y="3987572"/>
              <a:ext cx="32629" cy="16760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867;p61"/>
            <p:cNvSpPr/>
            <p:nvPr/>
          </p:nvSpPr>
          <p:spPr>
            <a:xfrm>
              <a:off x="4354594" y="3910819"/>
              <a:ext cx="16760" cy="13359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868;p61"/>
            <p:cNvSpPr/>
            <p:nvPr/>
          </p:nvSpPr>
          <p:spPr>
            <a:xfrm>
              <a:off x="4357509" y="3947252"/>
              <a:ext cx="21779" cy="13035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869;p61"/>
            <p:cNvSpPr/>
            <p:nvPr/>
          </p:nvSpPr>
          <p:spPr>
            <a:xfrm>
              <a:off x="4379936" y="3800627"/>
              <a:ext cx="28256" cy="19512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870;p61"/>
            <p:cNvSpPr/>
            <p:nvPr/>
          </p:nvSpPr>
          <p:spPr>
            <a:xfrm>
              <a:off x="4437663" y="3770995"/>
              <a:ext cx="16679" cy="14493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871;p61"/>
            <p:cNvSpPr/>
            <p:nvPr/>
          </p:nvSpPr>
          <p:spPr>
            <a:xfrm>
              <a:off x="4408111" y="3777148"/>
              <a:ext cx="23156" cy="16274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872;p61"/>
            <p:cNvSpPr/>
            <p:nvPr/>
          </p:nvSpPr>
          <p:spPr>
            <a:xfrm>
              <a:off x="4392161" y="3879324"/>
              <a:ext cx="15302" cy="13116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873;p61"/>
            <p:cNvSpPr/>
            <p:nvPr/>
          </p:nvSpPr>
          <p:spPr>
            <a:xfrm>
              <a:off x="4366900" y="3844671"/>
              <a:ext cx="21779" cy="15059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874;p61"/>
            <p:cNvSpPr/>
            <p:nvPr/>
          </p:nvSpPr>
          <p:spPr>
            <a:xfrm>
              <a:off x="4345202" y="4041089"/>
              <a:ext cx="15302" cy="11659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875;p61"/>
            <p:cNvSpPr/>
            <p:nvPr/>
          </p:nvSpPr>
          <p:spPr>
            <a:xfrm>
              <a:off x="4267963" y="4194272"/>
              <a:ext cx="24613" cy="12873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876;p61"/>
            <p:cNvSpPr/>
            <p:nvPr/>
          </p:nvSpPr>
          <p:spPr>
            <a:xfrm>
              <a:off x="4277355" y="4126182"/>
              <a:ext cx="26799" cy="14897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877;p61"/>
            <p:cNvSpPr/>
            <p:nvPr/>
          </p:nvSpPr>
          <p:spPr>
            <a:xfrm>
              <a:off x="4327876" y="4222367"/>
              <a:ext cx="18136" cy="11497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878;p61"/>
            <p:cNvSpPr/>
            <p:nvPr/>
          </p:nvSpPr>
          <p:spPr>
            <a:xfrm>
              <a:off x="4335810" y="4148042"/>
              <a:ext cx="13116" cy="10121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879;p61"/>
            <p:cNvSpPr/>
            <p:nvPr/>
          </p:nvSpPr>
          <p:spPr>
            <a:xfrm>
              <a:off x="4263591" y="4283818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880;p61"/>
            <p:cNvSpPr/>
            <p:nvPr/>
          </p:nvSpPr>
          <p:spPr>
            <a:xfrm>
              <a:off x="4266506" y="4362515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881;p61"/>
            <p:cNvSpPr/>
            <p:nvPr/>
          </p:nvSpPr>
          <p:spPr>
            <a:xfrm>
              <a:off x="4315651" y="4393605"/>
              <a:ext cx="11578" cy="10201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882;p61"/>
            <p:cNvSpPr/>
            <p:nvPr/>
          </p:nvSpPr>
          <p:spPr>
            <a:xfrm>
              <a:off x="4325042" y="4337254"/>
              <a:ext cx="20970" cy="13035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883;p61"/>
            <p:cNvSpPr/>
            <p:nvPr/>
          </p:nvSpPr>
          <p:spPr>
            <a:xfrm>
              <a:off x="4279541" y="4436192"/>
              <a:ext cx="28904" cy="11740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884;p61"/>
            <p:cNvSpPr/>
            <p:nvPr/>
          </p:nvSpPr>
          <p:spPr>
            <a:xfrm>
              <a:off x="4341640" y="4431010"/>
              <a:ext cx="28256" cy="14816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885;p61"/>
            <p:cNvSpPr/>
            <p:nvPr/>
          </p:nvSpPr>
          <p:spPr>
            <a:xfrm>
              <a:off x="4348846" y="4373364"/>
              <a:ext cx="14493" cy="10201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886;p61"/>
            <p:cNvSpPr/>
            <p:nvPr/>
          </p:nvSpPr>
          <p:spPr>
            <a:xfrm>
              <a:off x="4327876" y="4459995"/>
              <a:ext cx="23237" cy="9473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887;p61"/>
            <p:cNvSpPr/>
            <p:nvPr/>
          </p:nvSpPr>
          <p:spPr>
            <a:xfrm>
              <a:off x="4315651" y="4516346"/>
              <a:ext cx="19512" cy="14574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888;p61"/>
            <p:cNvSpPr/>
            <p:nvPr/>
          </p:nvSpPr>
          <p:spPr>
            <a:xfrm>
              <a:off x="4357509" y="4491085"/>
              <a:ext cx="18865" cy="13116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889;p61"/>
            <p:cNvSpPr/>
            <p:nvPr/>
          </p:nvSpPr>
          <p:spPr>
            <a:xfrm>
              <a:off x="4389327" y="4519989"/>
              <a:ext cx="15221" cy="12388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890;p61"/>
            <p:cNvSpPr/>
            <p:nvPr/>
          </p:nvSpPr>
          <p:spPr>
            <a:xfrm>
              <a:off x="4386413" y="4560390"/>
              <a:ext cx="15950" cy="14574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891;p61"/>
            <p:cNvSpPr/>
            <p:nvPr/>
          </p:nvSpPr>
          <p:spPr>
            <a:xfrm>
              <a:off x="4358237" y="4527195"/>
              <a:ext cx="13116" cy="13116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892;p61"/>
            <p:cNvSpPr/>
            <p:nvPr/>
          </p:nvSpPr>
          <p:spPr>
            <a:xfrm>
              <a:off x="4382769" y="4605892"/>
              <a:ext cx="16679" cy="16760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893;p61"/>
            <p:cNvSpPr/>
            <p:nvPr/>
          </p:nvSpPr>
          <p:spPr>
            <a:xfrm>
              <a:off x="4437663" y="4607592"/>
              <a:ext cx="18865" cy="14816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894;p61"/>
            <p:cNvSpPr/>
            <p:nvPr/>
          </p:nvSpPr>
          <p:spPr>
            <a:xfrm>
              <a:off x="4458632" y="4672363"/>
              <a:ext cx="16679" cy="17407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895;p61"/>
            <p:cNvSpPr/>
            <p:nvPr/>
          </p:nvSpPr>
          <p:spPr>
            <a:xfrm>
              <a:off x="4468024" y="4635929"/>
              <a:ext cx="13764" cy="16274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896;p61"/>
            <p:cNvSpPr/>
            <p:nvPr/>
          </p:nvSpPr>
          <p:spPr>
            <a:xfrm>
              <a:off x="4423980" y="4648560"/>
              <a:ext cx="14493" cy="11416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897;p61"/>
            <p:cNvSpPr/>
            <p:nvPr/>
          </p:nvSpPr>
          <p:spPr>
            <a:xfrm>
              <a:off x="4653674" y="4730171"/>
              <a:ext cx="11578" cy="19593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898;p61"/>
            <p:cNvSpPr/>
            <p:nvPr/>
          </p:nvSpPr>
          <p:spPr>
            <a:xfrm>
              <a:off x="4440577" y="3694079"/>
              <a:ext cx="26799" cy="28742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899;p61"/>
            <p:cNvSpPr/>
            <p:nvPr/>
          </p:nvSpPr>
          <p:spPr>
            <a:xfrm>
              <a:off x="4538058" y="3577410"/>
              <a:ext cx="25423" cy="23965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900;p61"/>
            <p:cNvSpPr/>
            <p:nvPr/>
          </p:nvSpPr>
          <p:spPr>
            <a:xfrm>
              <a:off x="4606715" y="3575953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901;p61"/>
            <p:cNvSpPr/>
            <p:nvPr/>
          </p:nvSpPr>
          <p:spPr>
            <a:xfrm>
              <a:off x="4576353" y="3589717"/>
              <a:ext cx="11659" cy="11578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902;p61"/>
            <p:cNvSpPr/>
            <p:nvPr/>
          </p:nvSpPr>
          <p:spPr>
            <a:xfrm>
              <a:off x="4610277" y="3530452"/>
              <a:ext cx="21051" cy="25423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903;p61"/>
            <p:cNvSpPr/>
            <p:nvPr/>
          </p:nvSpPr>
          <p:spPr>
            <a:xfrm>
              <a:off x="4656507" y="3511344"/>
              <a:ext cx="15302" cy="19512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904;p61"/>
            <p:cNvSpPr/>
            <p:nvPr/>
          </p:nvSpPr>
          <p:spPr>
            <a:xfrm>
              <a:off x="4657965" y="3547778"/>
              <a:ext cx="11659" cy="14574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905;p61"/>
            <p:cNvSpPr/>
            <p:nvPr/>
          </p:nvSpPr>
          <p:spPr>
            <a:xfrm>
              <a:off x="4710024" y="3481307"/>
              <a:ext cx="12307" cy="26151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906;p61"/>
            <p:cNvSpPr/>
            <p:nvPr/>
          </p:nvSpPr>
          <p:spPr>
            <a:xfrm>
              <a:off x="4730913" y="3533366"/>
              <a:ext cx="9473" cy="19593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907;p61"/>
            <p:cNvSpPr/>
            <p:nvPr/>
          </p:nvSpPr>
          <p:spPr>
            <a:xfrm>
              <a:off x="4694075" y="3530128"/>
              <a:ext cx="11659" cy="18055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908;p61"/>
            <p:cNvSpPr/>
            <p:nvPr/>
          </p:nvSpPr>
          <p:spPr>
            <a:xfrm>
              <a:off x="4755526" y="3475234"/>
              <a:ext cx="12307" cy="24451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909;p61"/>
            <p:cNvSpPr/>
            <p:nvPr/>
          </p:nvSpPr>
          <p:spPr>
            <a:xfrm>
              <a:off x="4793741" y="3481307"/>
              <a:ext cx="13116" cy="18217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910;p61"/>
            <p:cNvSpPr/>
            <p:nvPr/>
          </p:nvSpPr>
          <p:spPr>
            <a:xfrm>
              <a:off x="4774957" y="3519117"/>
              <a:ext cx="11659" cy="13440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911;p61"/>
            <p:cNvSpPr/>
            <p:nvPr/>
          </p:nvSpPr>
          <p:spPr>
            <a:xfrm>
              <a:off x="4821916" y="3505191"/>
              <a:ext cx="12388" cy="22427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912;p61"/>
            <p:cNvSpPr/>
            <p:nvPr/>
          </p:nvSpPr>
          <p:spPr>
            <a:xfrm>
              <a:off x="4843614" y="3533366"/>
              <a:ext cx="10201" cy="19593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913;p61"/>
            <p:cNvSpPr/>
            <p:nvPr/>
          </p:nvSpPr>
          <p:spPr>
            <a:xfrm>
              <a:off x="4863127" y="3484869"/>
              <a:ext cx="9473" cy="26880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914;p61"/>
            <p:cNvSpPr/>
            <p:nvPr/>
          </p:nvSpPr>
          <p:spPr>
            <a:xfrm>
              <a:off x="4900694" y="3492399"/>
              <a:ext cx="11578" cy="21375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915;p61"/>
            <p:cNvSpPr/>
            <p:nvPr/>
          </p:nvSpPr>
          <p:spPr>
            <a:xfrm>
              <a:off x="4944738" y="3513125"/>
              <a:ext cx="11659" cy="17893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916;p61"/>
            <p:cNvSpPr/>
            <p:nvPr/>
          </p:nvSpPr>
          <p:spPr>
            <a:xfrm>
              <a:off x="4907171" y="3526889"/>
              <a:ext cx="9473" cy="18136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917;p61"/>
            <p:cNvSpPr/>
            <p:nvPr/>
          </p:nvSpPr>
          <p:spPr>
            <a:xfrm>
              <a:off x="4870332" y="3514583"/>
              <a:ext cx="13764" cy="19350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918;p61"/>
            <p:cNvSpPr/>
            <p:nvPr/>
          </p:nvSpPr>
          <p:spPr>
            <a:xfrm>
              <a:off x="4941095" y="3557170"/>
              <a:ext cx="18136" cy="19593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919;p61"/>
            <p:cNvSpPr/>
            <p:nvPr/>
          </p:nvSpPr>
          <p:spPr>
            <a:xfrm>
              <a:off x="4990240" y="3522517"/>
              <a:ext cx="18865" cy="25423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920;p61"/>
            <p:cNvSpPr/>
            <p:nvPr/>
          </p:nvSpPr>
          <p:spPr>
            <a:xfrm>
              <a:off x="5017686" y="3546078"/>
              <a:ext cx="19593" cy="22751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921;p61"/>
            <p:cNvSpPr/>
            <p:nvPr/>
          </p:nvSpPr>
          <p:spPr>
            <a:xfrm>
              <a:off x="5040761" y="3575953"/>
              <a:ext cx="13116" cy="17974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922;p61"/>
            <p:cNvSpPr/>
            <p:nvPr/>
          </p:nvSpPr>
          <p:spPr>
            <a:xfrm>
              <a:off x="4994531" y="3563161"/>
              <a:ext cx="12388" cy="13440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923;p61"/>
            <p:cNvSpPr/>
            <p:nvPr/>
          </p:nvSpPr>
          <p:spPr>
            <a:xfrm>
              <a:off x="5159939" y="3686469"/>
              <a:ext cx="16760" cy="15950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924;p61"/>
            <p:cNvSpPr/>
            <p:nvPr/>
          </p:nvSpPr>
          <p:spPr>
            <a:xfrm>
              <a:off x="5170788" y="3718935"/>
              <a:ext cx="19593" cy="16517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925;p61"/>
            <p:cNvSpPr/>
            <p:nvPr/>
          </p:nvSpPr>
          <p:spPr>
            <a:xfrm>
              <a:off x="5147714" y="3709624"/>
              <a:ext cx="13035" cy="1303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926;p61"/>
            <p:cNvSpPr/>
            <p:nvPr/>
          </p:nvSpPr>
          <p:spPr>
            <a:xfrm>
              <a:off x="5186657" y="3752211"/>
              <a:ext cx="23237" cy="17407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927;p61"/>
            <p:cNvSpPr/>
            <p:nvPr/>
          </p:nvSpPr>
          <p:spPr>
            <a:xfrm>
              <a:off x="5216290" y="3802247"/>
              <a:ext cx="19593" cy="16274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928;p61"/>
            <p:cNvSpPr/>
            <p:nvPr/>
          </p:nvSpPr>
          <p:spPr>
            <a:xfrm>
              <a:off x="5216290" y="3849691"/>
              <a:ext cx="15302" cy="11497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929;p61"/>
            <p:cNvSpPr/>
            <p:nvPr/>
          </p:nvSpPr>
          <p:spPr>
            <a:xfrm>
              <a:off x="5244465" y="3879891"/>
              <a:ext cx="26799" cy="12711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930;p61"/>
            <p:cNvSpPr/>
            <p:nvPr/>
          </p:nvSpPr>
          <p:spPr>
            <a:xfrm>
              <a:off x="5249566" y="3924825"/>
              <a:ext cx="11578" cy="11659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931;p61"/>
            <p:cNvSpPr/>
            <p:nvPr/>
          </p:nvSpPr>
          <p:spPr>
            <a:xfrm>
              <a:off x="5274098" y="3964336"/>
              <a:ext cx="25342" cy="12792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932;p61"/>
            <p:cNvSpPr/>
            <p:nvPr/>
          </p:nvSpPr>
          <p:spPr>
            <a:xfrm>
              <a:off x="5261063" y="4003522"/>
              <a:ext cx="12388" cy="10201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933;p61"/>
            <p:cNvSpPr/>
            <p:nvPr/>
          </p:nvSpPr>
          <p:spPr>
            <a:xfrm>
              <a:off x="5289238" y="4036474"/>
              <a:ext cx="25342" cy="1190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934;p61"/>
            <p:cNvSpPr/>
            <p:nvPr/>
          </p:nvSpPr>
          <p:spPr>
            <a:xfrm>
              <a:off x="5279846" y="4077199"/>
              <a:ext cx="11659" cy="10201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935;p61"/>
            <p:cNvSpPr/>
            <p:nvPr/>
          </p:nvSpPr>
          <p:spPr>
            <a:xfrm>
              <a:off x="5301545" y="4108694"/>
              <a:ext cx="21698" cy="1198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936;p61"/>
            <p:cNvSpPr/>
            <p:nvPr/>
          </p:nvSpPr>
          <p:spPr>
            <a:xfrm>
              <a:off x="5282761" y="4148042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937;p61"/>
            <p:cNvSpPr/>
            <p:nvPr/>
          </p:nvSpPr>
          <p:spPr>
            <a:xfrm>
              <a:off x="5308022" y="4181237"/>
              <a:ext cx="27528" cy="10201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938;p61"/>
            <p:cNvSpPr/>
            <p:nvPr/>
          </p:nvSpPr>
          <p:spPr>
            <a:xfrm>
              <a:off x="5282761" y="4221881"/>
              <a:ext cx="15950" cy="11416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939;p61"/>
            <p:cNvSpPr/>
            <p:nvPr/>
          </p:nvSpPr>
          <p:spPr>
            <a:xfrm>
              <a:off x="5310937" y="4247709"/>
              <a:ext cx="21698" cy="11578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940;p61"/>
            <p:cNvSpPr/>
            <p:nvPr/>
          </p:nvSpPr>
          <p:spPr>
            <a:xfrm>
              <a:off x="5308022" y="4289567"/>
              <a:ext cx="19593" cy="10201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941;p61"/>
            <p:cNvSpPr/>
            <p:nvPr/>
          </p:nvSpPr>
          <p:spPr>
            <a:xfrm>
              <a:off x="5277660" y="4275884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942;p61"/>
            <p:cNvSpPr/>
            <p:nvPr/>
          </p:nvSpPr>
          <p:spPr>
            <a:xfrm>
              <a:off x="5304459" y="4338712"/>
              <a:ext cx="21698" cy="12873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943;p61"/>
            <p:cNvSpPr/>
            <p:nvPr/>
          </p:nvSpPr>
          <p:spPr>
            <a:xfrm>
              <a:off x="5282761" y="4379355"/>
              <a:ext cx="16679" cy="13440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944;p61"/>
            <p:cNvSpPr/>
            <p:nvPr/>
          </p:nvSpPr>
          <p:spPr>
            <a:xfrm>
              <a:off x="5293610" y="4423885"/>
              <a:ext cx="23884" cy="13845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945;p61"/>
            <p:cNvSpPr/>
            <p:nvPr/>
          </p:nvSpPr>
          <p:spPr>
            <a:xfrm>
              <a:off x="5274827" y="4468901"/>
              <a:ext cx="23884" cy="12873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946;p61"/>
            <p:cNvSpPr/>
            <p:nvPr/>
          </p:nvSpPr>
          <p:spPr>
            <a:xfrm>
              <a:off x="5250942" y="4500315"/>
              <a:ext cx="24694" cy="14897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947;p61"/>
            <p:cNvSpPr/>
            <p:nvPr/>
          </p:nvSpPr>
          <p:spPr>
            <a:xfrm>
              <a:off x="5249566" y="4429715"/>
              <a:ext cx="18136" cy="14816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948;p61"/>
            <p:cNvSpPr/>
            <p:nvPr/>
          </p:nvSpPr>
          <p:spPr>
            <a:xfrm>
              <a:off x="5243008" y="4546383"/>
              <a:ext cx="21779" cy="16274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949;p61"/>
            <p:cNvSpPr/>
            <p:nvPr/>
          </p:nvSpPr>
          <p:spPr>
            <a:xfrm>
              <a:off x="5210542" y="4592209"/>
              <a:ext cx="13035" cy="1311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950;p61"/>
            <p:cNvSpPr/>
            <p:nvPr/>
          </p:nvSpPr>
          <p:spPr>
            <a:xfrm>
              <a:off x="5189572" y="4616984"/>
              <a:ext cx="21779" cy="17893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951;p61"/>
            <p:cNvSpPr/>
            <p:nvPr/>
          </p:nvSpPr>
          <p:spPr>
            <a:xfrm>
              <a:off x="5211999" y="4560390"/>
              <a:ext cx="16679" cy="14574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952;p61"/>
            <p:cNvSpPr/>
            <p:nvPr/>
          </p:nvSpPr>
          <p:spPr>
            <a:xfrm>
              <a:off x="5146256" y="4632691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953;p61"/>
            <p:cNvSpPr/>
            <p:nvPr/>
          </p:nvSpPr>
          <p:spPr>
            <a:xfrm>
              <a:off x="5136136" y="4662971"/>
              <a:ext cx="19593" cy="18865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954;p61"/>
            <p:cNvSpPr/>
            <p:nvPr/>
          </p:nvSpPr>
          <p:spPr>
            <a:xfrm>
              <a:off x="5173703" y="4637387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955;p61"/>
            <p:cNvSpPr/>
            <p:nvPr/>
          </p:nvSpPr>
          <p:spPr>
            <a:xfrm>
              <a:off x="4966355" y="4734867"/>
              <a:ext cx="17488" cy="20970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956;p61"/>
            <p:cNvSpPr/>
            <p:nvPr/>
          </p:nvSpPr>
          <p:spPr>
            <a:xfrm>
              <a:off x="4927412" y="4738105"/>
              <a:ext cx="10201" cy="24046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957;p61"/>
            <p:cNvSpPr/>
            <p:nvPr/>
          </p:nvSpPr>
          <p:spPr>
            <a:xfrm>
              <a:off x="4863127" y="4738105"/>
              <a:ext cx="9473" cy="21051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958;p61"/>
            <p:cNvSpPr/>
            <p:nvPr/>
          </p:nvSpPr>
          <p:spPr>
            <a:xfrm>
              <a:off x="4793741" y="4741020"/>
              <a:ext cx="10201" cy="30523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959;p61"/>
            <p:cNvSpPr/>
            <p:nvPr/>
          </p:nvSpPr>
          <p:spPr>
            <a:xfrm>
              <a:off x="4760546" y="4750817"/>
              <a:ext cx="11659" cy="19431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960;p61"/>
            <p:cNvSpPr/>
            <p:nvPr/>
          </p:nvSpPr>
          <p:spPr>
            <a:xfrm>
              <a:off x="4721521" y="4738105"/>
              <a:ext cx="9473" cy="26070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961;p61"/>
            <p:cNvSpPr/>
            <p:nvPr/>
          </p:nvSpPr>
          <p:spPr>
            <a:xfrm>
              <a:off x="4700633" y="4723694"/>
              <a:ext cx="10121" cy="19512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962;p61"/>
            <p:cNvSpPr/>
            <p:nvPr/>
          </p:nvSpPr>
          <p:spPr>
            <a:xfrm>
              <a:off x="4618940" y="4733247"/>
              <a:ext cx="13116" cy="21375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963;p61"/>
            <p:cNvSpPr/>
            <p:nvPr/>
          </p:nvSpPr>
          <p:spPr>
            <a:xfrm>
              <a:off x="4821187" y="4731790"/>
              <a:ext cx="12388" cy="16517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964;p61"/>
            <p:cNvSpPr/>
            <p:nvPr/>
          </p:nvSpPr>
          <p:spPr>
            <a:xfrm>
              <a:off x="4889845" y="4725799"/>
              <a:ext cx="13035" cy="16031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965;p61"/>
            <p:cNvSpPr/>
            <p:nvPr/>
          </p:nvSpPr>
          <p:spPr>
            <a:xfrm>
              <a:off x="4969270" y="4706529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966;p61"/>
            <p:cNvSpPr/>
            <p:nvPr/>
          </p:nvSpPr>
          <p:spPr>
            <a:xfrm>
              <a:off x="4296138" y="4028864"/>
              <a:ext cx="26799" cy="1765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967;p61"/>
            <p:cNvSpPr/>
            <p:nvPr/>
          </p:nvSpPr>
          <p:spPr>
            <a:xfrm>
              <a:off x="4332248" y="3940694"/>
              <a:ext cx="21698" cy="13116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968;p61"/>
            <p:cNvSpPr/>
            <p:nvPr/>
          </p:nvSpPr>
          <p:spPr>
            <a:xfrm>
              <a:off x="4431914" y="3737476"/>
              <a:ext cx="26070" cy="16598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969;p61"/>
            <p:cNvSpPr/>
            <p:nvPr/>
          </p:nvSpPr>
          <p:spPr>
            <a:xfrm>
              <a:off x="5070394" y="3588260"/>
              <a:ext cx="19593" cy="20970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970;p61"/>
            <p:cNvSpPr/>
            <p:nvPr/>
          </p:nvSpPr>
          <p:spPr>
            <a:xfrm>
              <a:off x="5006108" y="3583888"/>
              <a:ext cx="13116" cy="17407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971;p61"/>
            <p:cNvSpPr/>
            <p:nvPr/>
          </p:nvSpPr>
          <p:spPr>
            <a:xfrm>
              <a:off x="4359695" y="3978261"/>
              <a:ext cx="14493" cy="13116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972;p61"/>
            <p:cNvSpPr/>
            <p:nvPr/>
          </p:nvSpPr>
          <p:spPr>
            <a:xfrm>
              <a:off x="4998903" y="4721103"/>
              <a:ext cx="15950" cy="22103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973;p61"/>
            <p:cNvSpPr/>
            <p:nvPr/>
          </p:nvSpPr>
          <p:spPr>
            <a:xfrm>
              <a:off x="4504134" y="4594395"/>
              <a:ext cx="152456" cy="170106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974;p61"/>
            <p:cNvSpPr/>
            <p:nvPr/>
          </p:nvSpPr>
          <p:spPr>
            <a:xfrm>
              <a:off x="4516440" y="4594395"/>
              <a:ext cx="140149" cy="101934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975;p61"/>
            <p:cNvSpPr/>
            <p:nvPr/>
          </p:nvSpPr>
          <p:spPr>
            <a:xfrm>
              <a:off x="4976476" y="4595852"/>
              <a:ext cx="153265" cy="170106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976;p61"/>
            <p:cNvSpPr/>
            <p:nvPr/>
          </p:nvSpPr>
          <p:spPr>
            <a:xfrm>
              <a:off x="4976476" y="4595852"/>
              <a:ext cx="140959" cy="101853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977;p61"/>
            <p:cNvSpPr/>
            <p:nvPr/>
          </p:nvSpPr>
          <p:spPr>
            <a:xfrm>
              <a:off x="4490451" y="3640157"/>
              <a:ext cx="88089" cy="72382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978;p61"/>
            <p:cNvSpPr/>
            <p:nvPr/>
          </p:nvSpPr>
          <p:spPr>
            <a:xfrm>
              <a:off x="5051691" y="3643801"/>
              <a:ext cx="88818" cy="72382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979;p61"/>
            <p:cNvSpPr/>
            <p:nvPr/>
          </p:nvSpPr>
          <p:spPr>
            <a:xfrm>
              <a:off x="4676020" y="3807833"/>
              <a:ext cx="33357" cy="52789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980;p61"/>
            <p:cNvSpPr/>
            <p:nvPr/>
          </p:nvSpPr>
          <p:spPr>
            <a:xfrm>
              <a:off x="4554007" y="3869203"/>
              <a:ext cx="130757" cy="54246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981;p61"/>
            <p:cNvSpPr/>
            <p:nvPr/>
          </p:nvSpPr>
          <p:spPr>
            <a:xfrm>
              <a:off x="4960607" y="3807833"/>
              <a:ext cx="33276" cy="52789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982;p61"/>
            <p:cNvSpPr/>
            <p:nvPr/>
          </p:nvSpPr>
          <p:spPr>
            <a:xfrm>
              <a:off x="4985139" y="3869203"/>
              <a:ext cx="130838" cy="54246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983;p61"/>
            <p:cNvSpPr/>
            <p:nvPr/>
          </p:nvSpPr>
          <p:spPr>
            <a:xfrm>
              <a:off x="4473044" y="4158406"/>
              <a:ext cx="686981" cy="533554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984;p61"/>
            <p:cNvSpPr/>
            <p:nvPr/>
          </p:nvSpPr>
          <p:spPr>
            <a:xfrm>
              <a:off x="4473044" y="4159539"/>
              <a:ext cx="662449" cy="53242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985;p61"/>
            <p:cNvSpPr/>
            <p:nvPr/>
          </p:nvSpPr>
          <p:spPr>
            <a:xfrm>
              <a:off x="4517250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986;p61"/>
            <p:cNvSpPr/>
            <p:nvPr/>
          </p:nvSpPr>
          <p:spPr>
            <a:xfrm>
              <a:off x="5009752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987;p61"/>
            <p:cNvSpPr/>
            <p:nvPr/>
          </p:nvSpPr>
          <p:spPr>
            <a:xfrm>
              <a:off x="4651793" y="3899999"/>
              <a:ext cx="339600" cy="208075"/>
            </a:xfrm>
            <a:custGeom>
              <a:avLst/>
              <a:gdLst/>
              <a:ahLst/>
              <a:cxnLst/>
              <a:rect l="l" t="t" r="r" b="b"/>
              <a:pathLst>
                <a:path w="13584" h="8323" extrusionOk="0">
                  <a:moveTo>
                    <a:pt x="6895" y="8318"/>
                  </a:moveTo>
                  <a:cubicBezTo>
                    <a:pt x="8403" y="8376"/>
                    <a:pt x="10252" y="7932"/>
                    <a:pt x="11365" y="7243"/>
                  </a:cubicBezTo>
                  <a:cubicBezTo>
                    <a:pt x="12478" y="6555"/>
                    <a:pt x="13466" y="5191"/>
                    <a:pt x="13572" y="4187"/>
                  </a:cubicBezTo>
                  <a:cubicBezTo>
                    <a:pt x="13678" y="3183"/>
                    <a:pt x="13095" y="1917"/>
                    <a:pt x="12001" y="1219"/>
                  </a:cubicBezTo>
                  <a:cubicBezTo>
                    <a:pt x="10907" y="521"/>
                    <a:pt x="8764" y="5"/>
                    <a:pt x="7008" y="0"/>
                  </a:cubicBezTo>
                  <a:cubicBezTo>
                    <a:pt x="5252" y="-5"/>
                    <a:pt x="2627" y="495"/>
                    <a:pt x="1463" y="1188"/>
                  </a:cubicBezTo>
                  <a:cubicBezTo>
                    <a:pt x="300" y="1881"/>
                    <a:pt x="-115" y="3209"/>
                    <a:pt x="27" y="4160"/>
                  </a:cubicBezTo>
                  <a:cubicBezTo>
                    <a:pt x="169" y="5111"/>
                    <a:pt x="1170" y="6201"/>
                    <a:pt x="2315" y="6894"/>
                  </a:cubicBezTo>
                  <a:cubicBezTo>
                    <a:pt x="3460" y="7587"/>
                    <a:pt x="5387" y="8260"/>
                    <a:pt x="6895" y="8318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</p:sp>
        <p:sp>
          <p:nvSpPr>
            <p:cNvPr id="387" name="Google Shape;3988;p61"/>
            <p:cNvSpPr/>
            <p:nvPr/>
          </p:nvSpPr>
          <p:spPr>
            <a:xfrm>
              <a:off x="4786261" y="3931237"/>
              <a:ext cx="87000" cy="47193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989;p61"/>
            <p:cNvSpPr/>
            <p:nvPr/>
          </p:nvSpPr>
          <p:spPr>
            <a:xfrm>
              <a:off x="4826068" y="3931237"/>
              <a:ext cx="47193" cy="31650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990;p61"/>
            <p:cNvSpPr/>
            <p:nvPr/>
          </p:nvSpPr>
          <p:spPr>
            <a:xfrm rot="-1799697">
              <a:off x="4797223" y="4031442"/>
              <a:ext cx="65046" cy="48167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683;p61"/>
          <p:cNvGrpSpPr/>
          <p:nvPr/>
        </p:nvGrpSpPr>
        <p:grpSpPr>
          <a:xfrm>
            <a:off x="4599965" y="1567390"/>
            <a:ext cx="2628048" cy="3138421"/>
            <a:chOff x="4599965" y="1567390"/>
            <a:chExt cx="2628048" cy="3138421"/>
          </a:xfrm>
        </p:grpSpPr>
        <p:sp>
          <p:nvSpPr>
            <p:cNvPr id="391" name="Google Shape;3684;p61"/>
            <p:cNvSpPr/>
            <p:nvPr/>
          </p:nvSpPr>
          <p:spPr>
            <a:xfrm>
              <a:off x="5507500" y="4495741"/>
              <a:ext cx="1720513" cy="210070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685;p61"/>
            <p:cNvSpPr/>
            <p:nvPr/>
          </p:nvSpPr>
          <p:spPr>
            <a:xfrm>
              <a:off x="5520270" y="1637413"/>
              <a:ext cx="166585" cy="208778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686;p61"/>
            <p:cNvSpPr/>
            <p:nvPr/>
          </p:nvSpPr>
          <p:spPr>
            <a:xfrm>
              <a:off x="5003154" y="1638704"/>
              <a:ext cx="184520" cy="202321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687;p61"/>
            <p:cNvSpPr/>
            <p:nvPr/>
          </p:nvSpPr>
          <p:spPr>
            <a:xfrm>
              <a:off x="5003154" y="1638704"/>
              <a:ext cx="96134" cy="96139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688;p61"/>
            <p:cNvSpPr/>
            <p:nvPr/>
          </p:nvSpPr>
          <p:spPr>
            <a:xfrm>
              <a:off x="5593303" y="1637413"/>
              <a:ext cx="93551" cy="94847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689;p61"/>
            <p:cNvSpPr/>
            <p:nvPr/>
          </p:nvSpPr>
          <p:spPr>
            <a:xfrm>
              <a:off x="5074896" y="1734699"/>
              <a:ext cx="112778" cy="106326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690;p61"/>
            <p:cNvSpPr/>
            <p:nvPr/>
          </p:nvSpPr>
          <p:spPr>
            <a:xfrm>
              <a:off x="5520270" y="1750053"/>
              <a:ext cx="102591" cy="96139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691;p61"/>
            <p:cNvSpPr/>
            <p:nvPr/>
          </p:nvSpPr>
          <p:spPr>
            <a:xfrm>
              <a:off x="4912329" y="1568681"/>
              <a:ext cx="216517" cy="139760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692;p61"/>
            <p:cNvSpPr/>
            <p:nvPr/>
          </p:nvSpPr>
          <p:spPr>
            <a:xfrm>
              <a:off x="5558723" y="1567390"/>
              <a:ext cx="216517" cy="133446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693;p61"/>
            <p:cNvSpPr/>
            <p:nvPr/>
          </p:nvSpPr>
          <p:spPr>
            <a:xfrm>
              <a:off x="4615318" y="1695670"/>
              <a:ext cx="408498" cy="327158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694;p61"/>
            <p:cNvSpPr/>
            <p:nvPr/>
          </p:nvSpPr>
          <p:spPr>
            <a:xfrm>
              <a:off x="4738283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695;p61"/>
            <p:cNvSpPr/>
            <p:nvPr/>
          </p:nvSpPr>
          <p:spPr>
            <a:xfrm>
              <a:off x="4811173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696;p61"/>
            <p:cNvSpPr/>
            <p:nvPr/>
          </p:nvSpPr>
          <p:spPr>
            <a:xfrm>
              <a:off x="5666192" y="1695670"/>
              <a:ext cx="409789" cy="327158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697;p61"/>
            <p:cNvSpPr/>
            <p:nvPr/>
          </p:nvSpPr>
          <p:spPr>
            <a:xfrm>
              <a:off x="5691876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698;p61"/>
            <p:cNvSpPr/>
            <p:nvPr/>
          </p:nvSpPr>
          <p:spPr>
            <a:xfrm>
              <a:off x="5666192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699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700;p61"/>
            <p:cNvSpPr/>
            <p:nvPr/>
          </p:nvSpPr>
          <p:spPr>
            <a:xfrm>
              <a:off x="5849278" y="4458720"/>
              <a:ext cx="213934" cy="118093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701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702;p61"/>
            <p:cNvSpPr/>
            <p:nvPr/>
          </p:nvSpPr>
          <p:spPr>
            <a:xfrm>
              <a:off x="6731272" y="4223109"/>
              <a:ext cx="229287" cy="355139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703;p61"/>
            <p:cNvSpPr/>
            <p:nvPr/>
          </p:nvSpPr>
          <p:spPr>
            <a:xfrm>
              <a:off x="6749208" y="4433036"/>
              <a:ext cx="211351" cy="145212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704;p61"/>
            <p:cNvSpPr/>
            <p:nvPr/>
          </p:nvSpPr>
          <p:spPr>
            <a:xfrm>
              <a:off x="6731272" y="4223109"/>
              <a:ext cx="229287" cy="348395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705;p61"/>
            <p:cNvSpPr/>
            <p:nvPr/>
          </p:nvSpPr>
          <p:spPr>
            <a:xfrm>
              <a:off x="4599965" y="1720924"/>
              <a:ext cx="2542244" cy="2927060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706;p61"/>
            <p:cNvSpPr/>
            <p:nvPr/>
          </p:nvSpPr>
          <p:spPr>
            <a:xfrm>
              <a:off x="5629174" y="4534196"/>
              <a:ext cx="253536" cy="113788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707;p61"/>
            <p:cNvSpPr/>
            <p:nvPr/>
          </p:nvSpPr>
          <p:spPr>
            <a:xfrm>
              <a:off x="6906609" y="4470200"/>
              <a:ext cx="221539" cy="157839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708;p61"/>
            <p:cNvSpPr/>
            <p:nvPr/>
          </p:nvSpPr>
          <p:spPr>
            <a:xfrm>
              <a:off x="5793032" y="2886783"/>
              <a:ext cx="79490" cy="175489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709;p61"/>
            <p:cNvSpPr/>
            <p:nvPr/>
          </p:nvSpPr>
          <p:spPr>
            <a:xfrm>
              <a:off x="5572785" y="3101732"/>
              <a:ext cx="134588" cy="141051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710;p61"/>
            <p:cNvSpPr/>
            <p:nvPr/>
          </p:nvSpPr>
          <p:spPr>
            <a:xfrm>
              <a:off x="6063068" y="3429464"/>
              <a:ext cx="427725" cy="32012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711;p61"/>
            <p:cNvSpPr/>
            <p:nvPr/>
          </p:nvSpPr>
          <p:spPr>
            <a:xfrm>
              <a:off x="5595885" y="4041307"/>
              <a:ext cx="181937" cy="238337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712;p61"/>
            <p:cNvSpPr/>
            <p:nvPr/>
          </p:nvSpPr>
          <p:spPr>
            <a:xfrm>
              <a:off x="6191056" y="4232149"/>
              <a:ext cx="201164" cy="131150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713;p61"/>
            <p:cNvSpPr/>
            <p:nvPr/>
          </p:nvSpPr>
          <p:spPr>
            <a:xfrm>
              <a:off x="6614763" y="3635516"/>
              <a:ext cx="133296" cy="155113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714;p61"/>
            <p:cNvSpPr/>
            <p:nvPr/>
          </p:nvSpPr>
          <p:spPr>
            <a:xfrm>
              <a:off x="6938606" y="3709844"/>
              <a:ext cx="154962" cy="203613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715;p61"/>
            <p:cNvSpPr/>
            <p:nvPr/>
          </p:nvSpPr>
          <p:spPr>
            <a:xfrm>
              <a:off x="4886646" y="2117675"/>
              <a:ext cx="149940" cy="170323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716;p61"/>
            <p:cNvSpPr/>
            <p:nvPr/>
          </p:nvSpPr>
          <p:spPr>
            <a:xfrm>
              <a:off x="5346224" y="2157135"/>
              <a:ext cx="134588" cy="162862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717;p61"/>
            <p:cNvSpPr/>
            <p:nvPr/>
          </p:nvSpPr>
          <p:spPr>
            <a:xfrm>
              <a:off x="5881849" y="3429464"/>
              <a:ext cx="1260361" cy="1198288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718;p61"/>
            <p:cNvSpPr/>
            <p:nvPr/>
          </p:nvSpPr>
          <p:spPr>
            <a:xfrm>
              <a:off x="4781541" y="2497458"/>
              <a:ext cx="772250" cy="447300"/>
            </a:xfrm>
            <a:custGeom>
              <a:avLst/>
              <a:gdLst/>
              <a:ahLst/>
              <a:cxnLst/>
              <a:rect l="l" t="t" r="r" b="b"/>
              <a:pathLst>
                <a:path w="30890" h="17892" extrusionOk="0">
                  <a:moveTo>
                    <a:pt x="13795" y="17877"/>
                  </a:moveTo>
                  <a:cubicBezTo>
                    <a:pt x="16828" y="18016"/>
                    <a:pt x="20407" y="17170"/>
                    <a:pt x="23247" y="15755"/>
                  </a:cubicBezTo>
                  <a:cubicBezTo>
                    <a:pt x="26087" y="14340"/>
                    <a:pt x="30373" y="11575"/>
                    <a:pt x="30834" y="9389"/>
                  </a:cubicBezTo>
                  <a:cubicBezTo>
                    <a:pt x="31295" y="7203"/>
                    <a:pt x="28820" y="4203"/>
                    <a:pt x="26012" y="2638"/>
                  </a:cubicBezTo>
                  <a:cubicBezTo>
                    <a:pt x="23204" y="1073"/>
                    <a:pt x="17867" y="-31"/>
                    <a:pt x="13988" y="1"/>
                  </a:cubicBezTo>
                  <a:cubicBezTo>
                    <a:pt x="10109" y="33"/>
                    <a:pt x="5051" y="1331"/>
                    <a:pt x="2736" y="2831"/>
                  </a:cubicBezTo>
                  <a:cubicBezTo>
                    <a:pt x="421" y="4331"/>
                    <a:pt x="-287" y="6988"/>
                    <a:pt x="99" y="9003"/>
                  </a:cubicBezTo>
                  <a:cubicBezTo>
                    <a:pt x="485" y="11018"/>
                    <a:pt x="2767" y="13440"/>
                    <a:pt x="5050" y="14919"/>
                  </a:cubicBezTo>
                  <a:cubicBezTo>
                    <a:pt x="7333" y="16398"/>
                    <a:pt x="10762" y="17738"/>
                    <a:pt x="13795" y="17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26" name="Google Shape;3719;p61"/>
            <p:cNvSpPr/>
            <p:nvPr/>
          </p:nvSpPr>
          <p:spPr>
            <a:xfrm>
              <a:off x="4782787" y="2502423"/>
              <a:ext cx="297425" cy="408050"/>
            </a:xfrm>
            <a:custGeom>
              <a:avLst/>
              <a:gdLst/>
              <a:ahLst/>
              <a:cxnLst/>
              <a:rect l="l" t="t" r="r" b="b"/>
              <a:pathLst>
                <a:path w="11897" h="16322" extrusionOk="0">
                  <a:moveTo>
                    <a:pt x="11884" y="212"/>
                  </a:moveTo>
                  <a:cubicBezTo>
                    <a:pt x="11665" y="735"/>
                    <a:pt x="8162" y="2546"/>
                    <a:pt x="6928" y="3704"/>
                  </a:cubicBezTo>
                  <a:cubicBezTo>
                    <a:pt x="5694" y="4862"/>
                    <a:pt x="4870" y="5852"/>
                    <a:pt x="4479" y="7161"/>
                  </a:cubicBezTo>
                  <a:cubicBezTo>
                    <a:pt x="4088" y="8470"/>
                    <a:pt x="3959" y="10039"/>
                    <a:pt x="4581" y="11560"/>
                  </a:cubicBezTo>
                  <a:cubicBezTo>
                    <a:pt x="5203" y="13081"/>
                    <a:pt x="8408" y="15978"/>
                    <a:pt x="8210" y="16289"/>
                  </a:cubicBezTo>
                  <a:cubicBezTo>
                    <a:pt x="8012" y="16600"/>
                    <a:pt x="4736" y="14612"/>
                    <a:pt x="3392" y="13427"/>
                  </a:cubicBezTo>
                  <a:cubicBezTo>
                    <a:pt x="2048" y="12242"/>
                    <a:pt x="569" y="10680"/>
                    <a:pt x="148" y="9181"/>
                  </a:cubicBezTo>
                  <a:cubicBezTo>
                    <a:pt x="-273" y="7682"/>
                    <a:pt x="282" y="5620"/>
                    <a:pt x="867" y="4435"/>
                  </a:cubicBezTo>
                  <a:cubicBezTo>
                    <a:pt x="1452" y="3250"/>
                    <a:pt x="2429" y="2717"/>
                    <a:pt x="3658" y="2073"/>
                  </a:cubicBezTo>
                  <a:cubicBezTo>
                    <a:pt x="4887" y="1429"/>
                    <a:pt x="6869" y="879"/>
                    <a:pt x="8240" y="569"/>
                  </a:cubicBezTo>
                  <a:cubicBezTo>
                    <a:pt x="9611" y="259"/>
                    <a:pt x="12103" y="-310"/>
                    <a:pt x="11884" y="212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</p:sp>
      </p:grpSp>
      <p:grpSp>
        <p:nvGrpSpPr>
          <p:cNvPr id="427" name="Google Shape;3721;p61"/>
          <p:cNvGrpSpPr/>
          <p:nvPr/>
        </p:nvGrpSpPr>
        <p:grpSpPr>
          <a:xfrm>
            <a:off x="6487965" y="2515576"/>
            <a:ext cx="1863390" cy="2283812"/>
            <a:chOff x="6487965" y="2515576"/>
            <a:chExt cx="1863390" cy="2283812"/>
          </a:xfrm>
        </p:grpSpPr>
        <p:sp>
          <p:nvSpPr>
            <p:cNvPr id="428" name="Google Shape;3722;p61"/>
            <p:cNvSpPr/>
            <p:nvPr/>
          </p:nvSpPr>
          <p:spPr>
            <a:xfrm>
              <a:off x="6591275" y="4663927"/>
              <a:ext cx="1656785" cy="135461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723;p61"/>
            <p:cNvSpPr/>
            <p:nvPr/>
          </p:nvSpPr>
          <p:spPr>
            <a:xfrm>
              <a:off x="7725428" y="2665762"/>
              <a:ext cx="364227" cy="290595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724;p61"/>
            <p:cNvSpPr/>
            <p:nvPr/>
          </p:nvSpPr>
          <p:spPr>
            <a:xfrm>
              <a:off x="7736444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725;p61"/>
            <p:cNvSpPr/>
            <p:nvPr/>
          </p:nvSpPr>
          <p:spPr>
            <a:xfrm>
              <a:off x="7725428" y="2698249"/>
              <a:ext cx="282951" cy="25810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726;p61"/>
            <p:cNvSpPr/>
            <p:nvPr/>
          </p:nvSpPr>
          <p:spPr>
            <a:xfrm>
              <a:off x="6802839" y="2665762"/>
              <a:ext cx="364115" cy="290595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727;p61"/>
            <p:cNvSpPr/>
            <p:nvPr/>
          </p:nvSpPr>
          <p:spPr>
            <a:xfrm>
              <a:off x="6862981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728;p61"/>
            <p:cNvSpPr/>
            <p:nvPr/>
          </p:nvSpPr>
          <p:spPr>
            <a:xfrm>
              <a:off x="6884115" y="2698249"/>
              <a:ext cx="282838" cy="25810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729;p61"/>
            <p:cNvSpPr/>
            <p:nvPr/>
          </p:nvSpPr>
          <p:spPr>
            <a:xfrm>
              <a:off x="8173738" y="3892765"/>
              <a:ext cx="177617" cy="247877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730;p61"/>
            <p:cNvSpPr/>
            <p:nvPr/>
          </p:nvSpPr>
          <p:spPr>
            <a:xfrm>
              <a:off x="8173738" y="3922779"/>
              <a:ext cx="172558" cy="217862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731;p61"/>
            <p:cNvSpPr/>
            <p:nvPr/>
          </p:nvSpPr>
          <p:spPr>
            <a:xfrm>
              <a:off x="6756749" y="4102305"/>
              <a:ext cx="716089" cy="627955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732;p61"/>
            <p:cNvSpPr/>
            <p:nvPr/>
          </p:nvSpPr>
          <p:spPr>
            <a:xfrm>
              <a:off x="6773724" y="4102305"/>
              <a:ext cx="699114" cy="568599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733;p61"/>
            <p:cNvSpPr/>
            <p:nvPr/>
          </p:nvSpPr>
          <p:spPr>
            <a:xfrm>
              <a:off x="6487965" y="3328107"/>
              <a:ext cx="299925" cy="628854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734;p61"/>
            <p:cNvSpPr/>
            <p:nvPr/>
          </p:nvSpPr>
          <p:spPr>
            <a:xfrm>
              <a:off x="6565194" y="3328107"/>
              <a:ext cx="222696" cy="628854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735;p61"/>
            <p:cNvSpPr/>
            <p:nvPr/>
          </p:nvSpPr>
          <p:spPr>
            <a:xfrm>
              <a:off x="6506964" y="2515576"/>
              <a:ext cx="1730080" cy="2129156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736;p61"/>
            <p:cNvSpPr/>
            <p:nvPr/>
          </p:nvSpPr>
          <p:spPr>
            <a:xfrm>
              <a:off x="6682443" y="3607457"/>
              <a:ext cx="983976" cy="1035462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737;p61"/>
            <p:cNvSpPr/>
            <p:nvPr/>
          </p:nvSpPr>
          <p:spPr>
            <a:xfrm>
              <a:off x="7158857" y="2794588"/>
              <a:ext cx="46203" cy="78354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738;p61"/>
            <p:cNvSpPr/>
            <p:nvPr/>
          </p:nvSpPr>
          <p:spPr>
            <a:xfrm>
              <a:off x="7552983" y="2794588"/>
              <a:ext cx="45191" cy="78354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739;p61"/>
            <p:cNvSpPr/>
            <p:nvPr/>
          </p:nvSpPr>
          <p:spPr>
            <a:xfrm>
              <a:off x="7382450" y="3902994"/>
              <a:ext cx="497552" cy="740933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740;p61"/>
            <p:cNvSpPr/>
            <p:nvPr/>
          </p:nvSpPr>
          <p:spPr>
            <a:xfrm>
              <a:off x="7416624" y="3875228"/>
              <a:ext cx="728117" cy="855035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741;p61"/>
            <p:cNvSpPr/>
            <p:nvPr/>
          </p:nvSpPr>
          <p:spPr>
            <a:xfrm>
              <a:off x="7693389" y="3679627"/>
              <a:ext cx="484512" cy="532401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742;p61"/>
            <p:cNvSpPr/>
            <p:nvPr/>
          </p:nvSpPr>
          <p:spPr>
            <a:xfrm>
              <a:off x="7771855" y="3645003"/>
              <a:ext cx="436061" cy="509131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3743;p61"/>
            <p:cNvGrpSpPr/>
            <p:nvPr/>
          </p:nvGrpSpPr>
          <p:grpSpPr>
            <a:xfrm>
              <a:off x="6770801" y="3642755"/>
              <a:ext cx="798370" cy="960244"/>
              <a:chOff x="7097148" y="3496012"/>
              <a:chExt cx="899673" cy="1082087"/>
            </a:xfrm>
          </p:grpSpPr>
          <p:sp>
            <p:nvSpPr>
              <p:cNvPr id="456" name="Google Shape;3744;p61"/>
              <p:cNvSpPr/>
              <p:nvPr/>
            </p:nvSpPr>
            <p:spPr>
              <a:xfrm>
                <a:off x="7245109" y="3659807"/>
                <a:ext cx="30657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3745;p61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3746;p61"/>
              <p:cNvSpPr/>
              <p:nvPr/>
            </p:nvSpPr>
            <p:spPr>
              <a:xfrm>
                <a:off x="7405611" y="3682736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3747;p61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3748;p61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3749;p61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3750;p61"/>
              <p:cNvSpPr/>
              <p:nvPr/>
            </p:nvSpPr>
            <p:spPr>
              <a:xfrm>
                <a:off x="7405611" y="3538069"/>
                <a:ext cx="2153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3751;p61"/>
              <p:cNvSpPr/>
              <p:nvPr/>
            </p:nvSpPr>
            <p:spPr>
              <a:xfrm>
                <a:off x="7555852" y="3552764"/>
                <a:ext cx="1938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3752;p61"/>
              <p:cNvSpPr/>
              <p:nvPr/>
            </p:nvSpPr>
            <p:spPr>
              <a:xfrm>
                <a:off x="7644020" y="3557324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3753;p61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3754;p61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3755;p61"/>
              <p:cNvSpPr/>
              <p:nvPr/>
            </p:nvSpPr>
            <p:spPr>
              <a:xfrm>
                <a:off x="7507334" y="3504120"/>
                <a:ext cx="14822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3756;p61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3757;p61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3758;p61"/>
              <p:cNvSpPr/>
              <p:nvPr/>
            </p:nvSpPr>
            <p:spPr>
              <a:xfrm>
                <a:off x="7894971" y="3682483"/>
                <a:ext cx="19255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3759;p61"/>
              <p:cNvSpPr/>
              <p:nvPr/>
            </p:nvSpPr>
            <p:spPr>
              <a:xfrm>
                <a:off x="7758158" y="3689450"/>
                <a:ext cx="14822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3760;p61"/>
              <p:cNvSpPr/>
              <p:nvPr/>
            </p:nvSpPr>
            <p:spPr>
              <a:xfrm>
                <a:off x="7674550" y="3694010"/>
                <a:ext cx="14822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3761;p61"/>
              <p:cNvSpPr/>
              <p:nvPr/>
            </p:nvSpPr>
            <p:spPr>
              <a:xfrm>
                <a:off x="7590942" y="3689450"/>
                <a:ext cx="14822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3762;p61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3763;p61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3764;p61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3765;p61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3766;p61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3767;p61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3768;p61"/>
              <p:cNvSpPr/>
              <p:nvPr/>
            </p:nvSpPr>
            <p:spPr>
              <a:xfrm>
                <a:off x="7500493" y="3773184"/>
                <a:ext cx="13681" cy="2153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3769;p61"/>
              <p:cNvSpPr/>
              <p:nvPr/>
            </p:nvSpPr>
            <p:spPr>
              <a:xfrm>
                <a:off x="7727628" y="3814988"/>
                <a:ext cx="1482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3770;p61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3771;p61"/>
              <p:cNvSpPr/>
              <p:nvPr/>
            </p:nvSpPr>
            <p:spPr>
              <a:xfrm>
                <a:off x="7883697" y="3804474"/>
                <a:ext cx="19255" cy="4370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3772;p61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3773;p61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3774;p61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3775;p61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3776;p61"/>
              <p:cNvSpPr/>
              <p:nvPr/>
            </p:nvSpPr>
            <p:spPr>
              <a:xfrm>
                <a:off x="7222560" y="3799914"/>
                <a:ext cx="26096" cy="524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3777;p61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3778;p61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3779;p61"/>
              <p:cNvSpPr/>
              <p:nvPr/>
            </p:nvSpPr>
            <p:spPr>
              <a:xfrm>
                <a:off x="7202164" y="3743288"/>
                <a:ext cx="23816" cy="4839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3780;p61"/>
              <p:cNvSpPr/>
              <p:nvPr/>
            </p:nvSpPr>
            <p:spPr>
              <a:xfrm>
                <a:off x="7169355" y="3948254"/>
                <a:ext cx="13681" cy="6346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3781;p61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3782;p61"/>
              <p:cNvSpPr/>
              <p:nvPr/>
            </p:nvSpPr>
            <p:spPr>
              <a:xfrm>
                <a:off x="7126411" y="3933433"/>
                <a:ext cx="14822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3783;p61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3784;p61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3785;p61"/>
              <p:cNvSpPr/>
              <p:nvPr/>
            </p:nvSpPr>
            <p:spPr>
              <a:xfrm>
                <a:off x="7447415" y="3998039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3786;p61"/>
              <p:cNvSpPr/>
              <p:nvPr/>
            </p:nvSpPr>
            <p:spPr>
              <a:xfrm>
                <a:off x="7312882" y="3921398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3787;p61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3788;p61"/>
              <p:cNvSpPr/>
              <p:nvPr/>
            </p:nvSpPr>
            <p:spPr>
              <a:xfrm>
                <a:off x="7454255" y="3917724"/>
                <a:ext cx="14822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3789;p61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3790;p61"/>
              <p:cNvSpPr/>
              <p:nvPr/>
            </p:nvSpPr>
            <p:spPr>
              <a:xfrm>
                <a:off x="7709640" y="3982204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3791;p61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3792;p61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3793;p61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3794;p61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3795;p61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3796;p61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3797;p61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3798;p61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3799;p61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3800;p61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3801;p61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3802;p61"/>
              <p:cNvSpPr/>
              <p:nvPr/>
            </p:nvSpPr>
            <p:spPr>
              <a:xfrm>
                <a:off x="7397757" y="4092921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3803;p61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3804;p61"/>
              <p:cNvSpPr/>
              <p:nvPr/>
            </p:nvSpPr>
            <p:spPr>
              <a:xfrm>
                <a:off x="7245109" y="4115596"/>
                <a:ext cx="14822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3805;p61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3806;p61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3807;p61"/>
              <p:cNvSpPr/>
              <p:nvPr/>
            </p:nvSpPr>
            <p:spPr>
              <a:xfrm>
                <a:off x="7301607" y="4260263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3808;p61"/>
              <p:cNvSpPr/>
              <p:nvPr/>
            </p:nvSpPr>
            <p:spPr>
              <a:xfrm>
                <a:off x="7233834" y="4202624"/>
                <a:ext cx="14822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3809;p61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3810;p61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3811;p61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3812;p61"/>
              <p:cNvSpPr/>
              <p:nvPr/>
            </p:nvSpPr>
            <p:spPr>
              <a:xfrm>
                <a:off x="7302748" y="4165254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3813;p61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3814;p61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3815;p61"/>
              <p:cNvSpPr/>
              <p:nvPr/>
            </p:nvSpPr>
            <p:spPr>
              <a:xfrm>
                <a:off x="7503914" y="4214152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3816;p61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3817;p61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3818;p61"/>
              <p:cNvSpPr/>
              <p:nvPr/>
            </p:nvSpPr>
            <p:spPr>
              <a:xfrm>
                <a:off x="7595502" y="4213898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3819;p61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3820;p61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3821;p61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3822;p61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3823;p61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3824;p61"/>
              <p:cNvSpPr/>
              <p:nvPr/>
            </p:nvSpPr>
            <p:spPr>
              <a:xfrm>
                <a:off x="7671130" y="4399989"/>
                <a:ext cx="22802" cy="4484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3825;p61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3826;p61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3827;p61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3828;p61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3829;p61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3830;p61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3831;p61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3832;p61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3833;p61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3834;p61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3835;p61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3836;p61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3837;p61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3838;p61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3839;p61"/>
              <p:cNvSpPr/>
              <p:nvPr/>
            </p:nvSpPr>
            <p:spPr>
              <a:xfrm>
                <a:off x="7285773" y="3746835"/>
                <a:ext cx="23943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3840;p61"/>
              <p:cNvSpPr/>
              <p:nvPr/>
            </p:nvSpPr>
            <p:spPr>
              <a:xfrm>
                <a:off x="7439561" y="3739235"/>
                <a:ext cx="18115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3841;p61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3842;p61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3843;p61"/>
              <p:cNvSpPr/>
              <p:nvPr/>
            </p:nvSpPr>
            <p:spPr>
              <a:xfrm>
                <a:off x="7119697" y="4031862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3844;p61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3845;p61"/>
              <p:cNvSpPr/>
              <p:nvPr/>
            </p:nvSpPr>
            <p:spPr>
              <a:xfrm>
                <a:off x="7469964" y="4039589"/>
                <a:ext cx="1824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3846;p61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3847;p61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3848;p61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0" name="Google Shape;3849;p61"/>
            <p:cNvGrpSpPr/>
            <p:nvPr/>
          </p:nvGrpSpPr>
          <p:grpSpPr>
            <a:xfrm flipH="1">
              <a:off x="7061157" y="2857029"/>
              <a:ext cx="530616" cy="698022"/>
              <a:chOff x="1156782" y="2441804"/>
              <a:chExt cx="530616" cy="698022"/>
            </a:xfrm>
          </p:grpSpPr>
          <p:sp>
            <p:nvSpPr>
              <p:cNvPr id="451" name="Google Shape;3850;p61"/>
              <p:cNvSpPr/>
              <p:nvPr/>
            </p:nvSpPr>
            <p:spPr>
              <a:xfrm flipH="1">
                <a:off x="1156782" y="2441804"/>
                <a:ext cx="530616" cy="698022"/>
              </a:xfrm>
              <a:custGeom>
                <a:avLst/>
                <a:gdLst/>
                <a:ahLst/>
                <a:cxnLst/>
                <a:rect l="l" t="t" r="r" b="b"/>
                <a:pathLst>
                  <a:path w="4735" h="6229" extrusionOk="0">
                    <a:moveTo>
                      <a:pt x="2593" y="0"/>
                    </a:moveTo>
                    <a:cubicBezTo>
                      <a:pt x="2352" y="0"/>
                      <a:pt x="2129" y="27"/>
                      <a:pt x="1933" y="89"/>
                    </a:cubicBezTo>
                    <a:lnTo>
                      <a:pt x="1924" y="89"/>
                    </a:lnTo>
                    <a:cubicBezTo>
                      <a:pt x="880" y="420"/>
                      <a:pt x="300" y="1579"/>
                      <a:pt x="167" y="3230"/>
                    </a:cubicBezTo>
                    <a:cubicBezTo>
                      <a:pt x="1" y="5162"/>
                      <a:pt x="1025" y="6228"/>
                      <a:pt x="2636" y="6228"/>
                    </a:cubicBezTo>
                    <a:cubicBezTo>
                      <a:pt x="2669" y="6228"/>
                      <a:pt x="2702" y="6228"/>
                      <a:pt x="2736" y="6227"/>
                    </a:cubicBezTo>
                    <a:cubicBezTo>
                      <a:pt x="3298" y="6209"/>
                      <a:pt x="3726" y="5951"/>
                      <a:pt x="4029" y="5549"/>
                    </a:cubicBezTo>
                    <a:cubicBezTo>
                      <a:pt x="4556" y="4844"/>
                      <a:pt x="4734" y="3702"/>
                      <a:pt x="4707" y="2632"/>
                    </a:cubicBezTo>
                    <a:cubicBezTo>
                      <a:pt x="4654" y="946"/>
                      <a:pt x="3378" y="0"/>
                      <a:pt x="25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3851;p61"/>
              <p:cNvSpPr/>
              <p:nvPr/>
            </p:nvSpPr>
            <p:spPr>
              <a:xfrm flipH="1">
                <a:off x="1235786" y="2451777"/>
                <a:ext cx="451612" cy="688048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6140" extrusionOk="0">
                    <a:moveTo>
                      <a:pt x="1924" y="0"/>
                    </a:moveTo>
                    <a:lnTo>
                      <a:pt x="1924" y="0"/>
                    </a:lnTo>
                    <a:cubicBezTo>
                      <a:pt x="880" y="331"/>
                      <a:pt x="300" y="1490"/>
                      <a:pt x="167" y="3141"/>
                    </a:cubicBezTo>
                    <a:cubicBezTo>
                      <a:pt x="1" y="5073"/>
                      <a:pt x="1025" y="6139"/>
                      <a:pt x="2636" y="6139"/>
                    </a:cubicBezTo>
                    <a:cubicBezTo>
                      <a:pt x="2669" y="6139"/>
                      <a:pt x="2702" y="6139"/>
                      <a:pt x="2736" y="6138"/>
                    </a:cubicBezTo>
                    <a:cubicBezTo>
                      <a:pt x="3298" y="6120"/>
                      <a:pt x="3726" y="5862"/>
                      <a:pt x="4029" y="5460"/>
                    </a:cubicBezTo>
                    <a:lnTo>
                      <a:pt x="4029" y="5460"/>
                    </a:lnTo>
                    <a:cubicBezTo>
                      <a:pt x="3835" y="5495"/>
                      <a:pt x="3628" y="5514"/>
                      <a:pt x="3416" y="5514"/>
                    </a:cubicBezTo>
                    <a:cubicBezTo>
                      <a:pt x="2120" y="5514"/>
                      <a:pt x="650" y="4800"/>
                      <a:pt x="934" y="2668"/>
                    </a:cubicBezTo>
                    <a:cubicBezTo>
                      <a:pt x="1130" y="1187"/>
                      <a:pt x="1558" y="411"/>
                      <a:pt x="192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3852;p61"/>
              <p:cNvSpPr/>
              <p:nvPr/>
            </p:nvSpPr>
            <p:spPr>
              <a:xfrm flipH="1">
                <a:off x="1409707" y="2667717"/>
                <a:ext cx="22188" cy="297968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59" extrusionOk="0">
                    <a:moveTo>
                      <a:pt x="99" y="0"/>
                    </a:moveTo>
                    <a:cubicBezTo>
                      <a:pt x="37" y="0"/>
                      <a:pt x="1" y="45"/>
                      <a:pt x="1" y="98"/>
                    </a:cubicBezTo>
                    <a:lnTo>
                      <a:pt x="1" y="2561"/>
                    </a:lnTo>
                    <a:cubicBezTo>
                      <a:pt x="1" y="2614"/>
                      <a:pt x="37" y="2659"/>
                      <a:pt x="99" y="2659"/>
                    </a:cubicBezTo>
                    <a:cubicBezTo>
                      <a:pt x="153" y="2659"/>
                      <a:pt x="197" y="2614"/>
                      <a:pt x="197" y="2561"/>
                    </a:cubicBezTo>
                    <a:lnTo>
                      <a:pt x="197" y="98"/>
                    </a:lnTo>
                    <a:cubicBezTo>
                      <a:pt x="197" y="45"/>
                      <a:pt x="153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3853;p61"/>
              <p:cNvSpPr/>
              <p:nvPr/>
            </p:nvSpPr>
            <p:spPr>
              <a:xfrm flipH="1">
                <a:off x="1361745" y="2580086"/>
                <a:ext cx="132122" cy="9872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81" extrusionOk="0">
                    <a:moveTo>
                      <a:pt x="566" y="1"/>
                    </a:moveTo>
                    <a:cubicBezTo>
                      <a:pt x="519" y="1"/>
                      <a:pt x="473" y="3"/>
                      <a:pt x="429" y="6"/>
                    </a:cubicBezTo>
                    <a:cubicBezTo>
                      <a:pt x="251" y="15"/>
                      <a:pt x="99" y="51"/>
                      <a:pt x="72" y="104"/>
                    </a:cubicBezTo>
                    <a:cubicBezTo>
                      <a:pt x="1" y="274"/>
                      <a:pt x="161" y="880"/>
                      <a:pt x="652" y="880"/>
                    </a:cubicBezTo>
                    <a:cubicBezTo>
                      <a:pt x="795" y="880"/>
                      <a:pt x="920" y="782"/>
                      <a:pt x="1018" y="657"/>
                    </a:cubicBezTo>
                    <a:cubicBezTo>
                      <a:pt x="1116" y="524"/>
                      <a:pt x="1178" y="345"/>
                      <a:pt x="1178" y="211"/>
                    </a:cubicBezTo>
                    <a:cubicBezTo>
                      <a:pt x="1178" y="73"/>
                      <a:pt x="860" y="1"/>
                      <a:pt x="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3854;p61"/>
              <p:cNvSpPr/>
              <p:nvPr/>
            </p:nvSpPr>
            <p:spPr>
              <a:xfrm flipH="1">
                <a:off x="1361745" y="2580086"/>
                <a:ext cx="86064" cy="7373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58" extrusionOk="0">
                    <a:moveTo>
                      <a:pt x="155" y="1"/>
                    </a:moveTo>
                    <a:cubicBezTo>
                      <a:pt x="108" y="1"/>
                      <a:pt x="62" y="3"/>
                      <a:pt x="18" y="6"/>
                    </a:cubicBezTo>
                    <a:cubicBezTo>
                      <a:pt x="9" y="42"/>
                      <a:pt x="0" y="78"/>
                      <a:pt x="0" y="122"/>
                    </a:cubicBezTo>
                    <a:cubicBezTo>
                      <a:pt x="0" y="390"/>
                      <a:pt x="268" y="622"/>
                      <a:pt x="607" y="657"/>
                    </a:cubicBezTo>
                    <a:cubicBezTo>
                      <a:pt x="705" y="524"/>
                      <a:pt x="767" y="345"/>
                      <a:pt x="767" y="211"/>
                    </a:cubicBezTo>
                    <a:cubicBezTo>
                      <a:pt x="767" y="73"/>
                      <a:pt x="449" y="1"/>
                      <a:pt x="155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61" name="Picture 5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71" y="14828"/>
            <a:ext cx="770601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9616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186</Words>
  <Application>Microsoft Office PowerPoint</Application>
  <PresentationFormat>On-screen Show (16:9)</PresentationFormat>
  <Paragraphs>24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Assistant</vt:lpstr>
      <vt:lpstr>Calibri</vt:lpstr>
      <vt:lpstr>Times New Roman</vt:lpstr>
      <vt:lpstr>Titan One</vt:lpstr>
      <vt:lpstr>Covid Outbreak for Kids by Slidesgo</vt:lpstr>
      <vt:lpstr>PowerPoint Presentation</vt:lpstr>
      <vt:lpstr>VẬN DỤNG</vt:lpstr>
      <vt:lpstr>PowerPoint Presentation</vt:lpstr>
      <vt:lpstr>PowerPoint Presentation</vt:lpstr>
      <vt:lpstr>Hoạt động 2: Cùng người thân lau dọn, sắp xếp lại các đồ dùng trong nhà.</vt:lpstr>
      <vt:lpstr>Hoạt động 3: Nhắc nhở bạn bè, người thân bảo quản đồ dùng gia đình</vt:lpstr>
      <vt:lpstr>DESKTOP SOFTWARE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Đạo Đức</dc:title>
  <dc:creator>Hạnh Ngân</dc:creator>
  <cp:lastModifiedBy>Admin</cp:lastModifiedBy>
  <cp:revision>15</cp:revision>
  <dcterms:modified xsi:type="dcterms:W3CDTF">2023-03-12T15:29:35Z</dcterms:modified>
</cp:coreProperties>
</file>