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6" r:id="rId3"/>
  </p:sldMasterIdLst>
  <p:notesMasterIdLst>
    <p:notesMasterId r:id="rId27"/>
  </p:notesMasterIdLst>
  <p:sldIdLst>
    <p:sldId id="294" r:id="rId4"/>
    <p:sldId id="260" r:id="rId5"/>
    <p:sldId id="257" r:id="rId6"/>
    <p:sldId id="259" r:id="rId7"/>
    <p:sldId id="282" r:id="rId8"/>
    <p:sldId id="261" r:id="rId9"/>
    <p:sldId id="281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301" r:id="rId20"/>
    <p:sldId id="296" r:id="rId21"/>
    <p:sldId id="297" r:id="rId22"/>
    <p:sldId id="298" r:id="rId23"/>
    <p:sldId id="299" r:id="rId24"/>
    <p:sldId id="300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0790-C69A-4F7E-9C4C-4E33ED21EE93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484C-3D13-45B1-80ED-546D29D11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5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3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471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2187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02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654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0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563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0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4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351" indent="0" algn="ctr">
              <a:buNone/>
              <a:defRPr sz="1992"/>
            </a:lvl2pPr>
            <a:lvl3pPr marL="910702" indent="0" algn="ctr">
              <a:buNone/>
              <a:defRPr sz="1793"/>
            </a:lvl3pPr>
            <a:lvl4pPr marL="1366053" indent="0" algn="ctr">
              <a:buNone/>
              <a:defRPr sz="1594"/>
            </a:lvl4pPr>
            <a:lvl5pPr marL="1821405" indent="0" algn="ctr">
              <a:buNone/>
              <a:defRPr sz="1594"/>
            </a:lvl5pPr>
            <a:lvl6pPr marL="2276755" indent="0" algn="ctr">
              <a:buNone/>
              <a:defRPr sz="1594"/>
            </a:lvl6pPr>
            <a:lvl7pPr marL="2732106" indent="0" algn="ctr">
              <a:buNone/>
              <a:defRPr sz="1594"/>
            </a:lvl7pPr>
            <a:lvl8pPr marL="3187457" indent="0" algn="ctr">
              <a:buNone/>
              <a:defRPr sz="1594"/>
            </a:lvl8pPr>
            <a:lvl9pPr marL="3642808" indent="0" algn="ctr">
              <a:buNone/>
              <a:defRPr sz="159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98009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902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351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702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053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140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675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210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745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280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0495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60741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0307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2587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6912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87"/>
            </a:lvl1pPr>
            <a:lvl2pPr>
              <a:defRPr sz="2788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8666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>
            <a:off x="878345" y="977179"/>
            <a:ext cx="3445682" cy="35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87"/>
            </a:lvl1pPr>
            <a:lvl2pPr marL="455351" indent="0">
              <a:buNone/>
              <a:defRPr sz="2788"/>
            </a:lvl2pPr>
            <a:lvl3pPr marL="910702" indent="0">
              <a:buNone/>
              <a:defRPr sz="2390"/>
            </a:lvl3pPr>
            <a:lvl4pPr marL="1366053" indent="0">
              <a:buNone/>
              <a:defRPr sz="1992"/>
            </a:lvl4pPr>
            <a:lvl5pPr marL="1821405" indent="0">
              <a:buNone/>
              <a:defRPr sz="1992"/>
            </a:lvl5pPr>
            <a:lvl6pPr marL="2276755" indent="0">
              <a:buNone/>
              <a:defRPr sz="1992"/>
            </a:lvl6pPr>
            <a:lvl7pPr marL="2732106" indent="0">
              <a:buNone/>
              <a:defRPr sz="1992"/>
            </a:lvl7pPr>
            <a:lvl8pPr marL="3187457" indent="0">
              <a:buNone/>
              <a:defRPr sz="1992"/>
            </a:lvl8pPr>
            <a:lvl9pPr marL="3642808" indent="0">
              <a:buNone/>
              <a:defRPr sz="199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86437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14905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13394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0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2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5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6191D44-580C-476C-8E8C-DF74C72DE2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12/03/2023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DE017B38-B1C0-42B9-A3E2-2C2E73FD80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1" descr="背景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602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0702" rtl="0" eaLnBrk="1" latinLnBrk="0" hangingPunct="1">
        <a:lnSpc>
          <a:spcPct val="90000"/>
        </a:lnSpc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5" indent="-227675" algn="l" defTabSz="910702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1pPr>
      <a:lvl2pPr marL="683027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378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3729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080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504431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9782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5133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70484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51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02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053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0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75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106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457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808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98" y="0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69437" y="2604484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57646" y="1931304"/>
            <a:ext cx="8921931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MÔN TỰ NHIÊN VÀ XÃ HỘI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1777" y="155591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870B7-EA6E-466E-8B32-73378AE83249}"/>
              </a:ext>
            </a:extLst>
          </p:cNvPr>
          <p:cNvGrpSpPr/>
          <p:nvPr/>
        </p:nvGrpSpPr>
        <p:grpSpPr>
          <a:xfrm>
            <a:off x="2057015" y="921896"/>
            <a:ext cx="754538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椭圆 42">
              <a:extLst>
                <a:ext uri="{FF2B5EF4-FFF2-40B4-BE49-F238E27FC236}">
                  <a16:creationId xmlns:a16="http://schemas.microsoft.com/office/drawing/2014/main" id="{A102C485-584A-4BED-BA0B-620532E762A7}"/>
                </a:ext>
              </a:extLst>
            </p:cNvPr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椭圆 42">
              <a:extLst>
                <a:ext uri="{FF2B5EF4-FFF2-40B4-BE49-F238E27FC236}">
                  <a16:creationId xmlns:a16="http://schemas.microsoft.com/office/drawing/2014/main" id="{716F9503-6D5B-49A3-BB5A-28958171846B}"/>
                </a:ext>
              </a:extLst>
            </p:cNvPr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5" name="椭圆 42">
              <a:extLst>
                <a:ext uri="{FF2B5EF4-FFF2-40B4-BE49-F238E27FC236}">
                  <a16:creationId xmlns:a16="http://schemas.microsoft.com/office/drawing/2014/main" id="{3083823B-E413-4D88-A29C-D7E809E852EA}"/>
                </a:ext>
              </a:extLst>
            </p:cNvPr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>
              <a:extLst>
                <a:ext uri="{FF2B5EF4-FFF2-40B4-BE49-F238E27FC236}">
                  <a16:creationId xmlns:a16="http://schemas.microsoft.com/office/drawing/2014/main" id="{35C20522-A792-463A-A485-638551B0E32A}"/>
                </a:ext>
              </a:extLst>
            </p:cNvPr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>
              <a:extLst>
                <a:ext uri="{FF2B5EF4-FFF2-40B4-BE49-F238E27FC236}">
                  <a16:creationId xmlns:a16="http://schemas.microsoft.com/office/drawing/2014/main" id="{7C65FB25-BCA9-4C50-AABB-CE99266D6599}"/>
                </a:ext>
              </a:extLst>
            </p:cNvPr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9E4FB9-C2A3-4CDD-92A4-860D2CC6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87" y="2201564"/>
            <a:ext cx="556003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6">
            <a:extLst>
              <a:ext uri="{FF2B5EF4-FFF2-40B4-BE49-F238E27FC236}">
                <a16:creationId xmlns:a16="http://schemas.microsoft.com/office/drawing/2014/main" id="{557B2BD6-FD24-48E3-B656-DFE3512E84FC}"/>
              </a:ext>
            </a:extLst>
          </p:cNvPr>
          <p:cNvSpPr/>
          <p:nvPr/>
        </p:nvSpPr>
        <p:spPr>
          <a:xfrm>
            <a:off x="1108824" y="766210"/>
            <a:ext cx="9589655" cy="1405074"/>
          </a:xfrm>
          <a:prstGeom prst="wedgeRoundRectCallout">
            <a:avLst>
              <a:gd name="adj1" fmla="val 16025"/>
              <a:gd name="adj2" fmla="val 49751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(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1324C08F-1ED6-4949-9CC2-6CA229A2485B}"/>
              </a:ext>
            </a:extLst>
          </p:cNvPr>
          <p:cNvSpPr/>
          <p:nvPr/>
        </p:nvSpPr>
        <p:spPr>
          <a:xfrm>
            <a:off x="1224869" y="2464608"/>
            <a:ext cx="9473610" cy="1282762"/>
          </a:xfrm>
          <a:prstGeom prst="wedgeRoundRectCallout">
            <a:avLst>
              <a:gd name="adj1" fmla="val 22721"/>
              <a:gd name="adj2" fmla="val 5113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hít vào thật sâu em thấy bụng phình ra, lồng ngực phồng l</a:t>
            </a:r>
            <a:r>
              <a:rPr lang="en-US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kh</a:t>
            </a:r>
            <a:r>
              <a:rPr lang="en-US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khí tràn vào phổi.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FF8965E-294E-4A19-8939-7FBCFE46DDAE}"/>
              </a:ext>
            </a:extLst>
          </p:cNvPr>
          <p:cNvSpPr/>
          <p:nvPr/>
        </p:nvSpPr>
        <p:spPr>
          <a:xfrm>
            <a:off x="1423044" y="4145198"/>
            <a:ext cx="9275435" cy="1556133"/>
          </a:xfrm>
          <a:prstGeom prst="wedgeRoundRectCallout">
            <a:avLst>
              <a:gd name="adj1" fmla="val 26226"/>
              <a:gd name="adj2" fmla="val 47340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thở ra, bụng thót lại, lồng ngực hạ xuống, đẩy không khí từ phổi ra ngoài.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E07CD-9726-4EE3-A357-27C3A306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97" y="2438822"/>
            <a:ext cx="752921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04E2BC-B144-43C6-A498-23E41CFC50DD}"/>
              </a:ext>
            </a:extLst>
          </p:cNvPr>
          <p:cNvGrpSpPr>
            <a:grpSpLocks/>
          </p:cNvGrpSpPr>
          <p:nvPr/>
        </p:nvGrpSpPr>
        <p:grpSpPr bwMode="auto">
          <a:xfrm rot="21229037">
            <a:off x="1881963" y="341608"/>
            <a:ext cx="7452206" cy="1350962"/>
            <a:chOff x="6035526" y="1478029"/>
            <a:chExt cx="6683757" cy="408623"/>
          </a:xfrm>
        </p:grpSpPr>
        <p:sp>
          <p:nvSpPr>
            <p:cNvPr id="3" name="Rounded Rectangular Callout 3">
              <a:extLst>
                <a:ext uri="{FF2B5EF4-FFF2-40B4-BE49-F238E27FC236}">
                  <a16:creationId xmlns:a16="http://schemas.microsoft.com/office/drawing/2014/main" id="{56EAF9F0-D205-4EF8-A15B-20C002EAF533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940F348F-B8E5-4AB2-9085-9875C633F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2697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nl-NL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hỉ vào các hình và nói về đường đi của không khí khi ta hít vào và thở ra.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28A94D-41A1-4B1E-B310-80283037E8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131" y="2256901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64481-03D5-4579-B9E1-E012026F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43" y="1822014"/>
            <a:ext cx="5718987" cy="443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 rot="21207653">
            <a:off x="750232" y="781766"/>
            <a:ext cx="4683530" cy="2530277"/>
            <a:chOff x="6027034" y="1486413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27034" y="1486413"/>
              <a:ext cx="6683757" cy="408623"/>
            </a:xfrm>
            <a:prstGeom prst="wedgeRoundRectCallout">
              <a:avLst>
                <a:gd name="adj1" fmla="val -22676"/>
                <a:gd name="adj2" fmla="val 5110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295539" y="1535273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ta hít vào, không khí đi qua mũi, khí quản, phế quản vào phổi.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 rot="21188752">
            <a:off x="801235" y="3546174"/>
            <a:ext cx="4793335" cy="2495880"/>
            <a:chOff x="3056882" y="1142176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3056882" y="1142176"/>
              <a:ext cx="6683757" cy="408623"/>
            </a:xfrm>
            <a:prstGeom prst="wedgeRoundRectCallout">
              <a:avLst>
                <a:gd name="adj1" fmla="val -12553"/>
                <a:gd name="adj2" fmla="val 47850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3435809" y="1214404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ta thở ra không khí từ phổi đi qua phế quản, khí quản, mũi ra khỏi cơ thể.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0164481-03D5-4579-B9E1-E012026F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024" y="712990"/>
            <a:ext cx="5049795" cy="4081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8860" y="4794114"/>
            <a:ext cx="525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Mũi, khí quản, phế quản có chức năng dẫn khí và hai lá phổi có chức năng trao đổi khí giữa cơ thể và môi trường bên ngoài.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119181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Điều gì sẽ xảy ra với cơ thể nếu cơ quan hô hấp ngừng hoạt động?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2D244045-57B4-4823-BC45-D5C0E44DF964}"/>
              </a:ext>
            </a:extLst>
          </p:cNvPr>
          <p:cNvSpPr/>
          <p:nvPr/>
        </p:nvSpPr>
        <p:spPr>
          <a:xfrm>
            <a:off x="2424888" y="1972773"/>
            <a:ext cx="8493125" cy="119181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Nếu cơ quan hô hấp ngừng hoạt động, </a:t>
            </a:r>
            <a:endParaRPr lang="en-US" altLang="en-US" sz="3200" dirty="0" smtClean="0">
              <a:solidFill>
                <a:srgbClr val="000000"/>
              </a:solidFill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 smtClean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cơ </a:t>
            </a: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thể sẽ chết. 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88F0A-5EB8-4F9E-9CB1-5D263444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433083"/>
            <a:ext cx="102298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867" y="2199304"/>
            <a:ext cx="49199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4. Làm mô hình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cơ quan hô hấp</a:t>
            </a:r>
            <a:endParaRPr lang="vi-VN" altLang="en-US" sz="6000" dirty="0">
              <a:solidFill>
                <a:srgbClr val="002060"/>
              </a:solidFill>
              <a:latin typeface="Bahnschrift SemiBold SemiConden" panose="020B0502040204020203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778"/>
          <a:stretch/>
        </p:blipFill>
        <p:spPr>
          <a:xfrm>
            <a:off x="2754921" y="0"/>
            <a:ext cx="6514862" cy="1009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08" y="1029066"/>
            <a:ext cx="11071166" cy="54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7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778"/>
          <a:stretch/>
        </p:blipFill>
        <p:spPr>
          <a:xfrm>
            <a:off x="2545916" y="-33459"/>
            <a:ext cx="6514862" cy="1009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8" y="976438"/>
            <a:ext cx="12127865" cy="78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68" y="1840531"/>
            <a:ext cx="3255854" cy="2488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743" y="1840531"/>
            <a:ext cx="3358886" cy="2488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6250" y="1865588"/>
            <a:ext cx="3397413" cy="2482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613" y="4329437"/>
            <a:ext cx="3346348" cy="2528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583" y="4348662"/>
            <a:ext cx="3269584" cy="25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713899-31CE-4300-BDFF-EFE980E9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05012"/>
            <a:ext cx="100203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oc 1 biet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016" y="0"/>
            <a:ext cx="12218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778"/>
          <a:stretch/>
        </p:blipFill>
        <p:spPr>
          <a:xfrm>
            <a:off x="2462594" y="19169"/>
            <a:ext cx="6514862" cy="1009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8" y="1029066"/>
            <a:ext cx="12127865" cy="78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5" y="1800666"/>
            <a:ext cx="2418470" cy="1848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94" y="1786848"/>
            <a:ext cx="2513651" cy="1862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6245" y="1786849"/>
            <a:ext cx="2439064" cy="1842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621" y="1786848"/>
            <a:ext cx="2319836" cy="1842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3457" y="1790056"/>
            <a:ext cx="2454096" cy="1838820"/>
          </a:xfrm>
          <a:prstGeom prst="rect">
            <a:avLst/>
          </a:prstGeom>
        </p:spPr>
      </p:pic>
      <p:pic>
        <p:nvPicPr>
          <p:cNvPr id="10" name="Hoc 1 biet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3704" y="3676852"/>
            <a:ext cx="6139670" cy="30710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626" y="3006200"/>
            <a:ext cx="3861047" cy="3851801"/>
            <a:chOff x="1120350" y="4153705"/>
            <a:chExt cx="4661516" cy="5169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056" r="93889">
                          <a14:foregroundMark x1="36111" y1="62222" x2="38889" y2="60556"/>
                          <a14:foregroundMark x1="56389" y1="61667" x2="67778" y2="69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0350" y="4153705"/>
              <a:ext cx="4661516" cy="516994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36416" y="8122270"/>
              <a:ext cx="3268976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75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7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17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7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17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7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17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3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778"/>
          <a:stretch/>
        </p:blipFill>
        <p:spPr>
          <a:xfrm>
            <a:off x="2457651" y="41634"/>
            <a:ext cx="6514862" cy="1009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188" y="1029066"/>
            <a:ext cx="9484934" cy="1357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11" y="2562558"/>
            <a:ext cx="4709320" cy="39000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69259" y="2562558"/>
            <a:ext cx="4295934" cy="3900046"/>
            <a:chOff x="9824549" y="4089822"/>
            <a:chExt cx="6341459" cy="5873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7500" l="0" r="100000">
                          <a14:foregroundMark x1="4528" y1="69167" x2="28302" y2="52083"/>
                          <a14:foregroundMark x1="9434" y1="84167" x2="21132" y2="55417"/>
                          <a14:foregroundMark x1="72075" y1="52500" x2="88302" y2="89167"/>
                          <a14:foregroundMark x1="87170" y1="53333" x2="92830" y2="92083"/>
                          <a14:foregroundMark x1="62642" y1="65417" x2="79245" y2="91667"/>
                          <a14:foregroundMark x1="58113" y1="68333" x2="63019" y2="59167"/>
                          <a14:foregroundMark x1="52075" y1="45417" x2="58868" y2="42917"/>
                          <a14:foregroundMark x1="2642" y1="79167" x2="43019" y2="87500"/>
                          <a14:foregroundMark x1="1509" y1="97500" x2="95849" y2="97500"/>
                          <a14:backgroundMark x1="1509" y1="26667" x2="23774" y2="17500"/>
                          <a14:backgroundMark x1="5283" y1="34167" x2="17736" y2="30417"/>
                          <a14:backgroundMark x1="34717" y1="18333" x2="39623" y2="1250"/>
                          <a14:backgroundMark x1="20000" y1="30833" x2="34717" y2="1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29304" y="4089822"/>
              <a:ext cx="6336704" cy="587321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7500" l="0" r="100000">
                          <a14:foregroundMark x1="4528" y1="69167" x2="28302" y2="52083"/>
                          <a14:foregroundMark x1="9434" y1="84167" x2="21132" y2="55417"/>
                          <a14:foregroundMark x1="72075" y1="52500" x2="88302" y2="89167"/>
                          <a14:foregroundMark x1="87170" y1="53333" x2="92830" y2="92083"/>
                          <a14:foregroundMark x1="62642" y1="65417" x2="79245" y2="91667"/>
                          <a14:foregroundMark x1="58113" y1="68333" x2="63019" y2="59167"/>
                          <a14:foregroundMark x1="52075" y1="45417" x2="58868" y2="42917"/>
                          <a14:foregroundMark x1="2642" y1="79167" x2="43019" y2="87500"/>
                          <a14:foregroundMark x1="1509" y1="97500" x2="95849" y2="97500"/>
                          <a14:backgroundMark x1="1509" y1="26667" x2="23774" y2="17500"/>
                          <a14:backgroundMark x1="5283" y1="34167" x2="17736" y2="30417"/>
                          <a14:backgroundMark x1="34717" y1="18333" x2="39623" y2="1250"/>
                          <a14:backgroundMark x1="20000" y1="30833" x2="34717" y2="18750"/>
                        </a14:backgroundRemoval>
                      </a14:imgEffect>
                    </a14:imgLayer>
                  </a14:imgProps>
                </a:ext>
              </a:extLst>
            </a:blip>
            <a:srcRect l="5682" t="35555" r="65909" b="52185"/>
            <a:stretch/>
          </p:blipFill>
          <p:spPr>
            <a:xfrm>
              <a:off x="9824549" y="4089822"/>
              <a:ext cx="2880320" cy="223224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78136" y="4344512"/>
            <a:ext cx="4591123" cy="479793"/>
            <a:chOff x="4172013" y="5941385"/>
            <a:chExt cx="5581516" cy="718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53214" y="5941385"/>
              <a:ext cx="2700315" cy="718789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>
              <a:stCxn id="6" idx="1"/>
            </p:cNvCxnSpPr>
            <p:nvPr/>
          </p:nvCxnSpPr>
          <p:spPr>
            <a:xfrm flipH="1" flipV="1">
              <a:off x="4172013" y="6144864"/>
              <a:ext cx="2881201" cy="1559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6" idx="1"/>
            </p:cNvCxnSpPr>
            <p:nvPr/>
          </p:nvCxnSpPr>
          <p:spPr>
            <a:xfrm flipH="1" flipV="1">
              <a:off x="5217986" y="5992286"/>
              <a:ext cx="1835227" cy="30849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043896" y="3166146"/>
            <a:ext cx="4188332" cy="478036"/>
            <a:chOff x="3340121" y="4362867"/>
            <a:chExt cx="5507596" cy="6605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63961" y="4362867"/>
              <a:ext cx="2583756" cy="660509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3340121" y="4693121"/>
              <a:ext cx="2952942" cy="699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083144" y="5193216"/>
            <a:ext cx="4112072" cy="1209793"/>
            <a:chOff x="2881260" y="7175533"/>
            <a:chExt cx="5407315" cy="16715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5838" y="8147758"/>
              <a:ext cx="1262737" cy="69936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5190610" y="7175533"/>
              <a:ext cx="1860452" cy="133195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7" idx="1"/>
            </p:cNvCxnSpPr>
            <p:nvPr/>
          </p:nvCxnSpPr>
          <p:spPr>
            <a:xfrm flipH="1" flipV="1">
              <a:off x="2881260" y="7573246"/>
              <a:ext cx="4144578" cy="92419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4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33F70-F5F6-4603-95BC-F6445D96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977" y="1599565"/>
            <a:ext cx="8144962" cy="318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564169" y="0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68CC7-5DB3-4C7B-93C9-EAAE1C552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7242" y="562272"/>
            <a:ext cx="370668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192F7-C8F2-4006-B0C4-399EF94EA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7115" y="4111726"/>
            <a:ext cx="29568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mute="1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75EC78-1B78-48B7-832B-C0FF2861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80" y="2502327"/>
            <a:ext cx="79803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86" y="2215060"/>
            <a:ext cx="1890871" cy="4026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4F76A-262E-4076-85F5-0676692586E9}"/>
              </a:ext>
            </a:extLst>
          </p:cNvPr>
          <p:cNvSpPr txBox="1"/>
          <p:nvPr/>
        </p:nvSpPr>
        <p:spPr>
          <a:xfrm>
            <a:off x="1685109" y="2084431"/>
            <a:ext cx="7193077" cy="255389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video để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tìm hiểu thêm về hệ hô 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hấp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573619" y="744279"/>
            <a:ext cx="9112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và nói tên các bộ phận chính của cơ quan hô hấp trên sơ đồ trang 93 SGK.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D08DC-4C3E-4650-90BA-25E05022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1733660"/>
            <a:ext cx="6076950" cy="458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5646" y="2573383"/>
            <a:ext cx="979714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15793" y="3797895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5792" y="4719597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15791" y="5161879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ular Callout 18">
            <a:extLst>
              <a:ext uri="{FF2B5EF4-FFF2-40B4-BE49-F238E27FC236}">
                <a16:creationId xmlns:a16="http://schemas.microsoft.com/office/drawing/2014/main" id="{069F0ACB-0BB9-4779-BD48-EC46E6D54CFF}"/>
              </a:ext>
            </a:extLst>
          </p:cNvPr>
          <p:cNvSpPr/>
          <p:nvPr/>
        </p:nvSpPr>
        <p:spPr>
          <a:xfrm>
            <a:off x="1692715" y="633415"/>
            <a:ext cx="8780443" cy="15561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</a:rPr>
              <a:t>Các bộ phận chính của cơ quan hô hấp bao gồm mũi, khí quản, phế quản và hai lá phổi.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D08DC-4C3E-4650-90BA-25E05022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784" y="2797755"/>
            <a:ext cx="4388304" cy="33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F29E0-56A8-4179-8D70-E8CAEBA9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24" y="2505376"/>
            <a:ext cx="713293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3D5CEB3-0878-433B-8903-4E57AE46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1887E93B-20E6-41AF-ACC8-75F541670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176734"/>
            <a:ext cx="3066200" cy="6469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lang="en-US" altLang="en-US" sz="3200" b="1" dirty="0">
              <a:solidFill>
                <a:srgbClr val="E53238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2D4A5FD4-0BD9-4C2F-ABD6-76DEED92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4225002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A5EC0E-1889-4C77-91E3-6BDF1312E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277" y="2664823"/>
            <a:ext cx="1480818" cy="35016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8088" y="1016893"/>
            <a:ext cx="8829661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Hãy 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 động tác hít vào thật sâu và thở ra thật chậm</a:t>
            </a:r>
            <a:endParaRPr lang="en-US" altLang="en-US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7510" y="1639253"/>
            <a:ext cx="8800239" cy="159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2. Đặt một tay lên ngực và tay kia lên bụng để cảm nhận sự chuyển động của bụng và ngực khi em hít thở và trao đổi với bạn</a:t>
            </a:r>
          </a:p>
        </p:txBody>
      </p:sp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343</Words>
  <Application>Microsoft Office PowerPoint</Application>
  <PresentationFormat>Widescreen</PresentationFormat>
  <Paragraphs>37</Paragraphs>
  <Slides>23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微软雅黑</vt:lpstr>
      <vt:lpstr>宋体</vt:lpstr>
      <vt:lpstr>Arial</vt:lpstr>
      <vt:lpstr>Bahnschrift SemiBold SemiConden</vt:lpstr>
      <vt:lpstr>Calibri</vt:lpstr>
      <vt:lpstr>Calibri Light</vt:lpstr>
      <vt:lpstr>等线</vt:lpstr>
      <vt:lpstr>等线 Light</vt:lpstr>
      <vt:lpstr>Times New Roman</vt:lpstr>
      <vt:lpstr>印品黑体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20</cp:revision>
  <dcterms:created xsi:type="dcterms:W3CDTF">2022-01-01T03:54:51Z</dcterms:created>
  <dcterms:modified xsi:type="dcterms:W3CDTF">2023-03-12T15:35:26Z</dcterms:modified>
</cp:coreProperties>
</file>