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583" r:id="rId2"/>
    <p:sldId id="259" r:id="rId3"/>
    <p:sldId id="2007577149" r:id="rId4"/>
    <p:sldId id="2007577165" r:id="rId5"/>
    <p:sldId id="2007577166" r:id="rId6"/>
    <p:sldId id="2007577167" r:id="rId7"/>
    <p:sldId id="2007577168" r:id="rId8"/>
    <p:sldId id="2007577169" r:id="rId9"/>
    <p:sldId id="417" r:id="rId10"/>
    <p:sldId id="256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0000"/>
    <a:srgbClr val="BF520A"/>
    <a:srgbClr val="FF3399"/>
    <a:srgbClr val="660066"/>
    <a:srgbClr val="000066"/>
    <a:srgbClr val="0000CC"/>
    <a:srgbClr val="009900"/>
    <a:srgbClr val="FF6600"/>
    <a:srgbClr val="FF7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41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DEE12-272C-4E9E-86C3-D10EABC30D3B}" type="datetimeFigureOut">
              <a:rPr lang="en-US" smtClean="0"/>
              <a:t>12/03/2023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4178D-D3F9-49A6-B5D1-996E4C1E9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12/03/2023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67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12/03/2023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99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3323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12/03/2023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46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12/03/2023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27000" y="-127000"/>
            <a:ext cx="12433300" cy="69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0984302" y="103338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4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12/03/2023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12/03/2023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97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6D192-60EA-48AE-9A61-F535DD56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B5C7E7-339C-4C5D-81E4-0D145D554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42A9F-8C34-4E20-9AF4-77C4F5C12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BCBD7-AD87-488C-AF74-C9D88CFA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12/03/2023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D998-BDFD-4742-926B-FDDE31493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24027-222E-4F59-87E7-76A5F6EA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4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12/03/2023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87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12/03/2023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55" r:id="rId6"/>
    <p:sldLayoutId id="2147483671" r:id="rId7"/>
    <p:sldLayoutId id="2147483657" r:id="rId8"/>
    <p:sldLayoutId id="214748368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5" Type="http://schemas.openxmlformats.org/officeDocument/2006/relationships/image" Target="../media/image21.png"/><Relationship Id="rId4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1692772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24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68: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Giờ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– </a:t>
            </a:r>
            <a:r>
              <a:rPr lang="vi-VN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P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hút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2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26517" y="63429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948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ACB8C7-C387-4929-9586-99A3BEC9D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2865433" y="3001035"/>
            <a:ext cx="6461133" cy="108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60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489997291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:a16="http://schemas.microsoft.com/office/drawing/2014/main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4876138" y="2764957"/>
            <a:ext cx="6234053" cy="165667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LUYỆN TẬP – 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THỰC HÀNH</a:t>
            </a: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7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9933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503078" y="292124"/>
            <a:ext cx="11185843" cy="6082777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600" dirty="0">
              <a:latin typeface="UTM Avo" panose="020406030505060202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49B583-2C95-4444-9EF2-13FA6AEE4842}"/>
              </a:ext>
            </a:extLst>
          </p:cNvPr>
          <p:cNvGrpSpPr/>
          <p:nvPr/>
        </p:nvGrpSpPr>
        <p:grpSpPr>
          <a:xfrm>
            <a:off x="2518608" y="60456"/>
            <a:ext cx="6711117" cy="668959"/>
            <a:chOff x="1729056" y="116445"/>
            <a:chExt cx="6820736" cy="60458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5ED2250-F533-4F56-8ECA-92B943F32F3B}"/>
                </a:ext>
              </a:extLst>
            </p:cNvPr>
            <p:cNvSpPr/>
            <p:nvPr/>
          </p:nvSpPr>
          <p:spPr>
            <a:xfrm>
              <a:off x="1969018" y="125838"/>
              <a:ext cx="6580774" cy="595192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Xem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tranh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rồi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trả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lời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câu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hỏi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685A433-5DD3-43A7-A060-8D70D7406A5E}"/>
                </a:ext>
              </a:extLst>
            </p:cNvPr>
            <p:cNvSpPr/>
            <p:nvPr/>
          </p:nvSpPr>
          <p:spPr>
            <a:xfrm>
              <a:off x="1729056" y="116445"/>
              <a:ext cx="702162" cy="604584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F32230B-1C4E-42DD-B633-42A0DD8981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2083"/>
          <a:stretch/>
        </p:blipFill>
        <p:spPr>
          <a:xfrm>
            <a:off x="1882359" y="819680"/>
            <a:ext cx="3692350" cy="20048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D69227-49D7-41BE-976A-C0CBC771A0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827" b="31107"/>
          <a:stretch/>
        </p:blipFill>
        <p:spPr>
          <a:xfrm>
            <a:off x="6953990" y="787882"/>
            <a:ext cx="3431180" cy="19977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19E47B-ECA4-4700-8C1E-F5BF0F2C7F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3791" y="3582357"/>
            <a:ext cx="3150483" cy="20048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52ACA1E-AFAE-4C84-8ABF-7348EAF9EF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3132" y="3549681"/>
            <a:ext cx="3279091" cy="191054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2EA0DAA-7CAA-4669-B304-155A4F328C52}"/>
              </a:ext>
            </a:extLst>
          </p:cNvPr>
          <p:cNvSpPr txBox="1"/>
          <p:nvPr/>
        </p:nvSpPr>
        <p:spPr>
          <a:xfrm>
            <a:off x="2143529" y="2885499"/>
            <a:ext cx="3431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Nam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đến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hồ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Hoàn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Kiếm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lúc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mấy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giờ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834B90D-0E5B-49E8-A1ED-0E9F019B8291}"/>
              </a:ext>
            </a:extLst>
          </p:cNvPr>
          <p:cNvSpPr txBox="1"/>
          <p:nvPr/>
        </p:nvSpPr>
        <p:spPr>
          <a:xfrm>
            <a:off x="6892072" y="2763286"/>
            <a:ext cx="347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Nam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đến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chùa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Cột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lúc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mấy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giờ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CC24381-EA67-4E43-8717-4AFE7DBA3712}"/>
              </a:ext>
            </a:extLst>
          </p:cNvPr>
          <p:cNvSpPr txBox="1"/>
          <p:nvPr/>
        </p:nvSpPr>
        <p:spPr>
          <a:xfrm>
            <a:off x="2183442" y="5636840"/>
            <a:ext cx="3431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c. Nam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đến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Văn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Miếu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lúc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mấy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giờ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C34BA1D-41E6-431C-9014-5A35BCBC5DE7}"/>
              </a:ext>
            </a:extLst>
          </p:cNvPr>
          <p:cNvSpPr txBox="1"/>
          <p:nvPr/>
        </p:nvSpPr>
        <p:spPr>
          <a:xfrm>
            <a:off x="6861043" y="5594701"/>
            <a:ext cx="3431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d. Nam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lên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xe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ra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về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lúc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mấy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giờ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37091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503078" y="292124"/>
            <a:ext cx="11185843" cy="6082777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49B583-2C95-4444-9EF2-13FA6AEE4842}"/>
              </a:ext>
            </a:extLst>
          </p:cNvPr>
          <p:cNvGrpSpPr/>
          <p:nvPr/>
        </p:nvGrpSpPr>
        <p:grpSpPr>
          <a:xfrm>
            <a:off x="2518608" y="60456"/>
            <a:ext cx="7349292" cy="668959"/>
            <a:chOff x="1729056" y="116445"/>
            <a:chExt cx="6820736" cy="60458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5ED2250-F533-4F56-8ECA-92B943F32F3B}"/>
                </a:ext>
              </a:extLst>
            </p:cNvPr>
            <p:cNvSpPr/>
            <p:nvPr/>
          </p:nvSpPr>
          <p:spPr>
            <a:xfrm>
              <a:off x="1969018" y="125838"/>
              <a:ext cx="6580774" cy="595192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Xem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tranh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trả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lời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685A433-5DD3-43A7-A060-8D70D7406A5E}"/>
                </a:ext>
              </a:extLst>
            </p:cNvPr>
            <p:cNvSpPr/>
            <p:nvPr/>
          </p:nvSpPr>
          <p:spPr>
            <a:xfrm>
              <a:off x="1729056" y="116445"/>
              <a:ext cx="702162" cy="604584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F32230B-1C4E-42DD-B633-42A0DD8981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2083"/>
          <a:stretch/>
        </p:blipFill>
        <p:spPr>
          <a:xfrm>
            <a:off x="941142" y="1271848"/>
            <a:ext cx="6209102" cy="337138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2EA0DAA-7CAA-4669-B304-155A4F328C52}"/>
              </a:ext>
            </a:extLst>
          </p:cNvPr>
          <p:cNvSpPr txBox="1"/>
          <p:nvPr/>
        </p:nvSpPr>
        <p:spPr>
          <a:xfrm>
            <a:off x="1377318" y="4864507"/>
            <a:ext cx="53367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Nam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hồ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Hoàn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Kiếm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lúc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93B830E-114E-4580-98FF-737D0013D540}"/>
              </a:ext>
            </a:extLst>
          </p:cNvPr>
          <p:cNvSpPr/>
          <p:nvPr/>
        </p:nvSpPr>
        <p:spPr>
          <a:xfrm>
            <a:off x="7920058" y="2685512"/>
            <a:ext cx="2772000" cy="648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 </a:t>
            </a:r>
            <a:r>
              <a:rPr lang="en-US" sz="28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15 </a:t>
            </a:r>
            <a:r>
              <a:rPr lang="en-US" sz="28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phút</a:t>
            </a:r>
            <a:endParaRPr lang="en-US" sz="2800" b="1" dirty="0">
              <a:solidFill>
                <a:srgbClr val="000066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478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503078" y="292124"/>
            <a:ext cx="11185843" cy="6082777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49B583-2C95-4444-9EF2-13FA6AEE4842}"/>
              </a:ext>
            </a:extLst>
          </p:cNvPr>
          <p:cNvGrpSpPr/>
          <p:nvPr/>
        </p:nvGrpSpPr>
        <p:grpSpPr>
          <a:xfrm>
            <a:off x="2518608" y="60456"/>
            <a:ext cx="7196892" cy="668959"/>
            <a:chOff x="1729056" y="116445"/>
            <a:chExt cx="6820736" cy="60458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5ED2250-F533-4F56-8ECA-92B943F32F3B}"/>
                </a:ext>
              </a:extLst>
            </p:cNvPr>
            <p:cNvSpPr/>
            <p:nvPr/>
          </p:nvSpPr>
          <p:spPr>
            <a:xfrm>
              <a:off x="1969018" y="125838"/>
              <a:ext cx="6580774" cy="595192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Xem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tranh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trả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lời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685A433-5DD3-43A7-A060-8D70D7406A5E}"/>
                </a:ext>
              </a:extLst>
            </p:cNvPr>
            <p:cNvSpPr/>
            <p:nvPr/>
          </p:nvSpPr>
          <p:spPr>
            <a:xfrm>
              <a:off x="1729056" y="116445"/>
              <a:ext cx="702162" cy="604584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F8E3191-4A98-4749-8E86-57FB962ADD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27" b="31107"/>
          <a:stretch/>
        </p:blipFill>
        <p:spPr>
          <a:xfrm>
            <a:off x="1270774" y="1275351"/>
            <a:ext cx="5704746" cy="33214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5D227C-A50F-489D-AE76-8DF6A2151C1F}"/>
              </a:ext>
            </a:extLst>
          </p:cNvPr>
          <p:cNvSpPr txBox="1"/>
          <p:nvPr/>
        </p:nvSpPr>
        <p:spPr>
          <a:xfrm>
            <a:off x="1421517" y="4665666"/>
            <a:ext cx="5403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Nam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chùa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Cột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lúc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64034C2-68E4-4718-96F9-22AFA5883AEE}"/>
              </a:ext>
            </a:extLst>
          </p:cNvPr>
          <p:cNvSpPr/>
          <p:nvPr/>
        </p:nvSpPr>
        <p:spPr>
          <a:xfrm>
            <a:off x="7743216" y="2579633"/>
            <a:ext cx="3346315" cy="130136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 </a:t>
            </a:r>
            <a:r>
              <a:rPr lang="en-US" sz="28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30 </a:t>
            </a:r>
            <a:r>
              <a:rPr lang="en-US" sz="28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phút</a:t>
            </a:r>
            <a:endParaRPr lang="en-US" sz="2800" b="1" dirty="0">
              <a:solidFill>
                <a:srgbClr val="000066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hay 9 </a:t>
            </a:r>
            <a:r>
              <a:rPr lang="en-US" sz="28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rưỡi</a:t>
            </a:r>
            <a:endParaRPr lang="en-US" sz="2800" b="1" dirty="0">
              <a:solidFill>
                <a:srgbClr val="000066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108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503078" y="292124"/>
            <a:ext cx="11185843" cy="6082777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12674E-8369-4CF6-A155-7924233F5A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982" y="1322515"/>
            <a:ext cx="5835774" cy="366296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B49B583-2C95-4444-9EF2-13FA6AEE4842}"/>
              </a:ext>
            </a:extLst>
          </p:cNvPr>
          <p:cNvGrpSpPr/>
          <p:nvPr/>
        </p:nvGrpSpPr>
        <p:grpSpPr>
          <a:xfrm>
            <a:off x="2518608" y="60456"/>
            <a:ext cx="7158792" cy="668959"/>
            <a:chOff x="1729056" y="116445"/>
            <a:chExt cx="6820736" cy="60458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5ED2250-F533-4F56-8ECA-92B943F32F3B}"/>
                </a:ext>
              </a:extLst>
            </p:cNvPr>
            <p:cNvSpPr/>
            <p:nvPr/>
          </p:nvSpPr>
          <p:spPr>
            <a:xfrm>
              <a:off x="1969018" y="125838"/>
              <a:ext cx="6580774" cy="595192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Xem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tranh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trả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lời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685A433-5DD3-43A7-A060-8D70D7406A5E}"/>
                </a:ext>
              </a:extLst>
            </p:cNvPr>
            <p:cNvSpPr/>
            <p:nvPr/>
          </p:nvSpPr>
          <p:spPr>
            <a:xfrm>
              <a:off x="1729056" y="116445"/>
              <a:ext cx="702162" cy="604584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A444D3D-98CA-453C-BA73-F325E256CCF5}"/>
              </a:ext>
            </a:extLst>
          </p:cNvPr>
          <p:cNvSpPr/>
          <p:nvPr/>
        </p:nvSpPr>
        <p:spPr>
          <a:xfrm>
            <a:off x="7253337" y="2617094"/>
            <a:ext cx="4164003" cy="1226437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14 </a:t>
            </a:r>
            <a:r>
              <a:rPr lang="en-US" sz="28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30 </a:t>
            </a:r>
            <a:r>
              <a:rPr lang="en-US" sz="28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phút</a:t>
            </a:r>
            <a:endParaRPr lang="en-US" sz="2800" b="1" dirty="0">
              <a:solidFill>
                <a:srgbClr val="000066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(2 </a:t>
            </a:r>
            <a:r>
              <a:rPr lang="en-US" sz="28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30 </a:t>
            </a:r>
            <a:r>
              <a:rPr lang="en-US" sz="28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phút</a:t>
            </a:r>
            <a:r>
              <a:rPr lang="en-US" sz="28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chiều</a:t>
            </a:r>
            <a:r>
              <a:rPr lang="en-US" sz="28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8878A4-DCD3-44BE-A402-755D769E8031}"/>
              </a:ext>
            </a:extLst>
          </p:cNvPr>
          <p:cNvSpPr txBox="1"/>
          <p:nvPr/>
        </p:nvSpPr>
        <p:spPr>
          <a:xfrm>
            <a:off x="1559459" y="4985483"/>
            <a:ext cx="5008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c. Nam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Văn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Miếu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lúc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5107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503078" y="292124"/>
            <a:ext cx="11185843" cy="6082777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49B583-2C95-4444-9EF2-13FA6AEE4842}"/>
              </a:ext>
            </a:extLst>
          </p:cNvPr>
          <p:cNvGrpSpPr/>
          <p:nvPr/>
        </p:nvGrpSpPr>
        <p:grpSpPr>
          <a:xfrm>
            <a:off x="2518608" y="60456"/>
            <a:ext cx="7082592" cy="668959"/>
            <a:chOff x="1729056" y="116445"/>
            <a:chExt cx="6820736" cy="60458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5ED2250-F533-4F56-8ECA-92B943F32F3B}"/>
                </a:ext>
              </a:extLst>
            </p:cNvPr>
            <p:cNvSpPr/>
            <p:nvPr/>
          </p:nvSpPr>
          <p:spPr>
            <a:xfrm>
              <a:off x="1969018" y="125838"/>
              <a:ext cx="6580774" cy="595192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Xem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tranh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trả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lời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685A433-5DD3-43A7-A060-8D70D7406A5E}"/>
                </a:ext>
              </a:extLst>
            </p:cNvPr>
            <p:cNvSpPr/>
            <p:nvPr/>
          </p:nvSpPr>
          <p:spPr>
            <a:xfrm>
              <a:off x="1729056" y="116445"/>
              <a:ext cx="702162" cy="604584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50B00AC-7C4C-40B2-9EE5-63088377DB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537" y="1207661"/>
            <a:ext cx="5961451" cy="34734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00F6CE-E0B8-4FB8-BA3B-85F6896B5CB8}"/>
              </a:ext>
            </a:extLst>
          </p:cNvPr>
          <p:cNvSpPr txBox="1"/>
          <p:nvPr/>
        </p:nvSpPr>
        <p:spPr>
          <a:xfrm>
            <a:off x="1558362" y="4902338"/>
            <a:ext cx="5181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d. Nam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lên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xe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ra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lúc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76B8239-F06B-4CD0-9A24-71007D0BC196}"/>
              </a:ext>
            </a:extLst>
          </p:cNvPr>
          <p:cNvSpPr/>
          <p:nvPr/>
        </p:nvSpPr>
        <p:spPr>
          <a:xfrm>
            <a:off x="7318642" y="2617094"/>
            <a:ext cx="4181624" cy="1226437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16 </a:t>
            </a:r>
            <a:r>
              <a:rPr lang="en-US" sz="28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15 </a:t>
            </a:r>
            <a:r>
              <a:rPr lang="en-US" sz="28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phút</a:t>
            </a:r>
            <a:endParaRPr lang="en-US" sz="2800" b="1" dirty="0">
              <a:solidFill>
                <a:srgbClr val="000066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(4 </a:t>
            </a:r>
            <a:r>
              <a:rPr lang="en-US" sz="28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15 </a:t>
            </a:r>
            <a:r>
              <a:rPr lang="en-US" sz="28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phút</a:t>
            </a:r>
            <a:r>
              <a:rPr lang="en-US" sz="28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chiều</a:t>
            </a:r>
            <a:r>
              <a:rPr lang="en-US" sz="28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84940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368472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668471" y="2677723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7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6283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3121</TotalTime>
  <Words>224</Words>
  <Application>Microsoft Office PowerPoint</Application>
  <PresentationFormat>Widescreen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Microsoft YaHei</vt:lpstr>
      <vt:lpstr>Arial</vt:lpstr>
      <vt:lpstr>Calibri</vt:lpstr>
      <vt:lpstr>Calibri Light</vt:lpstr>
      <vt:lpstr>Cambria Math</vt:lpstr>
      <vt:lpstr>等线</vt:lpstr>
      <vt:lpstr>Times New Roman</vt:lpstr>
      <vt:lpstr>UTM Avo</vt:lpstr>
      <vt:lpstr>Office Theme</vt:lpstr>
      <vt:lpstr>Tuần 24 Bài 68: Giờ – Phút – 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</cp:lastModifiedBy>
  <cp:revision>351</cp:revision>
  <dcterms:created xsi:type="dcterms:W3CDTF">2021-07-12T03:44:38Z</dcterms:created>
  <dcterms:modified xsi:type="dcterms:W3CDTF">2023-03-12T15:23:56Z</dcterms:modified>
</cp:coreProperties>
</file>