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3" r:id="rId2"/>
    <p:sldId id="2007577180" r:id="rId3"/>
    <p:sldId id="586" r:id="rId4"/>
    <p:sldId id="2007577139" r:id="rId5"/>
    <p:sldId id="2007577172" r:id="rId6"/>
    <p:sldId id="2007577168" r:id="rId7"/>
    <p:sldId id="2007577169" r:id="rId8"/>
    <p:sldId id="2007577170" r:id="rId9"/>
    <p:sldId id="2007577185" r:id="rId10"/>
    <p:sldId id="2007577186" r:id="rId11"/>
    <p:sldId id="2007577187" r:id="rId12"/>
    <p:sldId id="2007577149" r:id="rId13"/>
    <p:sldId id="2007577135" r:id="rId14"/>
    <p:sldId id="2007577171" r:id="rId15"/>
    <p:sldId id="2007577182" r:id="rId16"/>
    <p:sldId id="2007577183" r:id="rId17"/>
    <p:sldId id="291" r:id="rId18"/>
    <p:sldId id="286" r:id="rId19"/>
    <p:sldId id="270" r:id="rId20"/>
    <p:sldId id="2007577176" r:id="rId21"/>
    <p:sldId id="2007577177" r:id="rId22"/>
    <p:sldId id="2007577178" r:id="rId23"/>
    <p:sldId id="281" r:id="rId24"/>
    <p:sldId id="200757718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5210"/>
    <a:srgbClr val="F6C09C"/>
    <a:srgbClr val="CCFFCC"/>
    <a:srgbClr val="CCFFFF"/>
    <a:srgbClr val="D60093"/>
    <a:srgbClr val="FCE5EB"/>
    <a:srgbClr val="EE7091"/>
    <a:srgbClr val="F0F0F0"/>
    <a:srgbClr val="E6E6E6"/>
    <a:srgbClr val="F39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5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75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049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8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9.xml"/><Relationship Id="rId18" Type="http://schemas.openxmlformats.org/officeDocument/2006/relationships/slide" Target="slide23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22.xml"/><Relationship Id="rId20" Type="http://schemas.openxmlformats.org/officeDocument/2006/relationships/image" Target="../media/image30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slide" Target="slide21.xml"/><Relationship Id="rId10" Type="http://schemas.microsoft.com/office/2007/relationships/hdphoto" Target="../media/hdphoto2.wdp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977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3817" y="2057399"/>
            <a:ext cx="1052947" cy="1191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hoặc 29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8FE94-CB31-4A23-837B-578E19B471D6}"/>
              </a:ext>
            </a:extLst>
          </p:cNvPr>
          <p:cNvSpPr/>
          <p:nvPr/>
        </p:nvSpPr>
        <p:spPr>
          <a:xfrm>
            <a:off x="0" y="-1"/>
            <a:ext cx="12192000" cy="6422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21D6BD5-C837-4B28-B46F-1460B5FF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665677" y="435430"/>
            <a:ext cx="11096683" cy="58875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13C61B-4D19-407A-9F9C-626F08E2C095}"/>
              </a:ext>
            </a:extLst>
          </p:cNvPr>
          <p:cNvGrpSpPr/>
          <p:nvPr/>
        </p:nvGrpSpPr>
        <p:grpSpPr>
          <a:xfrm>
            <a:off x="4459587" y="1308417"/>
            <a:ext cx="3037134" cy="4241165"/>
            <a:chOff x="3200401" y="762000"/>
            <a:chExt cx="4495801" cy="5562601"/>
          </a:xfrm>
        </p:grpSpPr>
        <p:pic>
          <p:nvPicPr>
            <p:cNvPr id="9" name="Picture 2" descr="C:\Users\Admin\Downloads\ngay tháng\1479351343253_1364398.jpg">
              <a:extLst>
                <a:ext uri="{FF2B5EF4-FFF2-40B4-BE49-F238E27FC236}">
                  <a16:creationId xmlns:a16="http://schemas.microsoft.com/office/drawing/2014/main" id="{1600920A-03A8-4ADB-91AB-465CE19DC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3" t="38494" r="10861" b="14531"/>
            <a:stretch/>
          </p:blipFill>
          <p:spPr bwMode="auto">
            <a:xfrm>
              <a:off x="3200401" y="762000"/>
              <a:ext cx="4495801" cy="556260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\Downloads\ngay tháng\20160702065835-GV001-Vector-ga-vang-2017.jpg">
              <a:extLst>
                <a:ext uri="{FF2B5EF4-FFF2-40B4-BE49-F238E27FC236}">
                  <a16:creationId xmlns:a16="http://schemas.microsoft.com/office/drawing/2014/main" id="{8BF27B7D-C29A-4200-A7B4-291386883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6" b="19067"/>
            <a:stretch/>
          </p:blipFill>
          <p:spPr bwMode="auto">
            <a:xfrm>
              <a:off x="3352799" y="5029200"/>
              <a:ext cx="4191002" cy="123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3A0FFD-33C5-4ECD-AA4F-90EF4B726515}"/>
                </a:ext>
              </a:extLst>
            </p:cNvPr>
            <p:cNvSpPr txBox="1"/>
            <p:nvPr/>
          </p:nvSpPr>
          <p:spPr>
            <a:xfrm>
              <a:off x="3200401" y="1128961"/>
              <a:ext cx="4198572" cy="802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MƯỜI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96D4597A-2A02-49D4-B7E8-690701C557D9}"/>
                </a:ext>
              </a:extLst>
            </p:cNvPr>
            <p:cNvSpPr/>
            <p:nvPr/>
          </p:nvSpPr>
          <p:spPr>
            <a:xfrm>
              <a:off x="3352800" y="4533197"/>
              <a:ext cx="3887505" cy="48023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axline Medium" pitchFamily="18" charset="0"/>
                  <a:ea typeface="+mn-ea"/>
                  <a:cs typeface="Times New Roman" pitchFamily="18" charset="0"/>
                </a:rPr>
                <a:t>THỨ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axline Medium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axline Medium" pitchFamily="18" charset="0"/>
                  <a:ea typeface="+mn-ea"/>
                  <a:cs typeface="Times New Roman" pitchFamily="18" charset="0"/>
                </a:rPr>
                <a:t>SÁU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xline Medium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8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6" y="111626"/>
            <a:ext cx="5637463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30004"/>
              </p:ext>
            </p:extLst>
          </p:nvPr>
        </p:nvGraphicFramePr>
        <p:xfrm>
          <a:off x="399930" y="1365705"/>
          <a:ext cx="5807452" cy="393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36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C66962C-70EB-41A9-BF3B-D0476C39851A}"/>
              </a:ext>
            </a:extLst>
          </p:cNvPr>
          <p:cNvSpPr txBox="1"/>
          <p:nvPr/>
        </p:nvSpPr>
        <p:spPr>
          <a:xfrm>
            <a:off x="6232785" y="1426595"/>
            <a:ext cx="59846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a) </a:t>
            </a:r>
            <a:r>
              <a:rPr lang="en-US" sz="2600" dirty="0" err="1">
                <a:latin typeface="UTM Avo" panose="02040603050506020204" pitchFamily="18" charset="0"/>
              </a:rPr>
              <a:t>Tháng</a:t>
            </a:r>
            <a:r>
              <a:rPr lang="en-US" sz="2600" dirty="0">
                <a:latin typeface="UTM Avo" panose="02040603050506020204" pitchFamily="18" charset="0"/>
              </a:rPr>
              <a:t> 10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bao </a:t>
            </a:r>
            <a:r>
              <a:rPr lang="en-US" sz="2600" dirty="0" err="1">
                <a:latin typeface="UTM Avo" panose="02040603050506020204" pitchFamily="18" charset="0"/>
              </a:rPr>
              <a:t>nhiêu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B3C254-07A9-4B1E-80DF-4D4E67B7F669}"/>
              </a:ext>
            </a:extLst>
          </p:cNvPr>
          <p:cNvSpPr/>
          <p:nvPr/>
        </p:nvSpPr>
        <p:spPr>
          <a:xfrm>
            <a:off x="7258365" y="2256666"/>
            <a:ext cx="3856613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515777" y="484098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3E78F-54A9-44BD-8C57-4A9C21295F3C}"/>
              </a:ext>
            </a:extLst>
          </p:cNvPr>
          <p:cNvSpPr txBox="1"/>
          <p:nvPr/>
        </p:nvSpPr>
        <p:spPr>
          <a:xfrm>
            <a:off x="6245485" y="3232469"/>
            <a:ext cx="5984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b)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</a:rPr>
              <a:t> 20 </a:t>
            </a:r>
            <a:r>
              <a:rPr lang="en-US" sz="2800" dirty="0" err="1">
                <a:latin typeface="UTM Avo" panose="02040603050506020204" pitchFamily="18" charset="0"/>
              </a:rPr>
              <a:t>tháng</a:t>
            </a:r>
            <a:r>
              <a:rPr lang="en-US" sz="2800" dirty="0">
                <a:latin typeface="UTM Avo" panose="02040603050506020204" pitchFamily="18" charset="0"/>
              </a:rPr>
              <a:t> 10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mấy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F2CA36-9855-4607-B847-F8796AE73C1B}"/>
              </a:ext>
            </a:extLst>
          </p:cNvPr>
          <p:cNvSpPr/>
          <p:nvPr/>
        </p:nvSpPr>
        <p:spPr>
          <a:xfrm>
            <a:off x="6790184" y="4052888"/>
            <a:ext cx="4895215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 20 tháng 10 là 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 Năm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3019204" y="395826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7" y="111626"/>
            <a:ext cx="5280526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46313"/>
              </p:ext>
            </p:extLst>
          </p:nvPr>
        </p:nvGraphicFramePr>
        <p:xfrm>
          <a:off x="380005" y="1365705"/>
          <a:ext cx="5537200" cy="393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38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702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19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462781" y="309430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2883905" y="3122017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0B3E3E-9F25-4D84-AF32-FCFE714C37EF}"/>
              </a:ext>
            </a:extLst>
          </p:cNvPr>
          <p:cNvSpPr/>
          <p:nvPr/>
        </p:nvSpPr>
        <p:spPr>
          <a:xfrm>
            <a:off x="4551848" y="3534125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9C0E4D-6696-45B6-A9AF-88292517A267}"/>
              </a:ext>
            </a:extLst>
          </p:cNvPr>
          <p:cNvSpPr/>
          <p:nvPr/>
        </p:nvSpPr>
        <p:spPr>
          <a:xfrm>
            <a:off x="2066113" y="4005160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2D9B68-57A5-4BBC-9DA9-172E3F48C8EF}"/>
              </a:ext>
            </a:extLst>
          </p:cNvPr>
          <p:cNvSpPr/>
          <p:nvPr/>
        </p:nvSpPr>
        <p:spPr>
          <a:xfrm>
            <a:off x="3684023" y="3997563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9A599D-B37A-4D2A-AEAE-EAA4AC690B39}"/>
              </a:ext>
            </a:extLst>
          </p:cNvPr>
          <p:cNvSpPr/>
          <p:nvPr/>
        </p:nvSpPr>
        <p:spPr>
          <a:xfrm>
            <a:off x="1223369" y="4428406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8DB50C-205F-4D1E-B297-E628A2694818}"/>
              </a:ext>
            </a:extLst>
          </p:cNvPr>
          <p:cNvSpPr txBox="1"/>
          <p:nvPr/>
        </p:nvSpPr>
        <p:spPr>
          <a:xfrm>
            <a:off x="6145465" y="1365705"/>
            <a:ext cx="626359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khoanh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lịch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mẫu</a:t>
            </a:r>
            <a:r>
              <a:rPr lang="en-US" sz="2400" dirty="0">
                <a:latin typeface="UTM Avo" panose="02040603050506020204" pitchFamily="18" charset="0"/>
              </a:rPr>
              <a:t>):</a:t>
            </a:r>
          </a:p>
          <a:p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1B8AE6-17AA-4423-92FF-D26A0E2EA995}"/>
              </a:ext>
            </a:extLst>
          </p:cNvPr>
          <p:cNvSpPr txBox="1"/>
          <p:nvPr/>
        </p:nvSpPr>
        <p:spPr>
          <a:xfrm>
            <a:off x="6514019" y="2381367"/>
            <a:ext cx="2362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778053AF-97AA-478F-A441-E78466294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66582"/>
              </p:ext>
            </p:extLst>
          </p:nvPr>
        </p:nvGraphicFramePr>
        <p:xfrm>
          <a:off x="6240544" y="2897948"/>
          <a:ext cx="5720684" cy="202965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52656">
                  <a:extLst>
                    <a:ext uri="{9D8B030D-6E8A-4147-A177-3AD203B41FA5}">
                      <a16:colId xmlns:a16="http://schemas.microsoft.com/office/drawing/2014/main" val="343727159"/>
                    </a:ext>
                  </a:extLst>
                </a:gridCol>
                <a:gridCol w="2868028">
                  <a:extLst>
                    <a:ext uri="{9D8B030D-6E8A-4147-A177-3AD203B41FA5}">
                      <a16:colId xmlns:a16="http://schemas.microsoft.com/office/drawing/2014/main" val="451996445"/>
                    </a:ext>
                  </a:extLst>
                </a:gridCol>
              </a:tblGrid>
              <a:tr h="56915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6326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55256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3533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9E851D6-958F-4ED0-96CC-9A4159FB57E0}"/>
              </a:ext>
            </a:extLst>
          </p:cNvPr>
          <p:cNvSpPr txBox="1"/>
          <p:nvPr/>
        </p:nvSpPr>
        <p:spPr>
          <a:xfrm>
            <a:off x="6240557" y="3584292"/>
            <a:ext cx="287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FD88CF-7FFB-4B9C-B046-52C8B89876EE}"/>
              </a:ext>
            </a:extLst>
          </p:cNvPr>
          <p:cNvSpPr txBox="1"/>
          <p:nvPr/>
        </p:nvSpPr>
        <p:spPr>
          <a:xfrm>
            <a:off x="9169368" y="3570754"/>
            <a:ext cx="2733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3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037210-D444-437D-9B66-97B1FBD678FB}"/>
              </a:ext>
            </a:extLst>
          </p:cNvPr>
          <p:cNvSpPr txBox="1"/>
          <p:nvPr/>
        </p:nvSpPr>
        <p:spPr>
          <a:xfrm>
            <a:off x="6312432" y="4153207"/>
            <a:ext cx="2556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lăm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6F767-FC26-40BC-B1C1-2D36C2560B40}"/>
              </a:ext>
            </a:extLst>
          </p:cNvPr>
          <p:cNvSpPr txBox="1"/>
          <p:nvPr/>
        </p:nvSpPr>
        <p:spPr>
          <a:xfrm>
            <a:off x="9169368" y="4256612"/>
            <a:ext cx="2813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15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1" grpId="0" animBg="1"/>
      <p:bldP spid="21" grpId="1" animBg="1"/>
      <p:bldP spid="22" grpId="0" animBg="1"/>
      <p:bldP spid="23" grpId="0" animBg="1"/>
      <p:bldP spid="26" grpId="0" animBg="1"/>
      <p:bldP spid="27" grpId="0"/>
      <p:bldP spid="28" grpId="0"/>
      <p:bldP spid="18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24715" y="153127"/>
            <a:ext cx="11809718" cy="664401"/>
            <a:chOff x="1693121" y="165675"/>
            <a:chExt cx="10922027" cy="60046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7" y="170089"/>
              <a:ext cx="10647971" cy="59605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a.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82653" cy="60046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189206"/>
              </p:ext>
            </p:extLst>
          </p:nvPr>
        </p:nvGraphicFramePr>
        <p:xfrm>
          <a:off x="587999" y="1159302"/>
          <a:ext cx="11018518" cy="46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07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57407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835492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9044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78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746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60093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D05EB56-FF5E-4C32-9815-6BEE9A44F58C}"/>
              </a:ext>
            </a:extLst>
          </p:cNvPr>
          <p:cNvSpPr txBox="1"/>
          <p:nvPr/>
        </p:nvSpPr>
        <p:spPr>
          <a:xfrm>
            <a:off x="8793480" y="2926027"/>
            <a:ext cx="904240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E09119-8E9B-4B7B-A991-11396856684B}"/>
              </a:ext>
            </a:extLst>
          </p:cNvPr>
          <p:cNvSpPr txBox="1"/>
          <p:nvPr/>
        </p:nvSpPr>
        <p:spPr>
          <a:xfrm>
            <a:off x="5736429" y="351213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977665-0405-47DC-8E21-317FEB8D4744}"/>
              </a:ext>
            </a:extLst>
          </p:cNvPr>
          <p:cNvSpPr txBox="1"/>
          <p:nvPr/>
        </p:nvSpPr>
        <p:spPr>
          <a:xfrm>
            <a:off x="7306149" y="3493640"/>
            <a:ext cx="786291" cy="523220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077B6-221C-4A07-A10E-8B6C9804DC74}"/>
              </a:ext>
            </a:extLst>
          </p:cNvPr>
          <p:cNvSpPr txBox="1"/>
          <p:nvPr/>
        </p:nvSpPr>
        <p:spPr>
          <a:xfrm>
            <a:off x="9555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490102-EB9E-4E5E-9225-8752CB4C69FD}"/>
              </a:ext>
            </a:extLst>
          </p:cNvPr>
          <p:cNvSpPr txBox="1"/>
          <p:nvPr/>
        </p:nvSpPr>
        <p:spPr>
          <a:xfrm>
            <a:off x="4175629" y="408242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1A7D90-8501-4036-863F-2E130953ADE5}"/>
              </a:ext>
            </a:extLst>
          </p:cNvPr>
          <p:cNvSpPr txBox="1"/>
          <p:nvPr/>
        </p:nvSpPr>
        <p:spPr>
          <a:xfrm>
            <a:off x="8869680" y="4096310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473D60-5F2E-48D5-9065-51A9E1AA865F}"/>
              </a:ext>
            </a:extLst>
          </p:cNvPr>
          <p:cNvSpPr txBox="1"/>
          <p:nvPr/>
        </p:nvSpPr>
        <p:spPr>
          <a:xfrm>
            <a:off x="955529" y="4674506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D331DC-66EF-43F6-BDF3-DEBC21234A7C}"/>
              </a:ext>
            </a:extLst>
          </p:cNvPr>
          <p:cNvSpPr txBox="1"/>
          <p:nvPr/>
        </p:nvSpPr>
        <p:spPr>
          <a:xfrm>
            <a:off x="2596858" y="4645715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239373-38A5-429C-9818-B13556CEE173}"/>
              </a:ext>
            </a:extLst>
          </p:cNvPr>
          <p:cNvSpPr txBox="1"/>
          <p:nvPr/>
        </p:nvSpPr>
        <p:spPr>
          <a:xfrm>
            <a:off x="8892784" y="4664271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612649-525D-476A-8602-87851E7B96F1}"/>
              </a:ext>
            </a:extLst>
          </p:cNvPr>
          <p:cNvSpPr txBox="1"/>
          <p:nvPr/>
        </p:nvSpPr>
        <p:spPr>
          <a:xfrm>
            <a:off x="2572834" y="5236113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1830EA-2356-4D36-B872-511A17640074}"/>
              </a:ext>
            </a:extLst>
          </p:cNvPr>
          <p:cNvSpPr txBox="1"/>
          <p:nvPr/>
        </p:nvSpPr>
        <p:spPr>
          <a:xfrm>
            <a:off x="5735999" y="5245544"/>
            <a:ext cx="705632" cy="520059"/>
          </a:xfrm>
          <a:prstGeom prst="rect">
            <a:avLst/>
          </a:prstGeom>
          <a:solidFill>
            <a:srgbClr val="FCE5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14482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63287" y="205620"/>
            <a:ext cx="11898084" cy="6078448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322841" y="63840"/>
            <a:ext cx="7034519" cy="654836"/>
            <a:chOff x="1693121" y="165675"/>
            <a:chExt cx="6971324" cy="59182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7178" y="170089"/>
              <a:ext cx="6697267" cy="55330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  b.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15431" cy="5918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18C5AA1-E40E-4D1A-91FC-8848FDEF43E1}"/>
              </a:ext>
            </a:extLst>
          </p:cNvPr>
          <p:cNvSpPr txBox="1"/>
          <p:nvPr/>
        </p:nvSpPr>
        <p:spPr>
          <a:xfrm>
            <a:off x="172193" y="3655531"/>
            <a:ext cx="10940142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D9790-5283-417E-A404-977BDC6B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41" y="834615"/>
            <a:ext cx="7087098" cy="2728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9A11F10-B31F-4D60-8917-7B78091565BA}"/>
              </a:ext>
            </a:extLst>
          </p:cNvPr>
          <p:cNvSpPr txBox="1"/>
          <p:nvPr/>
        </p:nvSpPr>
        <p:spPr>
          <a:xfrm>
            <a:off x="4980398" y="3655531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674A3E-95A0-4582-91AC-B443EF575106}"/>
              </a:ext>
            </a:extLst>
          </p:cNvPr>
          <p:cNvSpPr txBox="1"/>
          <p:nvPr/>
        </p:nvSpPr>
        <p:spPr>
          <a:xfrm>
            <a:off x="4837976" y="4155869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09E8CEE-1615-41AB-B896-2FD5FF46F4CA}"/>
              </a:ext>
            </a:extLst>
          </p:cNvPr>
          <p:cNvSpPr/>
          <p:nvPr/>
        </p:nvSpPr>
        <p:spPr>
          <a:xfrm>
            <a:off x="5599876" y="3156036"/>
            <a:ext cx="504000" cy="35579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A073D3-0DB0-4725-8C4A-038016AFA18A}"/>
              </a:ext>
            </a:extLst>
          </p:cNvPr>
          <p:cNvSpPr/>
          <p:nvPr/>
        </p:nvSpPr>
        <p:spPr>
          <a:xfrm>
            <a:off x="4591133" y="1846322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6DC0500-6581-421F-977B-3474EC8DF445}"/>
              </a:ext>
            </a:extLst>
          </p:cNvPr>
          <p:cNvSpPr/>
          <p:nvPr/>
        </p:nvSpPr>
        <p:spPr>
          <a:xfrm>
            <a:off x="7628248" y="1842417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78D8B1-858C-41BA-AEB4-925E63F994D2}"/>
              </a:ext>
            </a:extLst>
          </p:cNvPr>
          <p:cNvSpPr/>
          <p:nvPr/>
        </p:nvSpPr>
        <p:spPr>
          <a:xfrm>
            <a:off x="7628248" y="2172889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EA9DFA5-4664-4A25-921C-187E0B87C7AC}"/>
              </a:ext>
            </a:extLst>
          </p:cNvPr>
          <p:cNvSpPr/>
          <p:nvPr/>
        </p:nvSpPr>
        <p:spPr>
          <a:xfrm>
            <a:off x="7628248" y="2503361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028C2FE-71B8-414E-850F-4D0AA58D73E6}"/>
              </a:ext>
            </a:extLst>
          </p:cNvPr>
          <p:cNvSpPr/>
          <p:nvPr/>
        </p:nvSpPr>
        <p:spPr>
          <a:xfrm>
            <a:off x="7628248" y="2833833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12B4DF-E957-4A3F-8748-4F8C8D5A8506}"/>
              </a:ext>
            </a:extLst>
          </p:cNvPr>
          <p:cNvSpPr txBox="1"/>
          <p:nvPr/>
        </p:nvSpPr>
        <p:spPr>
          <a:xfrm>
            <a:off x="8398875" y="4644950"/>
            <a:ext cx="2254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4, 11, 18, 25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E4EF473-6814-4E03-AB83-13481BD3E751}"/>
              </a:ext>
            </a:extLst>
          </p:cNvPr>
          <p:cNvSpPr/>
          <p:nvPr/>
        </p:nvSpPr>
        <p:spPr>
          <a:xfrm>
            <a:off x="3604161" y="2502130"/>
            <a:ext cx="504000" cy="329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897BAE-838E-4B83-8BB6-2958F63313CC}"/>
              </a:ext>
            </a:extLst>
          </p:cNvPr>
          <p:cNvSpPr/>
          <p:nvPr/>
        </p:nvSpPr>
        <p:spPr>
          <a:xfrm>
            <a:off x="3577049" y="2161015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F4465-90D2-4051-BDC9-0E325A3DEE1D}"/>
              </a:ext>
            </a:extLst>
          </p:cNvPr>
          <p:cNvSpPr txBox="1"/>
          <p:nvPr/>
        </p:nvSpPr>
        <p:spPr>
          <a:xfrm>
            <a:off x="10646775" y="5090018"/>
            <a:ext cx="17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38D7AFC-6C2B-46A9-9352-42B60C240E08}"/>
              </a:ext>
            </a:extLst>
          </p:cNvPr>
          <p:cNvSpPr/>
          <p:nvPr/>
        </p:nvSpPr>
        <p:spPr>
          <a:xfrm>
            <a:off x="3591563" y="2835722"/>
            <a:ext cx="504000" cy="32924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191FAE-AAB9-46D7-B850-EACF2F126CAF}"/>
              </a:ext>
            </a:extLst>
          </p:cNvPr>
          <p:cNvSpPr txBox="1"/>
          <p:nvPr/>
        </p:nvSpPr>
        <p:spPr>
          <a:xfrm>
            <a:off x="4825136" y="5553656"/>
            <a:ext cx="34184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562F8-6650-4782-96E4-54F12E375039}"/>
              </a:ext>
            </a:extLst>
          </p:cNvPr>
          <p:cNvCxnSpPr/>
          <p:nvPr/>
        </p:nvCxnSpPr>
        <p:spPr>
          <a:xfrm flipV="1">
            <a:off x="4867004" y="1604778"/>
            <a:ext cx="0" cy="1986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22841" y="824633"/>
            <a:ext cx="7087098" cy="4915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THÁNG 6</a:t>
            </a:r>
            <a:endParaRPr lang="en-US" sz="2800" b="1" dirty="0"/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10281062" y="6466672"/>
            <a:ext cx="1780309" cy="3789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19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/>
      <p:bldP spid="45" grpId="0" animBg="1"/>
      <p:bldP spid="45" grpId="1" animBg="1"/>
      <p:bldP spid="46" grpId="0" animBg="1"/>
      <p:bldP spid="46" grpId="1" animBg="1"/>
      <p:bldP spid="46" grpId="2" animBg="1"/>
      <p:bldP spid="47" grpId="0"/>
      <p:bldP spid="48" grpId="0" animBg="1"/>
      <p:bldP spid="48" grpId="1" animBg="1"/>
      <p:bldP spid="48" grpId="2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thắng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130" y="-898500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857" y="1918655"/>
            <a:ext cx="347774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373" y="3264369"/>
            <a:ext cx="23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6" y="321972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368374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Ngày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Tháng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1)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9061" y="1926450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39" y="3185958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Năm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Hai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28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049639" y="403555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2148" y="3647335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3150" y="3588611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956009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vào tiết học sau.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7C48E4-05C6-4F8B-B19E-B3786D146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3" t="324" b="-1559"/>
          <a:stretch/>
        </p:blipFill>
        <p:spPr>
          <a:xfrm>
            <a:off x="252055" y="1460328"/>
            <a:ext cx="11687890" cy="42800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7B767E1-C59D-42D0-80AF-0DC53C618523}"/>
              </a:ext>
            </a:extLst>
          </p:cNvPr>
          <p:cNvSpPr txBox="1"/>
          <p:nvPr/>
        </p:nvSpPr>
        <p:spPr>
          <a:xfrm>
            <a:off x="3684654" y="505068"/>
            <a:ext cx="505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53018"/>
              </p:ext>
            </p:extLst>
          </p:nvPr>
        </p:nvGraphicFramePr>
        <p:xfrm>
          <a:off x="456626" y="995739"/>
          <a:ext cx="8948408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975283" y="306762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3372874" y="3210789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57344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uần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86100" y="5218192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7" grpId="1" build="allAtOnce" animBg="1"/>
      <p:bldP spid="8" grpId="0" animBg="1"/>
      <p:bldP spid="10" grpId="0" animBg="1"/>
      <p:bldP spid="1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29313"/>
              </p:ext>
            </p:extLst>
          </p:nvPr>
        </p:nvGraphicFramePr>
        <p:xfrm>
          <a:off x="481250" y="997520"/>
          <a:ext cx="8948408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426121" y="309977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5953007" y="3742176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6306586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67050" y="5322967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build="allAtOnce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43763"/>
              </p:ext>
            </p:extLst>
          </p:nvPr>
        </p:nvGraphicFramePr>
        <p:xfrm>
          <a:off x="454284" y="1099928"/>
          <a:ext cx="8948408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399155" y="271873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7200369" y="4344988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487441" y="1409700"/>
            <a:ext cx="2480671" cy="1320225"/>
            <a:chOff x="9696420" y="1580419"/>
            <a:chExt cx="2247932" cy="791306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580419"/>
              <a:ext cx="2247932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831935" y="1724977"/>
              <a:ext cx="1976901" cy="49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vi-VN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2962172" y="5264766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9E6E5BD8-9957-4F5A-8833-194B91D6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97317"/>
              </p:ext>
            </p:extLst>
          </p:nvPr>
        </p:nvGraphicFramePr>
        <p:xfrm>
          <a:off x="271219" y="1206026"/>
          <a:ext cx="9191707" cy="41400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101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2858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526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366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525952-8DB5-4E2E-A86C-7665344295BE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60813-247A-48DE-A94A-9515AF5C5D43}"/>
              </a:ext>
            </a:extLst>
          </p:cNvPr>
          <p:cNvSpPr txBox="1"/>
          <p:nvPr/>
        </p:nvSpPr>
        <p:spPr>
          <a:xfrm>
            <a:off x="2337739" y="486729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314207-A76A-4864-ABBB-93332CA07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44067" y="3780995"/>
            <a:ext cx="2247933" cy="25674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B1C603-B3A2-49FA-8F23-49049715BAC2}"/>
              </a:ext>
            </a:extLst>
          </p:cNvPr>
          <p:cNvGrpSpPr/>
          <p:nvPr/>
        </p:nvGrpSpPr>
        <p:grpSpPr>
          <a:xfrm>
            <a:off x="9526422" y="1326603"/>
            <a:ext cx="2703673" cy="1320226"/>
            <a:chOff x="9628662" y="1580419"/>
            <a:chExt cx="2450013" cy="79130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A0471E55-C58A-4FB9-AE11-A5BC42076E9C}"/>
                </a:ext>
              </a:extLst>
            </p:cNvPr>
            <p:cNvSpPr/>
            <p:nvPr/>
          </p:nvSpPr>
          <p:spPr>
            <a:xfrm>
              <a:off x="9628662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D58917-9007-425D-A183-F6A185CB9307}"/>
                </a:ext>
              </a:extLst>
            </p:cNvPr>
            <p:cNvSpPr txBox="1"/>
            <p:nvPr/>
          </p:nvSpPr>
          <p:spPr>
            <a:xfrm>
              <a:off x="9686204" y="1674661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bao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52C993-3567-4A28-9C15-968B33903474}"/>
              </a:ext>
            </a:extLst>
          </p:cNvPr>
          <p:cNvSpPr/>
          <p:nvPr/>
        </p:nvSpPr>
        <p:spPr>
          <a:xfrm>
            <a:off x="2771672" y="5559153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A0C553-04B7-42E4-AAAA-1C9EDF50068E}"/>
              </a:ext>
            </a:extLst>
          </p:cNvPr>
          <p:cNvSpPr/>
          <p:nvPr/>
        </p:nvSpPr>
        <p:spPr>
          <a:xfrm>
            <a:off x="1939603" y="4879062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0E6DC-026C-4ACC-B100-3A10D7DA6DC9}"/>
              </a:ext>
            </a:extLst>
          </p:cNvPr>
          <p:cNvGrpSpPr/>
          <p:nvPr/>
        </p:nvGrpSpPr>
        <p:grpSpPr>
          <a:xfrm>
            <a:off x="9507362" y="1304242"/>
            <a:ext cx="2703670" cy="1320226"/>
            <a:chOff x="9628663" y="1580419"/>
            <a:chExt cx="2450010" cy="791306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FEFE21C8-43AA-4073-B352-57448A462A49}"/>
                </a:ext>
              </a:extLst>
            </p:cNvPr>
            <p:cNvSpPr/>
            <p:nvPr/>
          </p:nvSpPr>
          <p:spPr>
            <a:xfrm>
              <a:off x="9628663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23092F-6A91-4253-A6E6-793FF658D5F5}"/>
                </a:ext>
              </a:extLst>
            </p:cNvPr>
            <p:cNvSpPr txBox="1"/>
            <p:nvPr/>
          </p:nvSpPr>
          <p:spPr>
            <a:xfrm>
              <a:off x="9686202" y="1760465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B238130-5C3E-4E45-BA49-CA9D33D4E64B}"/>
              </a:ext>
            </a:extLst>
          </p:cNvPr>
          <p:cNvSpPr/>
          <p:nvPr/>
        </p:nvSpPr>
        <p:spPr>
          <a:xfrm>
            <a:off x="2771671" y="5544865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F9B55A-5617-426B-8755-1C1042F45FE8}"/>
              </a:ext>
            </a:extLst>
          </p:cNvPr>
          <p:cNvSpPr/>
          <p:nvPr/>
        </p:nvSpPr>
        <p:spPr>
          <a:xfrm>
            <a:off x="8516777" y="2405473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9E6E5BD8-9957-4F5A-8833-194B91D6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016700"/>
              </p:ext>
            </p:extLst>
          </p:nvPr>
        </p:nvGraphicFramePr>
        <p:xfrm>
          <a:off x="271219" y="1206026"/>
          <a:ext cx="9191707" cy="41400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101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2858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 </a:t>
                      </a:r>
                      <a:r>
                        <a:rPr lang="en-US" sz="3200" dirty="0" smtClean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32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526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3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4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7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10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11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12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13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14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15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16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17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18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19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21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22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23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24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25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26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27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UTM Avo" panose="02040603050506020204" pitchFamily="18" charset="0"/>
                        </a:rPr>
                        <a:t>28</a:t>
                      </a:r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366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525952-8DB5-4E2E-A86C-7665344295BE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60813-247A-48DE-A94A-9515AF5C5D43}"/>
              </a:ext>
            </a:extLst>
          </p:cNvPr>
          <p:cNvSpPr txBox="1"/>
          <p:nvPr/>
        </p:nvSpPr>
        <p:spPr>
          <a:xfrm>
            <a:off x="2337739" y="486729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Đây là tờ lịch tháng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314207-A76A-4864-ABBB-93332CA07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44067" y="3780995"/>
            <a:ext cx="2247933" cy="25674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B1C603-B3A2-49FA-8F23-49049715BAC2}"/>
              </a:ext>
            </a:extLst>
          </p:cNvPr>
          <p:cNvGrpSpPr/>
          <p:nvPr/>
        </p:nvGrpSpPr>
        <p:grpSpPr>
          <a:xfrm>
            <a:off x="9494676" y="1253833"/>
            <a:ext cx="2735421" cy="1320226"/>
            <a:chOff x="9599893" y="1536803"/>
            <a:chExt cx="2478782" cy="79130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A0471E55-C58A-4FB9-AE11-A5BC42076E9C}"/>
                </a:ext>
              </a:extLst>
            </p:cNvPr>
            <p:cNvSpPr/>
            <p:nvPr/>
          </p:nvSpPr>
          <p:spPr>
            <a:xfrm>
              <a:off x="9599893" y="1536803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D58917-9007-425D-A183-F6A185CB9307}"/>
                </a:ext>
              </a:extLst>
            </p:cNvPr>
            <p:cNvSpPr txBox="1"/>
            <p:nvPr/>
          </p:nvSpPr>
          <p:spPr>
            <a:xfrm>
              <a:off x="9686204" y="1674661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Tháng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bao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52C993-3567-4A28-9C15-968B33903474}"/>
              </a:ext>
            </a:extLst>
          </p:cNvPr>
          <p:cNvSpPr/>
          <p:nvPr/>
        </p:nvSpPr>
        <p:spPr>
          <a:xfrm>
            <a:off x="2771672" y="5559153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 </a:t>
            </a:r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A0C553-04B7-42E4-AAAA-1C9EDF50068E}"/>
              </a:ext>
            </a:extLst>
          </p:cNvPr>
          <p:cNvSpPr/>
          <p:nvPr/>
        </p:nvSpPr>
        <p:spPr>
          <a:xfrm>
            <a:off x="692694" y="4394153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0E6DC-026C-4ACC-B100-3A10D7DA6DC9}"/>
              </a:ext>
            </a:extLst>
          </p:cNvPr>
          <p:cNvGrpSpPr/>
          <p:nvPr/>
        </p:nvGrpSpPr>
        <p:grpSpPr>
          <a:xfrm>
            <a:off x="9494676" y="1253833"/>
            <a:ext cx="2703670" cy="1320226"/>
            <a:chOff x="9628663" y="1580419"/>
            <a:chExt cx="2450010" cy="791306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FEFE21C8-43AA-4073-B352-57448A462A49}"/>
                </a:ext>
              </a:extLst>
            </p:cNvPr>
            <p:cNvSpPr/>
            <p:nvPr/>
          </p:nvSpPr>
          <p:spPr>
            <a:xfrm>
              <a:off x="9628663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23092F-6A91-4253-A6E6-793FF658D5F5}"/>
                </a:ext>
              </a:extLst>
            </p:cNvPr>
            <p:cNvSpPr txBox="1"/>
            <p:nvPr/>
          </p:nvSpPr>
          <p:spPr>
            <a:xfrm>
              <a:off x="9686202" y="1760465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Ngày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11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tháng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 thứ mấy?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B238130-5C3E-4E45-BA49-CA9D33D4E64B}"/>
              </a:ext>
            </a:extLst>
          </p:cNvPr>
          <p:cNvSpPr/>
          <p:nvPr/>
        </p:nvSpPr>
        <p:spPr>
          <a:xfrm>
            <a:off x="2771671" y="5559153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Ngày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11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tháng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 </a:t>
            </a:r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 Sáu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F9B55A-5617-426B-8755-1C1042F45FE8}"/>
              </a:ext>
            </a:extLst>
          </p:cNvPr>
          <p:cNvSpPr/>
          <p:nvPr/>
        </p:nvSpPr>
        <p:spPr>
          <a:xfrm>
            <a:off x="5940104" y="2915108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27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473773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3748</TotalTime>
  <Words>945</Words>
  <Application>Microsoft Office PowerPoint</Application>
  <PresentationFormat>Widescreen</PresentationFormat>
  <Paragraphs>439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.VnHelvetInsH</vt:lpstr>
      <vt:lpstr>Arial</vt:lpstr>
      <vt:lpstr>Calibri</vt:lpstr>
      <vt:lpstr>Calibri Light</vt:lpstr>
      <vt:lpstr>Cambria Math</vt:lpstr>
      <vt:lpstr>等线</vt:lpstr>
      <vt:lpstr>Impact</vt:lpstr>
      <vt:lpstr>Times New Roman</vt:lpstr>
      <vt:lpstr>UTM Avo</vt:lpstr>
      <vt:lpstr>UTM Cookies</vt:lpstr>
      <vt:lpstr>UTM Daxline Medium</vt:lpstr>
      <vt:lpstr>VNI-Times</vt:lpstr>
      <vt:lpstr>Office Theme</vt:lpstr>
      <vt:lpstr>Chào mừng các em  đến với tiết học môn Toán</vt:lpstr>
      <vt:lpstr>Toán Ngày – Tháng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391</cp:revision>
  <dcterms:created xsi:type="dcterms:W3CDTF">2021-07-12T03:44:38Z</dcterms:created>
  <dcterms:modified xsi:type="dcterms:W3CDTF">2023-03-12T15:25:06Z</dcterms:modified>
</cp:coreProperties>
</file>