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83" r:id="rId2"/>
    <p:sldId id="2007577189" r:id="rId3"/>
    <p:sldId id="591" r:id="rId4"/>
    <p:sldId id="273" r:id="rId5"/>
    <p:sldId id="268" r:id="rId6"/>
    <p:sldId id="274" r:id="rId7"/>
    <p:sldId id="275" r:id="rId8"/>
    <p:sldId id="276" r:id="rId9"/>
    <p:sldId id="277" r:id="rId10"/>
    <p:sldId id="2007577190" r:id="rId11"/>
    <p:sldId id="409" r:id="rId12"/>
    <p:sldId id="430" r:id="rId13"/>
    <p:sldId id="267" r:id="rId14"/>
    <p:sldId id="281" r:id="rId15"/>
    <p:sldId id="417" r:id="rId16"/>
    <p:sldId id="25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4042"/>
    <a:srgbClr val="579C25"/>
    <a:srgbClr val="008000"/>
    <a:srgbClr val="0000FF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7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73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4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16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2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0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ontrol" Target="../activeX/activeX2.xml"/><Relationship Id="rId7" Type="http://schemas.openxmlformats.org/officeDocument/2006/relationships/image" Target="../media/image34.jp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4.xml"/><Relationship Id="rId4" Type="http://schemas.openxmlformats.org/officeDocument/2006/relationships/control" Target="../activeX/activeX3.xml"/><Relationship Id="rId9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58098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71: Em ôn lại những gì đã học – Tiết 2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962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8240E92-EC90-4A06-AE7D-FD56258FA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F227B59-22AA-4F7E-97A7-B85E306BB038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226656" y="542925"/>
            <a:ext cx="8050819" cy="1071194"/>
            <a:chOff x="-3511301" y="382607"/>
            <a:chExt cx="7601703" cy="112816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7460219" cy="112816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11301" y="627283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7BBC88-B90E-40C2-B822-8B04CFCC3C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646" b="15541"/>
          <a:stretch/>
        </p:blipFill>
        <p:spPr>
          <a:xfrm>
            <a:off x="5552671" y="1863393"/>
            <a:ext cx="4823645" cy="3465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EE723-813F-4CF9-A317-A4D944081C7F}"/>
              </a:ext>
            </a:extLst>
          </p:cNvPr>
          <p:cNvSpPr txBox="1"/>
          <p:nvPr/>
        </p:nvSpPr>
        <p:spPr>
          <a:xfrm>
            <a:off x="1612490" y="2446315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37C8C7-855F-4327-876F-99DBB3F19E4A}"/>
              </a:ext>
            </a:extLst>
          </p:cNvPr>
          <p:cNvSpPr txBox="1"/>
          <p:nvPr/>
        </p:nvSpPr>
        <p:spPr>
          <a:xfrm>
            <a:off x="1612490" y="3381637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E65BB1-9777-4EE7-955E-A03705EC1B38}"/>
              </a:ext>
            </a:extLst>
          </p:cNvPr>
          <p:cNvSpPr txBox="1"/>
          <p:nvPr/>
        </p:nvSpPr>
        <p:spPr>
          <a:xfrm>
            <a:off x="1602658" y="4328710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54" name="TextBox1" r:id="rId2" imgW="571680" imgH="542880"/>
        </mc:Choice>
        <mc:Fallback>
          <p:control name="TextBox1" r:id="rId2" imgW="571680" imgH="5428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51AA225F-EBF9-4B95-B617-9CF6BBF322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91194" y="2446315"/>
                  <a:ext cx="569810" cy="53932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5" name="TextBox2" r:id="rId3" imgW="571680" imgH="542880"/>
        </mc:Choice>
        <mc:Fallback>
          <p:control name="TextBox2" r:id="rId3" imgW="571680" imgH="542880">
            <p:pic>
              <p:nvPicPr>
                <p:cNvPr id="48" name="TextBox2">
                  <a:extLst>
                    <a:ext uri="{FF2B5EF4-FFF2-40B4-BE49-F238E27FC236}">
                      <a16:creationId xmlns:a16="http://schemas.microsoft.com/office/drawing/2014/main" id="{8B537D1A-EFCC-4ACE-A448-2A7855806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91194" y="3313665"/>
                  <a:ext cx="569810" cy="53932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6" name="TextBox3" r:id="rId4" imgW="571680" imgH="542880"/>
        </mc:Choice>
        <mc:Fallback>
          <p:control name="TextBox3" r:id="rId4" imgW="571680" imgH="542880">
            <p:pic>
              <p:nvPicPr>
                <p:cNvPr id="53" name="TextBox3">
                  <a:extLst>
                    <a:ext uri="{FF2B5EF4-FFF2-40B4-BE49-F238E27FC236}">
                      <a16:creationId xmlns:a16="http://schemas.microsoft.com/office/drawing/2014/main" id="{96981182-3DCF-4B73-B487-8442C5010C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91194" y="4265096"/>
                  <a:ext cx="569810" cy="53932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6DABD6F-8094-47B7-8D52-4DAF371D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98EFD4B-3470-4AE7-A17B-83ACCD8E95CD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B2BFC-E0BB-4A6E-8553-F2CFBA052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7" t="13896" r="67274" b="2233"/>
          <a:stretch/>
        </p:blipFill>
        <p:spPr>
          <a:xfrm>
            <a:off x="1141017" y="2314495"/>
            <a:ext cx="2440823" cy="380508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34C1B6-431B-43D2-B603-C8E6B6A83E23}"/>
              </a:ext>
            </a:extLst>
          </p:cNvPr>
          <p:cNvGrpSpPr/>
          <p:nvPr/>
        </p:nvGrpSpPr>
        <p:grpSpPr>
          <a:xfrm>
            <a:off x="2816942" y="126716"/>
            <a:ext cx="6558115" cy="688994"/>
            <a:chOff x="-2351627" y="382607"/>
            <a:chExt cx="6442029" cy="72563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EAA3F53-A611-4964-843E-ED3B5986AEDB}"/>
                </a:ext>
              </a:extLst>
            </p:cNvPr>
            <p:cNvSpPr/>
            <p:nvPr/>
          </p:nvSpPr>
          <p:spPr>
            <a:xfrm>
              <a:off x="-2351627" y="382607"/>
              <a:ext cx="6442029" cy="72563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C4FDAFA-31DE-4CDF-9422-C41EFDA8E02E}"/>
                </a:ext>
              </a:extLst>
            </p:cNvPr>
            <p:cNvSpPr/>
            <p:nvPr/>
          </p:nvSpPr>
          <p:spPr>
            <a:xfrm>
              <a:off x="-2351627" y="426019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2A6726E-04F3-49CA-96D6-AADC0FA37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2" t="14721" r="32607" b="1408"/>
          <a:stretch/>
        </p:blipFill>
        <p:spPr>
          <a:xfrm>
            <a:off x="4412371" y="2314495"/>
            <a:ext cx="2761008" cy="38050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C5EA87-CE43-4BE7-AD8A-6A62B548F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48" t="13392" r="-369" b="2737"/>
          <a:stretch/>
        </p:blipFill>
        <p:spPr>
          <a:xfrm>
            <a:off x="8238771" y="2314495"/>
            <a:ext cx="2761008" cy="3805082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1B8768D-92B1-4616-B4AF-F79FD75D73B5}"/>
              </a:ext>
            </a:extLst>
          </p:cNvPr>
          <p:cNvSpPr/>
          <p:nvPr/>
        </p:nvSpPr>
        <p:spPr>
          <a:xfrm>
            <a:off x="1155527" y="1307523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F538BA-AD19-443B-9992-E0B699AD696E}"/>
              </a:ext>
            </a:extLst>
          </p:cNvPr>
          <p:cNvSpPr/>
          <p:nvPr/>
        </p:nvSpPr>
        <p:spPr>
          <a:xfrm>
            <a:off x="4670559" y="1311437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rưỡi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17C5280-486F-4C05-8D0B-46DD7C4C0AA0}"/>
              </a:ext>
            </a:extLst>
          </p:cNvPr>
          <p:cNvSpPr/>
          <p:nvPr/>
        </p:nvSpPr>
        <p:spPr>
          <a:xfrm>
            <a:off x="8277408" y="1307523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304801"/>
            <a:ext cx="11432955" cy="6062836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1981330" y="51942"/>
            <a:ext cx="7734575" cy="658279"/>
            <a:chOff x="1417484" y="393641"/>
            <a:chExt cx="7665090" cy="59493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1"/>
              <a:ext cx="7324695" cy="594933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5,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417484" y="393642"/>
              <a:ext cx="680785" cy="594932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3BA396-1708-4017-BD6B-128C86053174}"/>
              </a:ext>
            </a:extLst>
          </p:cNvPr>
          <p:cNvSpPr txBox="1"/>
          <p:nvPr/>
        </p:nvSpPr>
        <p:spPr>
          <a:xfrm>
            <a:off x="625929" y="3488547"/>
            <a:ext cx="10940142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0D6F0-0532-41AF-B5D8-05011BCC3F30}"/>
              </a:ext>
            </a:extLst>
          </p:cNvPr>
          <p:cNvSpPr txBox="1"/>
          <p:nvPr/>
        </p:nvSpPr>
        <p:spPr>
          <a:xfrm>
            <a:off x="5459159" y="3502410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31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BAA71-8F18-4674-90D1-D46C014494B4}"/>
              </a:ext>
            </a:extLst>
          </p:cNvPr>
          <p:cNvSpPr txBox="1"/>
          <p:nvPr/>
        </p:nvSpPr>
        <p:spPr>
          <a:xfrm>
            <a:off x="625929" y="5000256"/>
            <a:ext cx="10940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E3181-6B17-468D-9181-754A14809B86}"/>
              </a:ext>
            </a:extLst>
          </p:cNvPr>
          <p:cNvSpPr txBox="1"/>
          <p:nvPr/>
        </p:nvSpPr>
        <p:spPr>
          <a:xfrm>
            <a:off x="8420191" y="3988730"/>
            <a:ext cx="2073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Năm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9D8BD-C07D-4BB7-AE52-D7BBE3AE7367}"/>
              </a:ext>
            </a:extLst>
          </p:cNvPr>
          <p:cNvSpPr txBox="1"/>
          <p:nvPr/>
        </p:nvSpPr>
        <p:spPr>
          <a:xfrm>
            <a:off x="2267958" y="4910678"/>
            <a:ext cx="7447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 1, 8, 15, 22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29.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798546-9860-40F3-B33E-C0D4209C2A4C}"/>
              </a:ext>
            </a:extLst>
          </p:cNvPr>
          <p:cNvSpPr txBox="1"/>
          <p:nvPr/>
        </p:nvSpPr>
        <p:spPr>
          <a:xfrm>
            <a:off x="4689810" y="5849129"/>
            <a:ext cx="2073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8613C-A84D-483B-A852-808EC7D68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187" y="774438"/>
            <a:ext cx="5937449" cy="264564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FB7FB6-8FE5-4BD6-8C88-9A7F7565C2B4}"/>
              </a:ext>
            </a:extLst>
          </p:cNvPr>
          <p:cNvSpPr/>
          <p:nvPr/>
        </p:nvSpPr>
        <p:spPr>
          <a:xfrm>
            <a:off x="3937990" y="3083668"/>
            <a:ext cx="459839" cy="2845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96ED2E-0974-405A-B423-230976B9C473}"/>
              </a:ext>
            </a:extLst>
          </p:cNvPr>
          <p:cNvSpPr/>
          <p:nvPr/>
        </p:nvSpPr>
        <p:spPr>
          <a:xfrm>
            <a:off x="5663782" y="2463337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05485F-D655-4FF6-898A-BBCCF59CC729}"/>
              </a:ext>
            </a:extLst>
          </p:cNvPr>
          <p:cNvCxnSpPr>
            <a:cxnSpLocks/>
          </p:cNvCxnSpPr>
          <p:nvPr/>
        </p:nvCxnSpPr>
        <p:spPr>
          <a:xfrm flipV="1">
            <a:off x="5749413" y="1595336"/>
            <a:ext cx="0" cy="86800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9B3B863-4E2E-479E-A2DD-991D11E25602}"/>
              </a:ext>
            </a:extLst>
          </p:cNvPr>
          <p:cNvSpPr/>
          <p:nvPr/>
        </p:nvSpPr>
        <p:spPr>
          <a:xfrm>
            <a:off x="8168192" y="15961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F6F9DF-3437-49BD-B801-64C6B934A212}"/>
              </a:ext>
            </a:extLst>
          </p:cNvPr>
          <p:cNvSpPr/>
          <p:nvPr/>
        </p:nvSpPr>
        <p:spPr>
          <a:xfrm>
            <a:off x="8168192" y="18929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439E6D6-1AB5-478C-B1EE-F15ADED566BC}"/>
              </a:ext>
            </a:extLst>
          </p:cNvPr>
          <p:cNvSpPr/>
          <p:nvPr/>
        </p:nvSpPr>
        <p:spPr>
          <a:xfrm>
            <a:off x="8168192" y="21897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430BA7-B5B8-47F4-98A7-AB91D188B774}"/>
              </a:ext>
            </a:extLst>
          </p:cNvPr>
          <p:cNvSpPr/>
          <p:nvPr/>
        </p:nvSpPr>
        <p:spPr>
          <a:xfrm>
            <a:off x="8168192" y="24865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8D4D43-EB27-46A2-94CC-F064D2CAECC0}"/>
              </a:ext>
            </a:extLst>
          </p:cNvPr>
          <p:cNvSpPr/>
          <p:nvPr/>
        </p:nvSpPr>
        <p:spPr>
          <a:xfrm>
            <a:off x="8168192" y="27833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C6329C-1EEC-4C63-BC22-EB1E02D50C37}"/>
              </a:ext>
            </a:extLst>
          </p:cNvPr>
          <p:cNvSpPr/>
          <p:nvPr/>
        </p:nvSpPr>
        <p:spPr>
          <a:xfrm>
            <a:off x="7347168" y="1889186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569E068-5443-45F2-9258-E96BA420E670}"/>
              </a:ext>
            </a:extLst>
          </p:cNvPr>
          <p:cNvSpPr/>
          <p:nvPr/>
        </p:nvSpPr>
        <p:spPr>
          <a:xfrm>
            <a:off x="7347168" y="2182248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053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8" grpId="1"/>
      <p:bldP spid="19" grpId="0"/>
      <p:bldP spid="20" grpId="0"/>
      <p:bldP spid="21" grpId="0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29888" y="3632239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80890" y="3573515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273926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D30D8-A5E1-4B3C-96FE-A49B4E035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20678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7251" y="126595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7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790996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1124EB-A37E-4FDD-9ACC-CE3B62268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4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25ACE-89EA-4A8B-8B5F-7066177BAD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6AC248-BCFD-4BEB-BBDE-A9B144B431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52EF88-A62D-40C8-888C-45F277A9F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745" y="565024"/>
            <a:ext cx="1732168" cy="13920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C96A1F7-C8F1-4E57-A968-F17115ED2A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826547" y="110568"/>
            <a:ext cx="1479588" cy="1392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BBADFE9-E4A6-4F7A-BCE2-619E733792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285" y="448668"/>
            <a:ext cx="1732168" cy="13920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9BDD95-CC2A-4613-AB21-8C62A962AB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73051" y="-39043"/>
            <a:ext cx="1479588" cy="13920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A104BB9-C368-48AF-B597-E06955712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628EF6-DE17-4A66-B2B9-106D4AFF01E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25983" y="1969208"/>
            <a:ext cx="989351" cy="9099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037442-9881-439F-9740-C871FA873F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30842" y="4007592"/>
            <a:ext cx="2016982" cy="2425865"/>
          </a:xfrm>
          <a:prstGeom prst="rect">
            <a:avLst/>
          </a:prstGeom>
        </p:spPr>
      </p:pic>
      <p:pic>
        <p:nvPicPr>
          <p:cNvPr id="60" name="Content Placeholder 24">
            <a:extLst>
              <a:ext uri="{FF2B5EF4-FFF2-40B4-BE49-F238E27FC236}">
                <a16:creationId xmlns:a16="http://schemas.microsoft.com/office/drawing/2014/main" id="{604AB1AA-3CDE-44A3-A198-B254DA48AD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38758" y="4742136"/>
            <a:ext cx="2689225" cy="865187"/>
          </a:xfrm>
        </p:spPr>
      </p:pic>
      <p:pic>
        <p:nvPicPr>
          <p:cNvPr id="61" name="Cái bảng">
            <a:extLst>
              <a:ext uri="{FF2B5EF4-FFF2-40B4-BE49-F238E27FC236}">
                <a16:creationId xmlns:a16="http://schemas.microsoft.com/office/drawing/2014/main" id="{3FB11404-860C-48DB-9D49-9E5942DADA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7" y="2303804"/>
            <a:ext cx="8035348" cy="4351409"/>
          </a:xfrm>
          <a:prstGeom prst="rect">
            <a:avLst/>
          </a:prstGeom>
        </p:spPr>
      </p:pic>
      <p:sp>
        <p:nvSpPr>
          <p:cNvPr id="62" name="Đáp án 1-LV1">
            <a:extLst>
              <a:ext uri="{FF2B5EF4-FFF2-40B4-BE49-F238E27FC236}">
                <a16:creationId xmlns:a16="http://schemas.microsoft.com/office/drawing/2014/main" id="{C3FCA44B-0C38-484A-BCE7-01782346A319}"/>
              </a:ext>
            </a:extLst>
          </p:cNvPr>
          <p:cNvSpPr/>
          <p:nvPr/>
        </p:nvSpPr>
        <p:spPr>
          <a:xfrm>
            <a:off x="6673287" y="4214666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341181-42AE-4F83-AB42-21252A71C44E}"/>
              </a:ext>
            </a:extLst>
          </p:cNvPr>
          <p:cNvSpPr txBox="1"/>
          <p:nvPr/>
        </p:nvSpPr>
        <p:spPr>
          <a:xfrm>
            <a:off x="7275696" y="2892457"/>
            <a:ext cx="3518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Đáp án 3-LV1">
            <a:extLst>
              <a:ext uri="{FF2B5EF4-FFF2-40B4-BE49-F238E27FC236}">
                <a16:creationId xmlns:a16="http://schemas.microsoft.com/office/drawing/2014/main" id="{31EC98DF-A028-4036-BD1B-0D46C76EED9E}"/>
              </a:ext>
            </a:extLst>
          </p:cNvPr>
          <p:cNvSpPr/>
          <p:nvPr/>
        </p:nvSpPr>
        <p:spPr>
          <a:xfrm>
            <a:off x="6673287" y="5090701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5" name="Đáp án 2-LV1">
            <a:extLst>
              <a:ext uri="{FF2B5EF4-FFF2-40B4-BE49-F238E27FC236}">
                <a16:creationId xmlns:a16="http://schemas.microsoft.com/office/drawing/2014/main" id="{88FD097F-9589-47CB-AC15-295C5D8331E2}"/>
              </a:ext>
            </a:extLst>
          </p:cNvPr>
          <p:cNvSpPr/>
          <p:nvPr/>
        </p:nvSpPr>
        <p:spPr>
          <a:xfrm>
            <a:off x="8665476" y="5090701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Đáp án 4-LV1">
            <a:extLst>
              <a:ext uri="{FF2B5EF4-FFF2-40B4-BE49-F238E27FC236}">
                <a16:creationId xmlns:a16="http://schemas.microsoft.com/office/drawing/2014/main" id="{9F3EFF8A-7876-4BEF-B356-E7CEF9E17B6E}"/>
              </a:ext>
            </a:extLst>
          </p:cNvPr>
          <p:cNvSpPr/>
          <p:nvPr/>
        </p:nvSpPr>
        <p:spPr>
          <a:xfrm>
            <a:off x="8665476" y="4214666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FFBE56-DCC8-4855-BE77-367FD0E6082A}"/>
              </a:ext>
            </a:extLst>
          </p:cNvPr>
          <p:cNvSpPr txBox="1"/>
          <p:nvPr/>
        </p:nvSpPr>
        <p:spPr>
          <a:xfrm>
            <a:off x="3829560" y="4827691"/>
            <a:ext cx="11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D06A9-E90B-44BE-A591-793C3D596D6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5974152" y="2562789"/>
            <a:ext cx="2138551" cy="15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54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11536 -0.541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2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47239 -0.5745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0" y="-2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 animBg="1"/>
      <p:bldP spid="65" grpId="0" animBg="1"/>
      <p:bldP spid="66" grpId="0" animBg="1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86D7A-71D9-4289-AE22-C7F28AFFE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44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2215" y="774077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1149" y="492949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6242" y="45228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370534" y="-1014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-60605" y="432176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60395" y="501940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325606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635293" y="409488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42" y="2201902"/>
            <a:ext cx="8520190" cy="461396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083516" y="4958782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231890" y="2630202"/>
            <a:ext cx="3022989" cy="1031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78911" y="4958782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7978910" y="3978155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083516" y="3978155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810551" y="424727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C5D51-07CA-453A-8700-BCD1B50EAD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34" b="95719" l="6067" r="94351">
                        <a14:foregroundMark x1="15063" y1="50765" x2="53138" y2="52599"/>
                        <a14:foregroundMark x1="53138" y1="52599" x2="55649" y2="52294"/>
                        <a14:foregroundMark x1="50000" y1="41590" x2="44142" y2="77064"/>
                        <a14:foregroundMark x1="44142" y1="77064" x2="43933" y2="77370"/>
                        <a14:foregroundMark x1="23222" y1="47706" x2="21548" y2="79511"/>
                        <a14:foregroundMark x1="15063" y1="87462" x2="45607" y2="84404"/>
                        <a14:foregroundMark x1="20711" y1="80428" x2="54184" y2="74006"/>
                        <a14:foregroundMark x1="52301" y1="52905" x2="53138" y2="81957"/>
                        <a14:foregroundMark x1="53138" y1="81957" x2="53138" y2="81957"/>
                        <a14:foregroundMark x1="55649" y1="54740" x2="57322" y2="87462"/>
                        <a14:foregroundMark x1="55439" y1="43731" x2="56695" y2="64220"/>
                        <a14:foregroundMark x1="12971" y1="44343" x2="61088" y2="39755"/>
                        <a14:foregroundMark x1="9623" y1="39755" x2="51464" y2="37920"/>
                        <a14:foregroundMark x1="51464" y1="37920" x2="52929" y2="37920"/>
                        <a14:foregroundMark x1="8159" y1="44037" x2="8996" y2="75535"/>
                        <a14:foregroundMark x1="6485" y1="43119" x2="7531" y2="68807"/>
                        <a14:foregroundMark x1="7531" y1="68807" x2="7531" y2="68807"/>
                        <a14:foregroundMark x1="6067" y1="41284" x2="6067" y2="41284"/>
                        <a14:foregroundMark x1="6067" y1="49541" x2="7531" y2="85627"/>
                        <a14:foregroundMark x1="9623" y1="83180" x2="10042" y2="93578"/>
                        <a14:foregroundMark x1="6485" y1="91743" x2="25523" y2="95719"/>
                        <a14:foregroundMark x1="57741" y1="21407" x2="79289" y2="35780"/>
                        <a14:foregroundMark x1="53138" y1="25382" x2="72385" y2="29969"/>
                        <a14:foregroundMark x1="45607" y1="27523" x2="70293" y2="31804"/>
                        <a14:foregroundMark x1="42469" y1="7034" x2="82636" y2="15291"/>
                        <a14:foregroundMark x1="55439" y1="8869" x2="84100" y2="8869"/>
                        <a14:foregroundMark x1="84100" y1="8869" x2="84519" y2="9174"/>
                        <a14:foregroundMark x1="92678" y1="16514" x2="90795" y2="45566"/>
                        <a14:foregroundMark x1="90795" y1="45566" x2="90795" y2="45566"/>
                        <a14:foregroundMark x1="91423" y1="22630" x2="91841" y2="60856"/>
                        <a14:foregroundMark x1="91632" y1="46789" x2="91841" y2="67278"/>
                        <a14:foregroundMark x1="94351" y1="9174" x2="94351" y2="15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90" y="2560966"/>
            <a:ext cx="1738326" cy="11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2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0974 -0.57731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-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5599 -0.6451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34284 -0.52708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18966BD-5E26-4885-A9BA-A567FCD5D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5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343" y="552443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29408" y="504544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8883" y="1360524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121137" y="94121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9471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105290" y="489779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83" y="2470933"/>
            <a:ext cx="8051464" cy="4360138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413364" y="4123495"/>
            <a:ext cx="1780462" cy="77764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6880321" y="2799632"/>
            <a:ext cx="3091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436517" y="5070771"/>
            <a:ext cx="1767745" cy="77764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45499" y="4139965"/>
            <a:ext cx="1780462" cy="76117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445499" y="5110370"/>
            <a:ext cx="1780462" cy="75735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3262112" y="5044642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50835-7DDA-4D87-AE21-3B05328DC0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1358" y="2638386"/>
            <a:ext cx="608656" cy="14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4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7644 -0.45578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53138 -0.51944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-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790CD53-91CE-43C4-AFD5-1042D50A3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8377"/>
            <a:ext cx="12192000" cy="6469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3167" y="1952413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382101" y="167128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0841" y="65355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535133" y="19112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88814" y="4260579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10629" y="4585179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52" y="2529409"/>
            <a:ext cx="8017771" cy="434189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8421387" y="5125230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8016713" y="3002478"/>
            <a:ext cx="2190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611072" y="5125230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34220" y="4257442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624128" y="4257442"/>
            <a:ext cx="1521278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3710086" y="4689221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F160DE-FDCD-4846-9216-A5719B6E242A}"/>
              </a:ext>
            </a:extLst>
          </p:cNvPr>
          <p:cNvGrpSpPr/>
          <p:nvPr/>
        </p:nvGrpSpPr>
        <p:grpSpPr>
          <a:xfrm>
            <a:off x="6133469" y="2547403"/>
            <a:ext cx="1534333" cy="1535866"/>
            <a:chOff x="6705100" y="2785453"/>
            <a:chExt cx="1534333" cy="153586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3A55A85-65B7-4008-8353-420E2229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100" y="2785453"/>
              <a:ext cx="1534333" cy="153586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90E2F2A-5D06-41B7-B6D1-0CF90BCB82E6}"/>
                </a:ext>
              </a:extLst>
            </p:cNvPr>
            <p:cNvGrpSpPr/>
            <p:nvPr/>
          </p:nvGrpSpPr>
          <p:grpSpPr>
            <a:xfrm rot="16200000">
              <a:off x="6898592" y="2899353"/>
              <a:ext cx="1211683" cy="1357936"/>
              <a:chOff x="-1349047" y="-172358"/>
              <a:chExt cx="5829300" cy="58293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1E3BF40-885D-4CA2-B20B-623AE2AEB0CE}"/>
                  </a:ext>
                </a:extLst>
              </p:cNvPr>
              <p:cNvSpPr/>
              <p:nvPr/>
            </p:nvSpPr>
            <p:spPr>
              <a:xfrm rot="16584666" flipH="1">
                <a:off x="454261" y="1730778"/>
                <a:ext cx="471219" cy="1671785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3D4658-1BC9-4A45-BC1D-32F01B567A4B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44026A-EE4B-4651-A5AB-CE5915E291F7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640557" y="171451"/>
              <a:chExt cx="5829300" cy="582930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BE5F9EA-C42F-40E6-86BA-72194F3B0DE0}"/>
                  </a:ext>
                </a:extLst>
              </p:cNvPr>
              <p:cNvSpPr/>
              <p:nvPr/>
            </p:nvSpPr>
            <p:spPr>
              <a:xfrm rot="5400000">
                <a:off x="3071989" y="1895187"/>
                <a:ext cx="292091" cy="2056802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7D63558-7505-4559-A519-6A1C7632CA26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2490A14-D566-4BF8-BBFA-652DFF782435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2509156" y="632153"/>
              <a:chExt cx="5829300" cy="582930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06C7169-3A49-4872-8979-8619E15892A6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D087CEC-5BBA-42A4-B9FB-90C7B40E333B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5C24603-CBFB-4695-9808-6FFEBD48439B}"/>
                    </a:ext>
                  </a:extLst>
                </p:cNvPr>
                <p:cNvSpPr/>
                <p:nvPr/>
              </p:nvSpPr>
              <p:spPr>
                <a:xfrm>
                  <a:off x="7878414" y="3102849"/>
                  <a:ext cx="471218" cy="471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63DECE-71D9-4AD8-8858-6346414D22D8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6326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5092 -0.5652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14838 L 0.2125 -0.34537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AC6C79-B024-455A-8A3D-2D628A949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7817"/>
            <a:ext cx="12192000" cy="6440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7471" y="1887416"/>
            <a:ext cx="1732168" cy="1385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776405" y="1606287"/>
            <a:ext cx="1479588" cy="1385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37" y="49539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53629" y="3296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319433" y="4245079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811770" y="477360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44" y="2206830"/>
            <a:ext cx="8493289" cy="463019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306694" y="4202627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839041" y="2580072"/>
            <a:ext cx="2137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306694" y="5134083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12915" y="4195886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412915" y="5134083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962691" y="4906351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69FB02-587C-4352-AE68-9F712F8001E5}"/>
              </a:ext>
            </a:extLst>
          </p:cNvPr>
          <p:cNvGrpSpPr/>
          <p:nvPr/>
        </p:nvGrpSpPr>
        <p:grpSpPr>
          <a:xfrm>
            <a:off x="5809421" y="2223665"/>
            <a:ext cx="1534333" cy="1535866"/>
            <a:chOff x="6705100" y="2785453"/>
            <a:chExt cx="1534333" cy="15358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52F487-586C-42BB-B143-4777FF360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100" y="2785453"/>
              <a:ext cx="1534333" cy="153586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A5F7A6-7A42-4A5D-A74E-1E9A1A71DE6D}"/>
                </a:ext>
              </a:extLst>
            </p:cNvPr>
            <p:cNvGrpSpPr/>
            <p:nvPr/>
          </p:nvGrpSpPr>
          <p:grpSpPr>
            <a:xfrm rot="16200000">
              <a:off x="6898592" y="2899353"/>
              <a:ext cx="1211683" cy="1357936"/>
              <a:chOff x="-1349047" y="-172358"/>
              <a:chExt cx="5829300" cy="5829300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EDF61DD-3A61-439E-A68F-84D97878D6FD}"/>
                  </a:ext>
                </a:extLst>
              </p:cNvPr>
              <p:cNvSpPr/>
              <p:nvPr/>
            </p:nvSpPr>
            <p:spPr>
              <a:xfrm rot="2550665" flipH="1">
                <a:off x="1992514" y="1310322"/>
                <a:ext cx="528099" cy="1491732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F3C0DD5-E887-4D19-B3CB-746890056A04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63E17A-0C1C-4732-96FD-13AED7D23DBA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640557" y="171451"/>
              <a:chExt cx="5829300" cy="582930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C70D048-014B-4775-BD14-68AA48AD7697}"/>
                  </a:ext>
                </a:extLst>
              </p:cNvPr>
              <p:cNvSpPr/>
              <p:nvPr/>
            </p:nvSpPr>
            <p:spPr>
              <a:xfrm rot="10800000">
                <a:off x="2064232" y="3027882"/>
                <a:ext cx="260631" cy="2305066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2B0BD08-8EB5-420A-AF6E-EB2343031923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D3C6644-1694-4544-B91F-13803ACA434F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2509156" y="632153"/>
              <a:chExt cx="5829300" cy="58293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E49D300-0EDD-4828-8527-A2EBEF3C94B3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7D1A0B11-CE1F-44CB-AE48-CB89936EC20E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9E020FF-761C-4513-9C87-59499908E6FA}"/>
                    </a:ext>
                  </a:extLst>
                </p:cNvPr>
                <p:cNvSpPr/>
                <p:nvPr/>
              </p:nvSpPr>
              <p:spPr>
                <a:xfrm>
                  <a:off x="7878414" y="3102849"/>
                  <a:ext cx="471218" cy="471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0ED10A7-5843-41BF-9E62-CECC76C0DAE0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6703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-0.01484 -0.55602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2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1655 -0.3537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E22DE6-856A-4904-B9FF-F86840FF3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44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6758" y="74850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415692" y="467376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6774" y="231616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141066" y="-23081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73007" y="4273467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389769" y="4597399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4" y="2022960"/>
            <a:ext cx="8571347" cy="4839902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895280" y="4442911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880022" y="2698901"/>
            <a:ext cx="2217773" cy="1220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5881742" y="5234027"/>
            <a:ext cx="1579347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061337" y="5255258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061337" y="4454799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611768" y="471080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4B4A7-E1A6-4A88-92CC-D7DF49DDD8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42" y="2496656"/>
            <a:ext cx="2340749" cy="16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42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06471 -0.5652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29856 -0.53935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2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90494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333</Words>
  <Application>Microsoft Office PowerPoint</Application>
  <PresentationFormat>Màn hình rộng</PresentationFormat>
  <Paragraphs>72</Paragraphs>
  <Slides>16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UTM Avo</vt:lpstr>
      <vt:lpstr>Office Theme</vt:lpstr>
      <vt:lpstr>Tuần 25 Bài 71: Em ôn lại những gì đã học – Tiết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Linh Op</cp:lastModifiedBy>
  <cp:revision>222</cp:revision>
  <dcterms:created xsi:type="dcterms:W3CDTF">2021-07-12T03:44:38Z</dcterms:created>
  <dcterms:modified xsi:type="dcterms:W3CDTF">2022-02-15T08:06:22Z</dcterms:modified>
</cp:coreProperties>
</file>