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583" r:id="rId2"/>
    <p:sldId id="2007577189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007577190" r:id="rId11"/>
    <p:sldId id="409" r:id="rId12"/>
    <p:sldId id="430" r:id="rId13"/>
    <p:sldId id="281" r:id="rId14"/>
    <p:sldId id="417" r:id="rId15"/>
    <p:sldId id="256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4042"/>
    <a:srgbClr val="579C25"/>
    <a:srgbClr val="008000"/>
    <a:srgbClr val="0000FF"/>
    <a:srgbClr val="660066"/>
    <a:srgbClr val="FF33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6167B-BDDF-417F-87D7-3DF1D9D4BD1A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B9FD6-B36F-4FAE-A494-DF774EA6A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8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877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2/15/2022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037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3320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2/15/2022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916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40299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34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566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9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2/15/2022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233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655" r:id="rId6"/>
    <p:sldLayoutId id="2147483662" r:id="rId7"/>
    <p:sldLayoutId id="2147483737" r:id="rId8"/>
    <p:sldLayoutId id="214748373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9.xml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6.png"/><Relationship Id="rId18" Type="http://schemas.openxmlformats.org/officeDocument/2006/relationships/image" Target="../media/image18.png"/><Relationship Id="rId3" Type="http://schemas.microsoft.com/office/2007/relationships/media" Target="../media/media3.wav"/><Relationship Id="rId7" Type="http://schemas.openxmlformats.org/officeDocument/2006/relationships/image" Target="../media/image14.png"/><Relationship Id="rId12" Type="http://schemas.openxmlformats.org/officeDocument/2006/relationships/slide" Target="slide5.xml"/><Relationship Id="rId17" Type="http://schemas.openxmlformats.org/officeDocument/2006/relationships/image" Target="../media/image10.gif"/><Relationship Id="rId2" Type="http://schemas.microsoft.com/office/2007/relationships/media" Target="../media/media2.wav"/><Relationship Id="rId16" Type="http://schemas.openxmlformats.org/officeDocument/2006/relationships/image" Target="../media/image17.png"/><Relationship Id="rId20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slide" Target="slide6.xml"/><Relationship Id="rId5" Type="http://schemas.openxmlformats.org/officeDocument/2006/relationships/slideLayout" Target="../slideLayouts/slideLayout9.xml"/><Relationship Id="rId15" Type="http://schemas.openxmlformats.org/officeDocument/2006/relationships/slide" Target="slide9.xml"/><Relationship Id="rId10" Type="http://schemas.openxmlformats.org/officeDocument/2006/relationships/image" Target="../media/image11.png"/><Relationship Id="rId19" Type="http://schemas.openxmlformats.org/officeDocument/2006/relationships/image" Target="../media/image12.png"/><Relationship Id="rId4" Type="http://schemas.openxmlformats.org/officeDocument/2006/relationships/audio" Target="../media/media3.wav"/><Relationship Id="rId9" Type="http://schemas.openxmlformats.org/officeDocument/2006/relationships/image" Target="../media/image15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8" y="1603872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25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72: Em vui học toán – Tiết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7" y="2626935"/>
            <a:ext cx="6234053" cy="185217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68240E92-EC90-4A06-AE7D-FD56258FA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393773"/>
          </a:xfrm>
          <a:prstGeom prst="rect">
            <a:avLst/>
          </a:prstGeom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F227B59-22AA-4F7E-97A7-B85E306BB038}"/>
              </a:ext>
            </a:extLst>
          </p:cNvPr>
          <p:cNvSpPr/>
          <p:nvPr/>
        </p:nvSpPr>
        <p:spPr>
          <a:xfrm>
            <a:off x="451303" y="463296"/>
            <a:ext cx="11432955" cy="5803141"/>
          </a:xfrm>
          <a:prstGeom prst="roundRect">
            <a:avLst>
              <a:gd name="adj" fmla="val 1066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1410995" y="102460"/>
            <a:ext cx="10174279" cy="721671"/>
            <a:chOff x="-3369817" y="382607"/>
            <a:chExt cx="9051837" cy="76005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9051837" cy="76005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Thể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bằng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nhiều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81970" y="444573"/>
              <a:ext cx="628473" cy="63881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57ACC0F-A97B-406F-9751-019F3F6EB5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573"/>
          <a:stretch/>
        </p:blipFill>
        <p:spPr>
          <a:xfrm>
            <a:off x="1086793" y="1069849"/>
            <a:ext cx="10018413" cy="459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66DABD6F-8094-47B7-8D52-4DAF371DE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393773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98EFD4B-3470-4AE7-A17B-83ACCD8E95CD}"/>
              </a:ext>
            </a:extLst>
          </p:cNvPr>
          <p:cNvSpPr/>
          <p:nvPr/>
        </p:nvSpPr>
        <p:spPr>
          <a:xfrm>
            <a:off x="451303" y="304800"/>
            <a:ext cx="11432955" cy="6010275"/>
          </a:xfrm>
          <a:prstGeom prst="roundRect">
            <a:avLst>
              <a:gd name="adj" fmla="val 1066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B34C1B6-431B-43D2-B603-C8E6B6A83E23}"/>
              </a:ext>
            </a:extLst>
          </p:cNvPr>
          <p:cNvGrpSpPr/>
          <p:nvPr/>
        </p:nvGrpSpPr>
        <p:grpSpPr>
          <a:xfrm>
            <a:off x="856034" y="126715"/>
            <a:ext cx="10632332" cy="875233"/>
            <a:chOff x="-4277825" y="382606"/>
            <a:chExt cx="10444128" cy="92178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EAA3F53-A611-4964-843E-ED3B5986AEDB}"/>
                </a:ext>
              </a:extLst>
            </p:cNvPr>
            <p:cNvSpPr/>
            <p:nvPr/>
          </p:nvSpPr>
          <p:spPr>
            <a:xfrm>
              <a:off x="-4277825" y="382606"/>
              <a:ext cx="10444128" cy="921781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Sử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dụng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dạng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lập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phương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chữ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nhật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trụ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cầu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tạo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C4FDAFA-31DE-4CDF-9422-C41EFDA8E02E}"/>
                </a:ext>
              </a:extLst>
            </p:cNvPr>
            <p:cNvSpPr/>
            <p:nvPr/>
          </p:nvSpPr>
          <p:spPr>
            <a:xfrm>
              <a:off x="-4220490" y="527261"/>
              <a:ext cx="628473" cy="63881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4572D09-59E6-402F-9989-32574F4B5A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506"/>
          <a:stretch/>
        </p:blipFill>
        <p:spPr>
          <a:xfrm>
            <a:off x="912680" y="1305817"/>
            <a:ext cx="10366640" cy="455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3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43624" y="3580481"/>
            <a:ext cx="7372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294626" y="3521757"/>
            <a:ext cx="7372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24303" y="2561266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11678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1C2D0E8-C277-403B-A8A5-B7B681FB7F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72"/>
          <a:stretch/>
        </p:blipFill>
        <p:spPr>
          <a:xfrm>
            <a:off x="0" y="-1"/>
            <a:ext cx="12192000" cy="6430945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3005588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8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64550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rgbClr val="FFFF00"/>
                </a:solidFill>
              </a:rPr>
              <a:t>BẮT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rgbClr val="FFFF00"/>
                </a:solidFill>
              </a:rPr>
              <a:t>ĐẦU</a:t>
            </a:r>
            <a:endParaRPr lang="en-US" sz="4000" b="1" dirty="0">
              <a:ln w="12700" cmpd="sng">
                <a:noFill/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5EDAE04-9682-40D8-8845-6788CF71E018}"/>
              </a:ext>
            </a:extLst>
          </p:cNvPr>
          <p:cNvGrpSpPr/>
          <p:nvPr/>
        </p:nvGrpSpPr>
        <p:grpSpPr>
          <a:xfrm>
            <a:off x="1894745" y="3429000"/>
            <a:ext cx="3005590" cy="3091433"/>
            <a:chOff x="4323905" y="1816468"/>
            <a:chExt cx="3005590" cy="309143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7BD43AE-B59E-4631-A8C3-CBECA5297F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396"/>
            <a:stretch/>
          </p:blipFill>
          <p:spPr>
            <a:xfrm>
              <a:off x="4323907" y="1816468"/>
              <a:ext cx="3005588" cy="2438291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BC4A037-446E-46CD-8EDF-CBE9C07E600A}"/>
                </a:ext>
              </a:extLst>
            </p:cNvPr>
            <p:cNvGrpSpPr/>
            <p:nvPr/>
          </p:nvGrpSpPr>
          <p:grpSpPr>
            <a:xfrm>
              <a:off x="4323905" y="2728560"/>
              <a:ext cx="3005588" cy="2179341"/>
              <a:chOff x="4323905" y="2728560"/>
              <a:chExt cx="3005588" cy="2179341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79335939-2CB1-49E3-9D46-0C96228FD29F}"/>
                  </a:ext>
                </a:extLst>
              </p:cNvPr>
              <p:cNvSpPr/>
              <p:nvPr/>
            </p:nvSpPr>
            <p:spPr>
              <a:xfrm>
                <a:off x="6988628" y="2799183"/>
                <a:ext cx="340865" cy="2108717"/>
              </a:xfrm>
              <a:prstGeom prst="round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B76F0F6E-B45A-4AF6-995A-C2BDEE0818D0}"/>
                  </a:ext>
                </a:extLst>
              </p:cNvPr>
              <p:cNvSpPr/>
              <p:nvPr/>
            </p:nvSpPr>
            <p:spPr>
              <a:xfrm>
                <a:off x="4323905" y="2728560"/>
                <a:ext cx="340866" cy="2179341"/>
              </a:xfrm>
              <a:prstGeom prst="round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7491C6B-5BAB-4F0F-8A88-7C0D8B4603B7}"/>
                </a:ext>
              </a:extLst>
            </p:cNvPr>
            <p:cNvSpPr/>
            <p:nvPr/>
          </p:nvSpPr>
          <p:spPr>
            <a:xfrm>
              <a:off x="5799273" y="4124509"/>
              <a:ext cx="797469" cy="408883"/>
            </a:xfrm>
            <a:prstGeom prst="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A9E8F3D-A614-434E-9E07-6BCD9848EA4F}"/>
                </a:ext>
              </a:extLst>
            </p:cNvPr>
            <p:cNvSpPr/>
            <p:nvPr/>
          </p:nvSpPr>
          <p:spPr>
            <a:xfrm>
              <a:off x="4971328" y="4070346"/>
              <a:ext cx="797469" cy="510984"/>
            </a:xfrm>
            <a:prstGeom prst="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hord 33">
              <a:extLst>
                <a:ext uri="{FF2B5EF4-FFF2-40B4-BE49-F238E27FC236}">
                  <a16:creationId xmlns:a16="http://schemas.microsoft.com/office/drawing/2014/main" id="{36CA4D5F-686F-4D44-A10B-FD404C7EBD04}"/>
                </a:ext>
              </a:extLst>
            </p:cNvPr>
            <p:cNvSpPr/>
            <p:nvPr/>
          </p:nvSpPr>
          <p:spPr>
            <a:xfrm rot="6638026">
              <a:off x="5092137" y="4099957"/>
              <a:ext cx="523614" cy="832495"/>
            </a:xfrm>
            <a:custGeom>
              <a:avLst/>
              <a:gdLst>
                <a:gd name="connsiteX0" fmla="*/ 653695 w 744966"/>
                <a:gd name="connsiteY0" fmla="*/ 710043 h 857662"/>
                <a:gd name="connsiteX1" fmla="*/ 166291 w 744966"/>
                <a:gd name="connsiteY1" fmla="*/ 785965 h 857662"/>
                <a:gd name="connsiteX2" fmla="*/ 9696 w 744966"/>
                <a:gd name="connsiteY2" fmla="*/ 331622 h 857662"/>
                <a:gd name="connsiteX3" fmla="*/ 372483 w 744966"/>
                <a:gd name="connsiteY3" fmla="*/ -1 h 857662"/>
                <a:gd name="connsiteX4" fmla="*/ 653695 w 744966"/>
                <a:gd name="connsiteY4" fmla="*/ 710043 h 857662"/>
                <a:gd name="connsiteX0" fmla="*/ 688725 w 688725"/>
                <a:gd name="connsiteY0" fmla="*/ 710044 h 839079"/>
                <a:gd name="connsiteX1" fmla="*/ 201321 w 688725"/>
                <a:gd name="connsiteY1" fmla="*/ 785966 h 839079"/>
                <a:gd name="connsiteX2" fmla="*/ 6401 w 688725"/>
                <a:gd name="connsiteY2" fmla="*/ 256323 h 839079"/>
                <a:gd name="connsiteX3" fmla="*/ 407513 w 688725"/>
                <a:gd name="connsiteY3" fmla="*/ 0 h 839079"/>
                <a:gd name="connsiteX4" fmla="*/ 688725 w 688725"/>
                <a:gd name="connsiteY4" fmla="*/ 710044 h 83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725" h="839079">
                  <a:moveTo>
                    <a:pt x="688725" y="710044"/>
                  </a:moveTo>
                  <a:cubicBezTo>
                    <a:pt x="565930" y="872801"/>
                    <a:pt x="315042" y="861586"/>
                    <a:pt x="201321" y="785966"/>
                  </a:cubicBezTo>
                  <a:cubicBezTo>
                    <a:pt x="87600" y="710346"/>
                    <a:pt x="-28820" y="430549"/>
                    <a:pt x="6401" y="256323"/>
                  </a:cubicBezTo>
                  <a:cubicBezTo>
                    <a:pt x="45660" y="62126"/>
                    <a:pt x="234324" y="0"/>
                    <a:pt x="407513" y="0"/>
                  </a:cubicBezTo>
                  <a:lnTo>
                    <a:pt x="688725" y="7100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hord 33">
              <a:extLst>
                <a:ext uri="{FF2B5EF4-FFF2-40B4-BE49-F238E27FC236}">
                  <a16:creationId xmlns:a16="http://schemas.microsoft.com/office/drawing/2014/main" id="{FE107F96-7C76-46A4-9EAA-7AA173D4C4E0}"/>
                </a:ext>
              </a:extLst>
            </p:cNvPr>
            <p:cNvSpPr/>
            <p:nvPr/>
          </p:nvSpPr>
          <p:spPr>
            <a:xfrm rot="4539874" flipV="1">
              <a:off x="5936200" y="4069280"/>
              <a:ext cx="523614" cy="839685"/>
            </a:xfrm>
            <a:custGeom>
              <a:avLst/>
              <a:gdLst>
                <a:gd name="connsiteX0" fmla="*/ 653695 w 744966"/>
                <a:gd name="connsiteY0" fmla="*/ 710043 h 857662"/>
                <a:gd name="connsiteX1" fmla="*/ 166291 w 744966"/>
                <a:gd name="connsiteY1" fmla="*/ 785965 h 857662"/>
                <a:gd name="connsiteX2" fmla="*/ 9696 w 744966"/>
                <a:gd name="connsiteY2" fmla="*/ 331622 h 857662"/>
                <a:gd name="connsiteX3" fmla="*/ 372483 w 744966"/>
                <a:gd name="connsiteY3" fmla="*/ -1 h 857662"/>
                <a:gd name="connsiteX4" fmla="*/ 653695 w 744966"/>
                <a:gd name="connsiteY4" fmla="*/ 710043 h 857662"/>
                <a:gd name="connsiteX0" fmla="*/ 688725 w 688725"/>
                <a:gd name="connsiteY0" fmla="*/ 710044 h 839079"/>
                <a:gd name="connsiteX1" fmla="*/ 201321 w 688725"/>
                <a:gd name="connsiteY1" fmla="*/ 785966 h 839079"/>
                <a:gd name="connsiteX2" fmla="*/ 6401 w 688725"/>
                <a:gd name="connsiteY2" fmla="*/ 256323 h 839079"/>
                <a:gd name="connsiteX3" fmla="*/ 407513 w 688725"/>
                <a:gd name="connsiteY3" fmla="*/ 0 h 839079"/>
                <a:gd name="connsiteX4" fmla="*/ 688725 w 688725"/>
                <a:gd name="connsiteY4" fmla="*/ 710044 h 83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725" h="839079">
                  <a:moveTo>
                    <a:pt x="688725" y="710044"/>
                  </a:moveTo>
                  <a:cubicBezTo>
                    <a:pt x="565930" y="872801"/>
                    <a:pt x="315042" y="861586"/>
                    <a:pt x="201321" y="785966"/>
                  </a:cubicBezTo>
                  <a:cubicBezTo>
                    <a:pt x="87600" y="710346"/>
                    <a:pt x="-28820" y="430549"/>
                    <a:pt x="6401" y="256323"/>
                  </a:cubicBezTo>
                  <a:cubicBezTo>
                    <a:pt x="45660" y="62126"/>
                    <a:pt x="234324" y="0"/>
                    <a:pt x="407513" y="0"/>
                  </a:cubicBezTo>
                  <a:lnTo>
                    <a:pt x="688725" y="7100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B26D9AA-A5BC-4F8E-8A7F-9CB442BE2D20}"/>
              </a:ext>
            </a:extLst>
          </p:cNvPr>
          <p:cNvGrpSpPr/>
          <p:nvPr/>
        </p:nvGrpSpPr>
        <p:grpSpPr>
          <a:xfrm>
            <a:off x="1518662" y="539199"/>
            <a:ext cx="3633531" cy="2938527"/>
            <a:chOff x="1518662" y="539199"/>
            <a:chExt cx="3633531" cy="2938527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662" y="539199"/>
              <a:ext cx="3633531" cy="2938527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D1A4F46-FBE8-4673-A57F-7A765E035598}"/>
                </a:ext>
              </a:extLst>
            </p:cNvPr>
            <p:cNvSpPr/>
            <p:nvPr/>
          </p:nvSpPr>
          <p:spPr>
            <a:xfrm>
              <a:off x="2721935" y="664138"/>
              <a:ext cx="1318437" cy="1143397"/>
            </a:xfrm>
            <a:prstGeom prst="ellipse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6243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039 0.037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8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792C6A-5AF5-4149-9BC2-B982EE00D2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978"/>
            <a:ext cx="12192000" cy="6405023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1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2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hlinkClick r:id="rId12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4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hlinkClick r:id="rId15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hlinkClick r:id="rId14" action="ppaction://hlinksldjump"/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7" name="Picture 16">
            <a:hlinkClick r:id="rId12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576" y="1079159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8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" name="Picture 5">
            <a:hlinkClick r:id="" action="ppaction://noaction"/>
            <a:extLst>
              <a:ext uri="{FF2B5EF4-FFF2-40B4-BE49-F238E27FC236}">
                <a16:creationId xmlns:a16="http://schemas.microsoft.com/office/drawing/2014/main" id="{71178B01-2EE4-45DA-B2E7-174D17E533C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79158" y="456654"/>
            <a:ext cx="1157276" cy="113048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AA11FF2-DCF3-4749-8466-63FA4845FC6A}"/>
              </a:ext>
            </a:extLst>
          </p:cNvPr>
          <p:cNvGrpSpPr/>
          <p:nvPr/>
        </p:nvGrpSpPr>
        <p:grpSpPr>
          <a:xfrm>
            <a:off x="5505000" y="977579"/>
            <a:ext cx="897873" cy="748512"/>
            <a:chOff x="4323905" y="1816468"/>
            <a:chExt cx="3005590" cy="3091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01026D5-2FCF-4AA2-BCDE-458D1396D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396"/>
            <a:stretch/>
          </p:blipFill>
          <p:spPr>
            <a:xfrm>
              <a:off x="4323907" y="1816468"/>
              <a:ext cx="3005588" cy="2438291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599D020-09D6-4212-B08B-D6B65B731549}"/>
                </a:ext>
              </a:extLst>
            </p:cNvPr>
            <p:cNvGrpSpPr/>
            <p:nvPr/>
          </p:nvGrpSpPr>
          <p:grpSpPr>
            <a:xfrm>
              <a:off x="4323905" y="2728560"/>
              <a:ext cx="3005588" cy="2179341"/>
              <a:chOff x="4323905" y="2728560"/>
              <a:chExt cx="3005588" cy="2179341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4146EAAB-40CB-4EA2-B195-C36E709EA92B}"/>
                  </a:ext>
                </a:extLst>
              </p:cNvPr>
              <p:cNvSpPr/>
              <p:nvPr/>
            </p:nvSpPr>
            <p:spPr>
              <a:xfrm>
                <a:off x="6988628" y="2799183"/>
                <a:ext cx="340865" cy="2108717"/>
              </a:xfrm>
              <a:prstGeom prst="round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5E762091-492E-4102-AE67-D4EE51E22682}"/>
                  </a:ext>
                </a:extLst>
              </p:cNvPr>
              <p:cNvSpPr/>
              <p:nvPr/>
            </p:nvSpPr>
            <p:spPr>
              <a:xfrm>
                <a:off x="4323905" y="2728560"/>
                <a:ext cx="340866" cy="2179341"/>
              </a:xfrm>
              <a:prstGeom prst="round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6D7A134-A487-4A16-83CC-5531604D9CE5}"/>
                </a:ext>
              </a:extLst>
            </p:cNvPr>
            <p:cNvSpPr/>
            <p:nvPr/>
          </p:nvSpPr>
          <p:spPr>
            <a:xfrm>
              <a:off x="5799273" y="4124509"/>
              <a:ext cx="797469" cy="408883"/>
            </a:xfrm>
            <a:prstGeom prst="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07C91CF-1275-4CA2-8541-758374EB2C3C}"/>
                </a:ext>
              </a:extLst>
            </p:cNvPr>
            <p:cNvSpPr/>
            <p:nvPr/>
          </p:nvSpPr>
          <p:spPr>
            <a:xfrm>
              <a:off x="4971328" y="4070346"/>
              <a:ext cx="797469" cy="510984"/>
            </a:xfrm>
            <a:prstGeom prst="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hord 33">
              <a:extLst>
                <a:ext uri="{FF2B5EF4-FFF2-40B4-BE49-F238E27FC236}">
                  <a16:creationId xmlns:a16="http://schemas.microsoft.com/office/drawing/2014/main" id="{D675909E-224B-4DE2-977A-A6828DBB4F62}"/>
                </a:ext>
              </a:extLst>
            </p:cNvPr>
            <p:cNvSpPr/>
            <p:nvPr/>
          </p:nvSpPr>
          <p:spPr>
            <a:xfrm rot="6638026">
              <a:off x="5092137" y="4099957"/>
              <a:ext cx="523614" cy="832495"/>
            </a:xfrm>
            <a:custGeom>
              <a:avLst/>
              <a:gdLst>
                <a:gd name="connsiteX0" fmla="*/ 653695 w 744966"/>
                <a:gd name="connsiteY0" fmla="*/ 710043 h 857662"/>
                <a:gd name="connsiteX1" fmla="*/ 166291 w 744966"/>
                <a:gd name="connsiteY1" fmla="*/ 785965 h 857662"/>
                <a:gd name="connsiteX2" fmla="*/ 9696 w 744966"/>
                <a:gd name="connsiteY2" fmla="*/ 331622 h 857662"/>
                <a:gd name="connsiteX3" fmla="*/ 372483 w 744966"/>
                <a:gd name="connsiteY3" fmla="*/ -1 h 857662"/>
                <a:gd name="connsiteX4" fmla="*/ 653695 w 744966"/>
                <a:gd name="connsiteY4" fmla="*/ 710043 h 857662"/>
                <a:gd name="connsiteX0" fmla="*/ 688725 w 688725"/>
                <a:gd name="connsiteY0" fmla="*/ 710044 h 839079"/>
                <a:gd name="connsiteX1" fmla="*/ 201321 w 688725"/>
                <a:gd name="connsiteY1" fmla="*/ 785966 h 839079"/>
                <a:gd name="connsiteX2" fmla="*/ 6401 w 688725"/>
                <a:gd name="connsiteY2" fmla="*/ 256323 h 839079"/>
                <a:gd name="connsiteX3" fmla="*/ 407513 w 688725"/>
                <a:gd name="connsiteY3" fmla="*/ 0 h 839079"/>
                <a:gd name="connsiteX4" fmla="*/ 688725 w 688725"/>
                <a:gd name="connsiteY4" fmla="*/ 710044 h 83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725" h="839079">
                  <a:moveTo>
                    <a:pt x="688725" y="710044"/>
                  </a:moveTo>
                  <a:cubicBezTo>
                    <a:pt x="565930" y="872801"/>
                    <a:pt x="315042" y="861586"/>
                    <a:pt x="201321" y="785966"/>
                  </a:cubicBezTo>
                  <a:cubicBezTo>
                    <a:pt x="87600" y="710346"/>
                    <a:pt x="-28820" y="430549"/>
                    <a:pt x="6401" y="256323"/>
                  </a:cubicBezTo>
                  <a:cubicBezTo>
                    <a:pt x="45660" y="62126"/>
                    <a:pt x="234324" y="0"/>
                    <a:pt x="407513" y="0"/>
                  </a:cubicBezTo>
                  <a:lnTo>
                    <a:pt x="688725" y="7100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hord 33">
              <a:extLst>
                <a:ext uri="{FF2B5EF4-FFF2-40B4-BE49-F238E27FC236}">
                  <a16:creationId xmlns:a16="http://schemas.microsoft.com/office/drawing/2014/main" id="{DE0DD3DA-43CD-4861-B2A6-FF51270E551B}"/>
                </a:ext>
              </a:extLst>
            </p:cNvPr>
            <p:cNvSpPr/>
            <p:nvPr/>
          </p:nvSpPr>
          <p:spPr>
            <a:xfrm rot="4539874" flipV="1">
              <a:off x="5936200" y="4069280"/>
              <a:ext cx="523614" cy="839685"/>
            </a:xfrm>
            <a:custGeom>
              <a:avLst/>
              <a:gdLst>
                <a:gd name="connsiteX0" fmla="*/ 653695 w 744966"/>
                <a:gd name="connsiteY0" fmla="*/ 710043 h 857662"/>
                <a:gd name="connsiteX1" fmla="*/ 166291 w 744966"/>
                <a:gd name="connsiteY1" fmla="*/ 785965 h 857662"/>
                <a:gd name="connsiteX2" fmla="*/ 9696 w 744966"/>
                <a:gd name="connsiteY2" fmla="*/ 331622 h 857662"/>
                <a:gd name="connsiteX3" fmla="*/ 372483 w 744966"/>
                <a:gd name="connsiteY3" fmla="*/ -1 h 857662"/>
                <a:gd name="connsiteX4" fmla="*/ 653695 w 744966"/>
                <a:gd name="connsiteY4" fmla="*/ 710043 h 857662"/>
                <a:gd name="connsiteX0" fmla="*/ 688725 w 688725"/>
                <a:gd name="connsiteY0" fmla="*/ 710044 h 839079"/>
                <a:gd name="connsiteX1" fmla="*/ 201321 w 688725"/>
                <a:gd name="connsiteY1" fmla="*/ 785966 h 839079"/>
                <a:gd name="connsiteX2" fmla="*/ 6401 w 688725"/>
                <a:gd name="connsiteY2" fmla="*/ 256323 h 839079"/>
                <a:gd name="connsiteX3" fmla="*/ 407513 w 688725"/>
                <a:gd name="connsiteY3" fmla="*/ 0 h 839079"/>
                <a:gd name="connsiteX4" fmla="*/ 688725 w 688725"/>
                <a:gd name="connsiteY4" fmla="*/ 710044 h 83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725" h="839079">
                  <a:moveTo>
                    <a:pt x="688725" y="710044"/>
                  </a:moveTo>
                  <a:cubicBezTo>
                    <a:pt x="565930" y="872801"/>
                    <a:pt x="315042" y="861586"/>
                    <a:pt x="201321" y="785966"/>
                  </a:cubicBezTo>
                  <a:cubicBezTo>
                    <a:pt x="87600" y="710346"/>
                    <a:pt x="-28820" y="430549"/>
                    <a:pt x="6401" y="256323"/>
                  </a:cubicBezTo>
                  <a:cubicBezTo>
                    <a:pt x="45660" y="62126"/>
                    <a:pt x="234324" y="0"/>
                    <a:pt x="407513" y="0"/>
                  </a:cubicBezTo>
                  <a:lnTo>
                    <a:pt x="688725" y="7100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B6376DC-499E-4011-B8A4-B46C14E652D7}"/>
              </a:ext>
            </a:extLst>
          </p:cNvPr>
          <p:cNvGrpSpPr/>
          <p:nvPr/>
        </p:nvGrpSpPr>
        <p:grpSpPr>
          <a:xfrm>
            <a:off x="5441373" y="115897"/>
            <a:ext cx="999332" cy="813974"/>
            <a:chOff x="1518662" y="539199"/>
            <a:chExt cx="3633531" cy="293852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B2BA093-9553-439C-A41B-22F70C9B3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662" y="539199"/>
              <a:ext cx="3633531" cy="2938527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941E117-4FCC-4E2A-9556-B9D03396ADC1}"/>
                </a:ext>
              </a:extLst>
            </p:cNvPr>
            <p:cNvSpPr/>
            <p:nvPr/>
          </p:nvSpPr>
          <p:spPr>
            <a:xfrm>
              <a:off x="2721935" y="664138"/>
              <a:ext cx="1318437" cy="1143397"/>
            </a:xfrm>
            <a:prstGeom prst="ellipse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788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-0.00169 0.010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5834D0-974B-4DDA-B55E-3FBF9925AA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2"/>
          <a:stretch/>
        </p:blipFill>
        <p:spPr>
          <a:xfrm>
            <a:off x="0" y="-1"/>
            <a:ext cx="12192000" cy="64309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48144" y="473881"/>
            <a:ext cx="6807775" cy="1621619"/>
          </a:xfrm>
          <a:prstGeom prst="rect">
            <a:avLst/>
          </a:prstGeom>
          <a:ln w="57150"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2 x 7 = ?</a:t>
            </a:r>
            <a:endParaRPr lang="en-US" sz="5400" b="1" i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33657" y="2905849"/>
            <a:ext cx="4202514" cy="35921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F35CD9C-3511-4987-9554-FF91D1BBB590}"/>
              </a:ext>
            </a:extLst>
          </p:cNvPr>
          <p:cNvGrpSpPr/>
          <p:nvPr/>
        </p:nvGrpSpPr>
        <p:grpSpPr>
          <a:xfrm>
            <a:off x="4831718" y="2629246"/>
            <a:ext cx="3040625" cy="1089317"/>
            <a:chOff x="190771" y="1714320"/>
            <a:chExt cx="3816096" cy="87296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6ABB0B6-7DD7-4D4A-A496-3A4DD1A1B58E}"/>
                </a:ext>
              </a:extLst>
            </p:cNvPr>
            <p:cNvSpPr/>
            <p:nvPr/>
          </p:nvSpPr>
          <p:spPr>
            <a:xfrm>
              <a:off x="190771" y="1714320"/>
              <a:ext cx="3816096" cy="872967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265782B-7DFA-4059-90FD-E3A34C4D358E}"/>
                </a:ext>
              </a:extLst>
            </p:cNvPr>
            <p:cNvSpPr txBox="1"/>
            <p:nvPr/>
          </p:nvSpPr>
          <p:spPr>
            <a:xfrm>
              <a:off x="621064" y="1816836"/>
              <a:ext cx="2955509" cy="616622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14</a:t>
              </a:r>
              <a:endParaRPr lang="en-US" sz="4400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360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6D9C7C-1533-40F2-8BC3-2A596BE537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2"/>
          <a:stretch/>
        </p:blipFill>
        <p:spPr>
          <a:xfrm>
            <a:off x="0" y="-1"/>
            <a:ext cx="12192000" cy="6430945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2905849"/>
            <a:ext cx="4202514" cy="35921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A4B73F9-D69D-4369-9AF3-B8FFCBBDEAF1}"/>
              </a:ext>
            </a:extLst>
          </p:cNvPr>
          <p:cNvGrpSpPr/>
          <p:nvPr/>
        </p:nvGrpSpPr>
        <p:grpSpPr>
          <a:xfrm>
            <a:off x="3200397" y="643042"/>
            <a:ext cx="5809033" cy="1508730"/>
            <a:chOff x="3182563" y="561993"/>
            <a:chExt cx="5826868" cy="1908760"/>
          </a:xfrm>
        </p:grpSpPr>
        <p:sp>
          <p:nvSpPr>
            <p:cNvPr id="8" name="Rectangle 7"/>
            <p:cNvSpPr/>
            <p:nvPr/>
          </p:nvSpPr>
          <p:spPr>
            <a:xfrm>
              <a:off x="3182563" y="561993"/>
              <a:ext cx="5826868" cy="1908760"/>
            </a:xfrm>
            <a:prstGeom prst="rect">
              <a:avLst/>
            </a:prstGeom>
            <a:ln w="5715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latin typeface="UTM Avo" panose="0204060305050602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1FFE1C-8555-4571-A172-131C6DB8A739}"/>
                </a:ext>
              </a:extLst>
            </p:cNvPr>
            <p:cNvSpPr txBox="1"/>
            <p:nvPr/>
          </p:nvSpPr>
          <p:spPr>
            <a:xfrm>
              <a:off x="3434235" y="1516373"/>
              <a:ext cx="53235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tích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5 </a:t>
              </a:r>
              <a:r>
                <a:rPr lang="en-US" sz="40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C119ED-4A9A-46F1-9928-24BB1371A2C3}"/>
              </a:ext>
            </a:extLst>
          </p:cNvPr>
          <p:cNvGrpSpPr/>
          <p:nvPr/>
        </p:nvGrpSpPr>
        <p:grpSpPr>
          <a:xfrm>
            <a:off x="4584600" y="2711302"/>
            <a:ext cx="3040625" cy="1089317"/>
            <a:chOff x="190768" y="1341982"/>
            <a:chExt cx="3816096" cy="87296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8100DD4-78A0-458B-BD68-AB84666E1936}"/>
                </a:ext>
              </a:extLst>
            </p:cNvPr>
            <p:cNvSpPr/>
            <p:nvPr/>
          </p:nvSpPr>
          <p:spPr>
            <a:xfrm>
              <a:off x="190768" y="1341982"/>
              <a:ext cx="3816096" cy="872967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7F5FF5E-01D5-4309-9544-B97B9F7BBCC5}"/>
                </a:ext>
              </a:extLst>
            </p:cNvPr>
            <p:cNvSpPr txBox="1"/>
            <p:nvPr/>
          </p:nvSpPr>
          <p:spPr>
            <a:xfrm>
              <a:off x="621062" y="1444496"/>
              <a:ext cx="2955509" cy="616622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20</a:t>
              </a:r>
              <a:endParaRPr lang="en-US" sz="4400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536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F4EDA2-F12B-4919-A63C-A6E6E59DC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2"/>
          <a:stretch/>
        </p:blipFill>
        <p:spPr>
          <a:xfrm>
            <a:off x="0" y="-23429"/>
            <a:ext cx="12192000" cy="6430945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3512" y="2905849"/>
            <a:ext cx="4202514" cy="35921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509A239-015B-4C23-BC31-CCEFC78B220F}"/>
              </a:ext>
            </a:extLst>
          </p:cNvPr>
          <p:cNvGrpSpPr/>
          <p:nvPr/>
        </p:nvGrpSpPr>
        <p:grpSpPr>
          <a:xfrm>
            <a:off x="3899002" y="649615"/>
            <a:ext cx="5984300" cy="1483985"/>
            <a:chOff x="3914801" y="649615"/>
            <a:chExt cx="5984300" cy="2054948"/>
          </a:xfrm>
        </p:grpSpPr>
        <p:sp>
          <p:nvSpPr>
            <p:cNvPr id="8" name="Rectangle 7"/>
            <p:cNvSpPr/>
            <p:nvPr/>
          </p:nvSpPr>
          <p:spPr>
            <a:xfrm>
              <a:off x="3914801" y="649615"/>
              <a:ext cx="5984300" cy="2054948"/>
            </a:xfrm>
            <a:prstGeom prst="rect">
              <a:avLst/>
            </a:prstGeom>
            <a:ln w="5715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01B9A0-CE5D-4DEC-93E2-127ECB258487}"/>
                </a:ext>
              </a:extLst>
            </p:cNvPr>
            <p:cNvSpPr txBox="1"/>
            <p:nvPr/>
          </p:nvSpPr>
          <p:spPr>
            <a:xfrm>
              <a:off x="4418634" y="1353923"/>
              <a:ext cx="48646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35 : 5 = 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53472E-F51F-412F-B371-D56CAEFE712E}"/>
              </a:ext>
            </a:extLst>
          </p:cNvPr>
          <p:cNvGrpSpPr/>
          <p:nvPr/>
        </p:nvGrpSpPr>
        <p:grpSpPr>
          <a:xfrm>
            <a:off x="4940806" y="2884341"/>
            <a:ext cx="3788665" cy="1089317"/>
            <a:chOff x="190771" y="1714320"/>
            <a:chExt cx="3816096" cy="87296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735D8D0-766C-4F1E-ACEE-135005E8DBE0}"/>
                </a:ext>
              </a:extLst>
            </p:cNvPr>
            <p:cNvSpPr/>
            <p:nvPr/>
          </p:nvSpPr>
          <p:spPr>
            <a:xfrm>
              <a:off x="190771" y="1714320"/>
              <a:ext cx="3816096" cy="872967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2A6275-C3A8-4EF5-989B-7CCB9611CD2F}"/>
                </a:ext>
              </a:extLst>
            </p:cNvPr>
            <p:cNvSpPr txBox="1"/>
            <p:nvPr/>
          </p:nvSpPr>
          <p:spPr>
            <a:xfrm>
              <a:off x="621064" y="1816836"/>
              <a:ext cx="2955509" cy="616622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7</a:t>
              </a:r>
              <a:endParaRPr lang="en-US" sz="4400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519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A04F11-F7A0-4999-A8E9-70E9D54CF9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2"/>
          <a:stretch/>
        </p:blipFill>
        <p:spPr>
          <a:xfrm>
            <a:off x="0" y="-1"/>
            <a:ext cx="12192000" cy="64309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42427" y="649615"/>
            <a:ext cx="5311302" cy="1435217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16 : 2 = ?</a:t>
            </a: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514527" y="2838754"/>
            <a:ext cx="4202514" cy="3592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9C3AA4C-A51E-45A7-B4F8-2B12E1A40FE3}"/>
              </a:ext>
            </a:extLst>
          </p:cNvPr>
          <p:cNvGrpSpPr/>
          <p:nvPr/>
        </p:nvGrpSpPr>
        <p:grpSpPr>
          <a:xfrm>
            <a:off x="4603745" y="2670812"/>
            <a:ext cx="3788665" cy="1089317"/>
            <a:chOff x="190771" y="1714320"/>
            <a:chExt cx="3816096" cy="87296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CCED20C-2857-4B5D-9B3C-66F132644F0B}"/>
                </a:ext>
              </a:extLst>
            </p:cNvPr>
            <p:cNvSpPr/>
            <p:nvPr/>
          </p:nvSpPr>
          <p:spPr>
            <a:xfrm>
              <a:off x="190771" y="1714320"/>
              <a:ext cx="3816096" cy="872967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E25A546-201D-4A06-9615-98002D4B4C5E}"/>
                </a:ext>
              </a:extLst>
            </p:cNvPr>
            <p:cNvSpPr txBox="1"/>
            <p:nvPr/>
          </p:nvSpPr>
          <p:spPr>
            <a:xfrm>
              <a:off x="621064" y="1816836"/>
              <a:ext cx="2955509" cy="616622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8</a:t>
              </a:r>
              <a:endParaRPr lang="en-US" sz="4400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093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D2B675-3CD6-423C-9B43-8895E1727B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2"/>
          <a:stretch/>
        </p:blipFill>
        <p:spPr>
          <a:xfrm>
            <a:off x="0" y="-1"/>
            <a:ext cx="12192000" cy="64309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26860" y="649615"/>
            <a:ext cx="7091463" cy="149351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4000" b="1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 5</a:t>
            </a: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33657" y="2880833"/>
            <a:ext cx="4202514" cy="35921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A10DF6F-AE05-4C9C-BCFA-7328CBC6B499}"/>
              </a:ext>
            </a:extLst>
          </p:cNvPr>
          <p:cNvGrpSpPr/>
          <p:nvPr/>
        </p:nvGrpSpPr>
        <p:grpSpPr>
          <a:xfrm>
            <a:off x="4978258" y="2884341"/>
            <a:ext cx="3788665" cy="1089317"/>
            <a:chOff x="190771" y="1714320"/>
            <a:chExt cx="3816096" cy="87296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B9A9D1-7545-440E-A98C-FD10E3CFA868}"/>
                </a:ext>
              </a:extLst>
            </p:cNvPr>
            <p:cNvSpPr/>
            <p:nvPr/>
          </p:nvSpPr>
          <p:spPr>
            <a:xfrm>
              <a:off x="190771" y="1714320"/>
              <a:ext cx="3816096" cy="872967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85BF51-F0ED-40F4-B2A6-D1B708DB3DFB}"/>
                </a:ext>
              </a:extLst>
            </p:cNvPr>
            <p:cNvSpPr txBox="1"/>
            <p:nvPr/>
          </p:nvSpPr>
          <p:spPr>
            <a:xfrm>
              <a:off x="621064" y="1816837"/>
              <a:ext cx="2955509" cy="616622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6</a:t>
              </a:r>
              <a:endParaRPr lang="en-US" sz="4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670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2677301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1851</TotalTime>
  <Words>152</Words>
  <Application>Microsoft Office PowerPoint</Application>
  <PresentationFormat>Màn hình rộng</PresentationFormat>
  <Paragraphs>37</Paragraphs>
  <Slides>15</Slides>
  <Notes>0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3" baseType="lpstr">
      <vt:lpstr>Arial</vt:lpstr>
      <vt:lpstr>Britannic Bold</vt:lpstr>
      <vt:lpstr>Calibri</vt:lpstr>
      <vt:lpstr>Calibri Light</vt:lpstr>
      <vt:lpstr>Tahoma</vt:lpstr>
      <vt:lpstr>Times New Roman</vt:lpstr>
      <vt:lpstr>UTM Avo</vt:lpstr>
      <vt:lpstr>Office Theme</vt:lpstr>
      <vt:lpstr>Tuần 25 Bài 72: Em vui học toán – Tiết 1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Linh Op</cp:lastModifiedBy>
  <cp:revision>232</cp:revision>
  <dcterms:created xsi:type="dcterms:W3CDTF">2021-07-12T03:44:38Z</dcterms:created>
  <dcterms:modified xsi:type="dcterms:W3CDTF">2022-02-15T08:30:36Z</dcterms:modified>
</cp:coreProperties>
</file>