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42" r:id="rId3"/>
  </p:sldMasterIdLst>
  <p:notesMasterIdLst>
    <p:notesMasterId r:id="rId26"/>
  </p:notesMasterIdLst>
  <p:handoutMasterIdLst>
    <p:handoutMasterId r:id="rId27"/>
  </p:handoutMasterIdLst>
  <p:sldIdLst>
    <p:sldId id="2007577192" r:id="rId4"/>
    <p:sldId id="2007577189" r:id="rId5"/>
    <p:sldId id="2007577195" r:id="rId6"/>
    <p:sldId id="583" r:id="rId7"/>
    <p:sldId id="2007577193" r:id="rId8"/>
    <p:sldId id="2007577190" r:id="rId9"/>
    <p:sldId id="2007577142" r:id="rId10"/>
    <p:sldId id="2007577154" r:id="rId11"/>
    <p:sldId id="2007577155" r:id="rId12"/>
    <p:sldId id="2007577156" r:id="rId13"/>
    <p:sldId id="2007577191" r:id="rId14"/>
    <p:sldId id="2007577152" r:id="rId15"/>
    <p:sldId id="2007577135" r:id="rId16"/>
    <p:sldId id="275" r:id="rId17"/>
    <p:sldId id="276" r:id="rId18"/>
    <p:sldId id="277" r:id="rId19"/>
    <p:sldId id="278" r:id="rId20"/>
    <p:sldId id="279" r:id="rId21"/>
    <p:sldId id="280" r:id="rId22"/>
    <p:sldId id="2007577153" r:id="rId23"/>
    <p:sldId id="281" r:id="rId24"/>
    <p:sldId id="2007577194" r:id="rId25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7707"/>
    <a:srgbClr val="0000CC"/>
    <a:srgbClr val="660066"/>
    <a:srgbClr val="FF0000"/>
    <a:srgbClr val="FF6600"/>
    <a:srgbClr val="FF3399"/>
    <a:srgbClr val="BF520A"/>
    <a:srgbClr val="0000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EDD2E5-0D8A-4A8D-8909-0ADBE24C66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252B0-06FE-4D06-AF04-0AFAB788CD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F3C40-2518-40C8-9B4B-890C01C9792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7E7BB-5640-45B2-9CA2-3D37C620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FD340-69EA-4DBD-924F-4AA1B499DF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2AC87-2D85-4639-B643-12916462F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80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11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17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5325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7507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744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308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9723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661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1956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845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559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76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662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10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75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62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89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38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35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21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55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0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2080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92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89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3/11/2022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995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058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8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649" r:id="rId6"/>
    <p:sldLayoutId id="2147483650" r:id="rId7"/>
    <p:sldLayoutId id="2147483655" r:id="rId8"/>
    <p:sldLayoutId id="2147483724" r:id="rId9"/>
    <p:sldLayoutId id="214748373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4424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E011B-7CC6-4939-851B-6CA5614620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558C-DB40-4C49-A012-897C8BDB68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7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18" Type="http://schemas.openxmlformats.org/officeDocument/2006/relationships/slide" Target="slide20.xml"/><Relationship Id="rId26" Type="http://schemas.openxmlformats.org/officeDocument/2006/relationships/image" Target="../media/image47.png"/><Relationship Id="rId3" Type="http://schemas.openxmlformats.org/officeDocument/2006/relationships/image" Target="../media/image29.png"/><Relationship Id="rId21" Type="http://schemas.openxmlformats.org/officeDocument/2006/relationships/image" Target="../media/image42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slide" Target="slide19.xml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6" Type="http://schemas.openxmlformats.org/officeDocument/2006/relationships/slide" Target="slide18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35.png"/><Relationship Id="rId24" Type="http://schemas.openxmlformats.org/officeDocument/2006/relationships/image" Target="../media/image45.png"/><Relationship Id="rId5" Type="http://schemas.openxmlformats.org/officeDocument/2006/relationships/image" Target="../media/image37.png"/><Relationship Id="rId15" Type="http://schemas.openxmlformats.org/officeDocument/2006/relationships/slide" Target="slide17.xml"/><Relationship Id="rId23" Type="http://schemas.openxmlformats.org/officeDocument/2006/relationships/image" Target="../media/image44.png"/><Relationship Id="rId10" Type="http://schemas.openxmlformats.org/officeDocument/2006/relationships/image" Target="../media/image34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40.png"/><Relationship Id="rId22" Type="http://schemas.openxmlformats.org/officeDocument/2006/relationships/image" Target="../media/image43.png"/><Relationship Id="rId27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slide" Target="slide15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34597" y="1952420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199CE93-E598-4657-83C2-43AC4074A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1250254" y="604239"/>
            <a:ext cx="9312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TRÒ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CHƠI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: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LẤY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CHO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ĐỦ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LƯỢNG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585132" y="1203411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561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lập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phương</a:t>
              </a:r>
              <a:endParaRPr lang="en-US" sz="32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1948" y="3925898"/>
            <a:ext cx="1555294" cy="156624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6818" y="3981259"/>
            <a:ext cx="284952" cy="14517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6297" y="3981259"/>
            <a:ext cx="284952" cy="145175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7892" y="3981259"/>
            <a:ext cx="284952" cy="145175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8171" y="3997865"/>
            <a:ext cx="284952" cy="145175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9018" y="5137751"/>
            <a:ext cx="199552" cy="1913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9C1B2-06EF-4C69-B8AC-E12388019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8638" y="3940620"/>
            <a:ext cx="1555294" cy="1566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613C25-6B2E-4BB5-9431-7F80645B5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2196" y="3925899"/>
            <a:ext cx="1555294" cy="15662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3F7197-8CD6-4429-A533-8B9E0F248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6617" y="3925897"/>
            <a:ext cx="1555294" cy="1566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0A17AF-DEA5-463A-8F97-49E5BFCFE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1884" y="3925896"/>
            <a:ext cx="1555294" cy="15662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1D3D81-7F37-4725-AC00-91F204403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447" y="3981258"/>
            <a:ext cx="284952" cy="14517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8D0A18-3305-4EA3-B9E8-CF455AD52A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4723" y="3964651"/>
            <a:ext cx="284952" cy="14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51599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52147" y="637574"/>
            <a:ext cx="11115040" cy="532885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608230" y="259054"/>
            <a:ext cx="1755118" cy="746812"/>
            <a:chOff x="1693121" y="141973"/>
            <a:chExt cx="1739349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703061" y="141973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5B9D673-AADA-4494-B606-4BA2D60CB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28" y="1835475"/>
            <a:ext cx="3951830" cy="2901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4905A7-C472-4F26-8F1F-1228AA615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446" y="1814261"/>
            <a:ext cx="6320895" cy="270895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2159613" y="3892794"/>
            <a:ext cx="964095" cy="630422"/>
            <a:chOff x="2886764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8867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7811452" y="3810441"/>
            <a:ext cx="964095" cy="630422"/>
            <a:chOff x="28994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8994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Single Corner Rounded 62">
            <a:extLst>
              <a:ext uri="{FF2B5EF4-FFF2-40B4-BE49-F238E27FC236}">
                <a16:creationId xmlns:a16="http://schemas.microsoft.com/office/drawing/2014/main" id="{984BA840-2AAC-479B-812F-96BB1EB47AB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9555-007D-4DD4-9D8E-DEB4B8D47A3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937342" y="235741"/>
            <a:ext cx="7892457" cy="746812"/>
            <a:chOff x="1693121" y="130495"/>
            <a:chExt cx="733322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710932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tương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27449" cy="50048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B7CE4A-69AC-4896-B9CB-4F2BBBF62710}"/>
              </a:ext>
            </a:extLst>
          </p:cNvPr>
          <p:cNvSpPr/>
          <p:nvPr/>
        </p:nvSpPr>
        <p:spPr>
          <a:xfrm>
            <a:off x="1804707" y="2752753"/>
            <a:ext cx="4128648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B04DEC-8146-4845-8ADC-2953F7C54538}"/>
              </a:ext>
            </a:extLst>
          </p:cNvPr>
          <p:cNvSpPr/>
          <p:nvPr/>
        </p:nvSpPr>
        <p:spPr>
          <a:xfrm>
            <a:off x="1804706" y="3968924"/>
            <a:ext cx="412864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536F67C-137B-4753-A10A-78065EE97614}"/>
              </a:ext>
            </a:extLst>
          </p:cNvPr>
          <p:cNvSpPr/>
          <p:nvPr/>
        </p:nvSpPr>
        <p:spPr>
          <a:xfrm>
            <a:off x="1723205" y="5183819"/>
            <a:ext cx="4210797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E7C729F-2D1E-4478-A381-A374C0883AF0}"/>
              </a:ext>
            </a:extLst>
          </p:cNvPr>
          <p:cNvSpPr/>
          <p:nvPr/>
        </p:nvSpPr>
        <p:spPr>
          <a:xfrm>
            <a:off x="6367144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2906C9D-2192-4E4F-9BD2-6E408BB922CF}"/>
              </a:ext>
            </a:extLst>
          </p:cNvPr>
          <p:cNvSpPr/>
          <p:nvPr/>
        </p:nvSpPr>
        <p:spPr>
          <a:xfrm>
            <a:off x="6367145" y="393349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B36C055-A630-4458-B7BA-9B643D20398C}"/>
              </a:ext>
            </a:extLst>
          </p:cNvPr>
          <p:cNvSpPr/>
          <p:nvPr/>
        </p:nvSpPr>
        <p:spPr>
          <a:xfrm>
            <a:off x="6367146" y="506017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E323EA-5598-458C-A655-3B7BF388B8FE}"/>
              </a:ext>
            </a:extLst>
          </p:cNvPr>
          <p:cNvGrpSpPr/>
          <p:nvPr/>
        </p:nvGrpSpPr>
        <p:grpSpPr>
          <a:xfrm>
            <a:off x="1275991" y="1187272"/>
            <a:ext cx="1497689" cy="1283194"/>
            <a:chOff x="5255277" y="2853640"/>
            <a:chExt cx="1488479" cy="13221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0FE922C-0A5E-48EF-B701-AE95AFE21185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A2B15E-F166-4B02-A8DB-3152A8902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0EC7A6-695B-4C9D-BB57-D1852DA83472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841B81-3017-45F2-A8F3-94B6777B1D37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513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7B9098-E1A4-4E72-8DA3-1D11B4D0156E}"/>
              </a:ext>
            </a:extLst>
          </p:cNvPr>
          <p:cNvGrpSpPr/>
          <p:nvPr/>
        </p:nvGrpSpPr>
        <p:grpSpPr>
          <a:xfrm>
            <a:off x="2855829" y="1187272"/>
            <a:ext cx="1497689" cy="1283194"/>
            <a:chOff x="5255277" y="2853640"/>
            <a:chExt cx="1488479" cy="132212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0C6CC22-F6FE-4056-8021-C39C6CB880F1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D020C1-217F-4A04-BF97-574CDA8AC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A5701D5-FB2B-41C0-8810-4415B38BEDBC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0F6718-050C-45FA-9881-CDC89D35799C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125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8A437A-4452-4942-9237-876D09C8D35D}"/>
              </a:ext>
            </a:extLst>
          </p:cNvPr>
          <p:cNvGrpSpPr/>
          <p:nvPr/>
        </p:nvGrpSpPr>
        <p:grpSpPr>
          <a:xfrm>
            <a:off x="4435667" y="1187272"/>
            <a:ext cx="1497689" cy="1283194"/>
            <a:chOff x="5255277" y="2853640"/>
            <a:chExt cx="1488479" cy="132212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EF02BA3-0B53-45F8-9FD9-1C3FC0DC2067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649D393-3041-4C6F-AAA7-FCE6E3F89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52C47CE-8DAA-43CB-9DA8-8AC2EFD165D0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640858-008E-4F3A-9394-FCD93C398723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640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1F67D8-839C-41C5-95C2-C4FA517D4FC7}"/>
              </a:ext>
            </a:extLst>
          </p:cNvPr>
          <p:cNvGrpSpPr/>
          <p:nvPr/>
        </p:nvGrpSpPr>
        <p:grpSpPr>
          <a:xfrm>
            <a:off x="6015505" y="1187272"/>
            <a:ext cx="1497689" cy="1283194"/>
            <a:chOff x="5255277" y="2853640"/>
            <a:chExt cx="1488479" cy="132212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7CF0E7E-64AD-4DEB-B588-8704F4D79CC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6ABFE67-06F0-4FA1-84E0-A5237737A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F13115F-91FF-405E-95F7-716A379E2359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0D3BE0-5F4D-4C75-B5ED-54DF39A500C0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800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FC7461-08CB-4905-B27D-F2EBF5B063A3}"/>
              </a:ext>
            </a:extLst>
          </p:cNvPr>
          <p:cNvGrpSpPr/>
          <p:nvPr/>
        </p:nvGrpSpPr>
        <p:grpSpPr>
          <a:xfrm>
            <a:off x="7589130" y="1187272"/>
            <a:ext cx="1497689" cy="1283194"/>
            <a:chOff x="5255277" y="2853640"/>
            <a:chExt cx="1488479" cy="132212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75A4CF3-4ACA-4F0E-A389-3A128B6B815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F2993BC-6A7F-4614-BE88-26983A26B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7A157A9-81A0-4831-BB11-C54140C65B16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1D09BC-FFA0-4DB0-AD92-CB93F62A51A2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223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B40D03-0154-4554-9C94-B78B5053FBC7}"/>
              </a:ext>
            </a:extLst>
          </p:cNvPr>
          <p:cNvGrpSpPr/>
          <p:nvPr/>
        </p:nvGrpSpPr>
        <p:grpSpPr>
          <a:xfrm>
            <a:off x="9168968" y="1187272"/>
            <a:ext cx="1497689" cy="1283194"/>
            <a:chOff x="5255277" y="2853640"/>
            <a:chExt cx="1488479" cy="132212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C4A4334-02BF-4B2C-AAF5-312302DF77DC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CC909FD-EA98-40D3-8849-3324CBBF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9758EA3-3B31-429E-AC95-F6E8C2126023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6D823F-AD6F-407E-91E0-F56CAC8D9766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705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0.30013 0.17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55872 0.3407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43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7656 0.5189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67981 0.1597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4" y="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97 0.5189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03737 0.3407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22CD8-019C-4005-AB62-BB7AA32A6B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1020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6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7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8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9">
            <a:alphaModFix/>
          </a:blip>
          <a:srcRect l="21144" t="47045" r="10957" b="-874"/>
          <a:stretch/>
        </p:blipFill>
        <p:spPr>
          <a:xfrm>
            <a:off x="1938439" y="2850205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2774" y="132161"/>
            <a:ext cx="546758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TRẺ</a:t>
            </a: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EM </a:t>
            </a: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KHỎI</a:t>
            </a:r>
            <a:endParaRPr dirty="0">
              <a:solidFill>
                <a:srgbClr val="0000CC"/>
              </a:solidFill>
              <a:latin typeface="UTM Avo" panose="020406030505060202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ĐÁM</a:t>
            </a: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CHÁY</a:t>
            </a:r>
            <a:endParaRPr sz="4400" b="1" cap="none" dirty="0">
              <a:solidFill>
                <a:srgbClr val="0000CC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E7DFC21-E0F7-436C-B641-6AE9B0FEB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852" y="3940833"/>
            <a:ext cx="1531050" cy="1362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8506" y="4082547"/>
            <a:ext cx="864829" cy="1070082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7547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10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1">
            <a:alphaModFix/>
          </a:blip>
          <a:srcRect l="21144" t="47045" r="10957" b="-874"/>
          <a:stretch/>
        </p:blipFill>
        <p:spPr>
          <a:xfrm>
            <a:off x="1817141" y="2920732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5" action="ppaction://hlinksldjump"/>
          </p:cNvPr>
          <p:cNvSpPr/>
          <p:nvPr/>
        </p:nvSpPr>
        <p:spPr>
          <a:xfrm>
            <a:off x="965835" y="108566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sp>
        <p:nvSpPr>
          <p:cNvPr id="1868" name="Google Shape;1868;p21">
            <a:hlinkClick r:id="rId16" action="ppaction://hlinksldjump"/>
          </p:cNvPr>
          <p:cNvSpPr/>
          <p:nvPr/>
        </p:nvSpPr>
        <p:spPr>
          <a:xfrm>
            <a:off x="1983593" y="10419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8539029" y="4561793"/>
            <a:ext cx="523310" cy="1051014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21">
            <a:hlinkClick r:id="rId17" action="ppaction://hlinksldjump"/>
          </p:cNvPr>
          <p:cNvSpPr/>
          <p:nvPr/>
        </p:nvSpPr>
        <p:spPr>
          <a:xfrm>
            <a:off x="2928675" y="108566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4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sp>
        <p:nvSpPr>
          <p:cNvPr id="1875" name="Google Shape;1875;p21">
            <a:hlinkClick r:id="rId18" action="ppaction://hlinksldjump"/>
          </p:cNvPr>
          <p:cNvSpPr/>
          <p:nvPr/>
        </p:nvSpPr>
        <p:spPr>
          <a:xfrm>
            <a:off x="3960751" y="10419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5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76" name="Google Shape;1876;p2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312049">
            <a:off x="2935219" y="399007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20" action="ppaction://hlinksldjump"/>
          </p:cNvPr>
          <p:cNvSpPr/>
          <p:nvPr/>
        </p:nvSpPr>
        <p:spPr>
          <a:xfrm>
            <a:off x="34803" y="10070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21"/>
          <a:srcRect l="24399" t="9721" r="39496" b="13306"/>
          <a:stretch/>
        </p:blipFill>
        <p:spPr>
          <a:xfrm>
            <a:off x="4062521" y="4127631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5262177" y="5130556"/>
            <a:ext cx="555033" cy="133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8539029" y="4561794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77397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5557456" y="3508723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6665102" y="5329525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40004"/>
          <a:stretch/>
        </p:blipFill>
        <p:spPr>
          <a:xfrm flipH="1">
            <a:off x="5259755" y="4177951"/>
            <a:ext cx="1572952" cy="2449838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3"/>
          <a:srcRect l="11192" r="11192"/>
          <a:stretch/>
        </p:blipFill>
        <p:spPr>
          <a:xfrm>
            <a:off x="8563452" y="4506686"/>
            <a:ext cx="739810" cy="122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4"/>
          <a:srcRect l="8825" r="8825"/>
          <a:stretch/>
        </p:blipFill>
        <p:spPr>
          <a:xfrm>
            <a:off x="4062521" y="4127631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3"/>
          <a:srcRect l="17589" r="17589"/>
          <a:stretch/>
        </p:blipFill>
        <p:spPr>
          <a:xfrm>
            <a:off x="5106264" y="4712313"/>
            <a:ext cx="805506" cy="183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74951" y="3581938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512403" y="4323790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6"/>
          <a:srcRect l="3322" r="3322"/>
          <a:stretch/>
        </p:blipFill>
        <p:spPr>
          <a:xfrm>
            <a:off x="8475869" y="4748653"/>
            <a:ext cx="668077" cy="10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5"/>
          <a:srcRect l="-5191" t="-2627" r="57121" b="2627"/>
          <a:stretch/>
        </p:blipFill>
        <p:spPr>
          <a:xfrm>
            <a:off x="4381170" y="4430249"/>
            <a:ext cx="1158392" cy="208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6"/>
          <a:srcRect l="16154" t="-2087" r="-11269"/>
          <a:stretch/>
        </p:blipFill>
        <p:spPr>
          <a:xfrm>
            <a:off x="5152436" y="5303982"/>
            <a:ext cx="831138" cy="128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66487" y="4303996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5"/>
          <a:srcRect l="18218" r="18218"/>
          <a:stretch/>
        </p:blipFill>
        <p:spPr>
          <a:xfrm>
            <a:off x="8443094" y="4729029"/>
            <a:ext cx="815950" cy="107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6"/>
          <a:srcRect l="14081" r="14081"/>
          <a:stretch/>
        </p:blipFill>
        <p:spPr>
          <a:xfrm flipH="1">
            <a:off x="4359853" y="4065990"/>
            <a:ext cx="122295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5"/>
          <a:srcRect l="17658" r="17658"/>
          <a:stretch/>
        </p:blipFill>
        <p:spPr>
          <a:xfrm>
            <a:off x="5135647" y="4855110"/>
            <a:ext cx="959718" cy="17817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ction Button: Go to End 1">
            <a:hlinkClick r:id="rId27" action="ppaction://hlinksldjump" highlightClick="1"/>
            <a:extLst>
              <a:ext uri="{FF2B5EF4-FFF2-40B4-BE49-F238E27FC236}">
                <a16:creationId xmlns:a16="http://schemas.microsoft.com/office/drawing/2014/main" id="{2EAF458F-B7CA-4AD8-8C33-E922DF1F21E2}"/>
              </a:ext>
            </a:extLst>
          </p:cNvPr>
          <p:cNvSpPr/>
          <p:nvPr/>
        </p:nvSpPr>
        <p:spPr>
          <a:xfrm>
            <a:off x="11373146" y="5799111"/>
            <a:ext cx="662474" cy="541021"/>
          </a:xfrm>
          <a:prstGeom prst="actionButtonE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1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1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2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2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63281 0.028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6306 0.032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2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1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1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1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2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2"/>
                            </p:stCondLst>
                            <p:childTnLst>
                              <p:par>
                                <p:cTn id="9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47669 0.0324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49662 0.029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2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2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1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1"/>
                            </p:stCondLst>
                            <p:childTnLst>
                              <p:par>
                                <p:cTn id="15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65247 0.0240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17" y="1204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6306 0.0328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001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501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499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1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1"/>
                            </p:stCondLst>
                            <p:childTnLst>
                              <p:par>
                                <p:cTn id="20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63281 0.0280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6306 0.0328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001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501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499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1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001"/>
                            </p:stCondLst>
                            <p:childTnLst>
                              <p:par>
                                <p:cTn id="26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63281 0.02801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6306 0.03287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001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501"/>
                            </p:stCondLst>
                            <p:childTnLst>
                              <p:par>
                                <p:cTn id="2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5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8B2BEA-63C2-4675-8FC3-5F2C23294C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9552" y="1528099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–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390" y="249990"/>
            <a:ext cx="10187789" cy="196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885" name="Google Shape;1885;p22"/>
          <p:cNvSpPr/>
          <p:nvPr/>
        </p:nvSpPr>
        <p:spPr>
          <a:xfrm>
            <a:off x="3182725" y="2816723"/>
            <a:ext cx="5826549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Bốn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linh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năm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886" name="Google Shape;1886;p2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87406" y="37163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4319471" y="854787"/>
            <a:ext cx="3553057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405</a:t>
            </a:r>
            <a:endParaRPr sz="40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56B175-34CC-4196-8FF8-EEA5008068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847" y="275302"/>
            <a:ext cx="10273990" cy="2025559"/>
          </a:xfrm>
          <a:prstGeom prst="rect">
            <a:avLst/>
          </a:prstGeom>
          <a:noFill/>
          <a:ln>
            <a:noFill/>
          </a:ln>
        </p:spPr>
      </p:pic>
      <p:sp>
        <p:nvSpPr>
          <p:cNvPr id="1895" name="Google Shape;1895;p23"/>
          <p:cNvSpPr/>
          <p:nvPr/>
        </p:nvSpPr>
        <p:spPr>
          <a:xfrm>
            <a:off x="4360261" y="912614"/>
            <a:ext cx="4872230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721</a:t>
            </a:r>
          </a:p>
        </p:txBody>
      </p:sp>
      <p:pic>
        <p:nvPicPr>
          <p:cNvPr id="1899" name="Google Shape;1899;p2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881020" y="381724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5;p22">
            <a:extLst>
              <a:ext uri="{FF2B5EF4-FFF2-40B4-BE49-F238E27FC236}">
                <a16:creationId xmlns:a16="http://schemas.microsoft.com/office/drawing/2014/main" id="{37C4AC25-45C9-4630-8FB7-48698A25FCEF}"/>
              </a:ext>
            </a:extLst>
          </p:cNvPr>
          <p:cNvSpPr/>
          <p:nvPr/>
        </p:nvSpPr>
        <p:spPr>
          <a:xfrm>
            <a:off x="2820404" y="2855649"/>
            <a:ext cx="6316875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Bảy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hai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mươi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mốt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0417A8-89AA-4B8D-A7AD-E56543302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904" name="Google Shape;190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789" y="198666"/>
            <a:ext cx="10512041" cy="21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p2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083776" y="3964061"/>
            <a:ext cx="2622108" cy="24322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7" name="Google Shape;1907;p24"/>
          <p:cNvSpPr/>
          <p:nvPr/>
        </p:nvSpPr>
        <p:spPr>
          <a:xfrm>
            <a:off x="4453082" y="878797"/>
            <a:ext cx="5703641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254</a:t>
            </a:r>
          </a:p>
        </p:txBody>
      </p:sp>
      <p:sp>
        <p:nvSpPr>
          <p:cNvPr id="8" name="Google Shape;1885;p22">
            <a:extLst>
              <a:ext uri="{FF2B5EF4-FFF2-40B4-BE49-F238E27FC236}">
                <a16:creationId xmlns:a16="http://schemas.microsoft.com/office/drawing/2014/main" id="{8CD8D8F1-AF81-4728-B097-2AA3F7C6AA92}"/>
              </a:ext>
            </a:extLst>
          </p:cNvPr>
          <p:cNvSpPr/>
          <p:nvPr/>
        </p:nvSpPr>
        <p:spPr>
          <a:xfrm>
            <a:off x="3301469" y="2875724"/>
            <a:ext cx="5674679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Hai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mươi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tư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6AD0A2-76DD-4B89-BC71-BBB0A1880E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4102" y="456571"/>
            <a:ext cx="7413523" cy="2601262"/>
          </a:xfrm>
          <a:prstGeom prst="rect">
            <a:avLst/>
          </a:prstGeom>
          <a:noFill/>
          <a:ln>
            <a:noFill/>
          </a:ln>
        </p:spPr>
      </p:pic>
      <p:sp>
        <p:nvSpPr>
          <p:cNvPr id="1916" name="Google Shape;1916;p25"/>
          <p:cNvSpPr/>
          <p:nvPr/>
        </p:nvSpPr>
        <p:spPr>
          <a:xfrm>
            <a:off x="2989565" y="1233031"/>
            <a:ext cx="1150055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32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919" name="Google Shape;1919;p2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58279" y="3755293"/>
            <a:ext cx="2847170" cy="2641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CA6637-0DE0-4B74-A40F-3C422CE06C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3406" y="853370"/>
            <a:ext cx="4483510" cy="1585029"/>
          </a:xfrm>
          <a:prstGeom prst="rect">
            <a:avLst/>
          </a:prstGeom>
        </p:spPr>
      </p:pic>
      <p:sp>
        <p:nvSpPr>
          <p:cNvPr id="10" name="Google Shape;1885;p22">
            <a:extLst>
              <a:ext uri="{FF2B5EF4-FFF2-40B4-BE49-F238E27FC236}">
                <a16:creationId xmlns:a16="http://schemas.microsoft.com/office/drawing/2014/main" id="{B67E225C-6618-482E-B7B6-B2F1249B6C8A}"/>
              </a:ext>
            </a:extLst>
          </p:cNvPr>
          <p:cNvSpPr/>
          <p:nvPr/>
        </p:nvSpPr>
        <p:spPr>
          <a:xfrm>
            <a:off x="4074008" y="3612883"/>
            <a:ext cx="4043983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630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26501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171ACC-F013-4CCA-BFDE-B08C5D9CB81A}"/>
              </a:ext>
            </a:extLst>
          </p:cNvPr>
          <p:cNvSpPr/>
          <p:nvPr/>
        </p:nvSpPr>
        <p:spPr>
          <a:xfrm>
            <a:off x="3572327" y="3739896"/>
            <a:ext cx="50473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Vòng quay may mắn 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8ED860D-0593-4859-ACA0-73726BACDE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cxnSp>
        <p:nvCxnSpPr>
          <p:cNvPr id="1924" name="Google Shape;1924;p26"/>
          <p:cNvCxnSpPr/>
          <p:nvPr/>
        </p:nvCxnSpPr>
        <p:spPr>
          <a:xfrm flipH="1">
            <a:off x="3500314" y="2968752"/>
            <a:ext cx="303590" cy="152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5" name="Google Shape;1925;p26"/>
          <p:cNvCxnSpPr/>
          <p:nvPr/>
        </p:nvCxnSpPr>
        <p:spPr>
          <a:xfrm>
            <a:off x="3803904" y="2968752"/>
            <a:ext cx="560832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6" name="Google Shape;1926;p26"/>
          <p:cNvCxnSpPr/>
          <p:nvPr/>
        </p:nvCxnSpPr>
        <p:spPr>
          <a:xfrm>
            <a:off x="6803136" y="2980944"/>
            <a:ext cx="97536" cy="286512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7" name="Google Shape;1927;p26"/>
          <p:cNvCxnSpPr/>
          <p:nvPr/>
        </p:nvCxnSpPr>
        <p:spPr>
          <a:xfrm>
            <a:off x="6803136" y="2980944"/>
            <a:ext cx="0" cy="54254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8" name="Google Shape;1928;p26"/>
          <p:cNvCxnSpPr/>
          <p:nvPr/>
        </p:nvCxnSpPr>
        <p:spPr>
          <a:xfrm rot="10800000">
            <a:off x="9826752" y="2682240"/>
            <a:ext cx="0" cy="298704"/>
          </a:xfrm>
          <a:prstGeom prst="straightConnector1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9" name="Google Shape;1929;p26"/>
          <p:cNvCxnSpPr/>
          <p:nvPr/>
        </p:nvCxnSpPr>
        <p:spPr>
          <a:xfrm rot="10800000">
            <a:off x="9424416" y="2767584"/>
            <a:ext cx="402336" cy="213360"/>
          </a:xfrm>
          <a:prstGeom prst="straightConnector1">
            <a:avLst/>
          </a:prstGeom>
          <a:noFill/>
          <a:ln w="9525" cap="flat" cmpd="sng">
            <a:solidFill>
              <a:srgbClr val="00CC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35" name="Google Shape;1935;p2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099784" y="3915301"/>
            <a:ext cx="2714530" cy="251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914;p25">
            <a:extLst>
              <a:ext uri="{FF2B5EF4-FFF2-40B4-BE49-F238E27FC236}">
                <a16:creationId xmlns:a16="http://schemas.microsoft.com/office/drawing/2014/main" id="{5EF9DBFD-4350-4B3C-90DC-15902013D6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4102" y="456571"/>
            <a:ext cx="7413523" cy="260126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916;p25">
            <a:extLst>
              <a:ext uri="{FF2B5EF4-FFF2-40B4-BE49-F238E27FC236}">
                <a16:creationId xmlns:a16="http://schemas.microsoft.com/office/drawing/2014/main" id="{237CCA0F-84FA-4E8F-BFAC-A0FEE26A53BD}"/>
              </a:ext>
            </a:extLst>
          </p:cNvPr>
          <p:cNvSpPr/>
          <p:nvPr/>
        </p:nvSpPr>
        <p:spPr>
          <a:xfrm>
            <a:off x="2989565" y="1233031"/>
            <a:ext cx="1150055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32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7" name="Google Shape;1885;p22">
            <a:extLst>
              <a:ext uri="{FF2B5EF4-FFF2-40B4-BE49-F238E27FC236}">
                <a16:creationId xmlns:a16="http://schemas.microsoft.com/office/drawing/2014/main" id="{586FBDCF-877D-48D3-BA11-2BB012F2851C}"/>
              </a:ext>
            </a:extLst>
          </p:cNvPr>
          <p:cNvSpPr/>
          <p:nvPr/>
        </p:nvSpPr>
        <p:spPr>
          <a:xfrm>
            <a:off x="4074008" y="3612883"/>
            <a:ext cx="4043983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463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125FAE-DC1C-410E-9283-CC0131F7D9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904" y="839096"/>
            <a:ext cx="4637254" cy="1734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54265" y="3487724"/>
            <a:ext cx="7381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05267" y="3429000"/>
            <a:ext cx="7381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5409" y="2633944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Tạm biệt và hẹn gặp lại </a:t>
            </a:r>
            <a:b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các em ở tiết học sau. </a:t>
            </a:r>
            <a:endParaRPr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10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56813"/>
            <a:ext cx="5699678" cy="5568236"/>
            <a:chOff x="2475700" y="1677717"/>
            <a:chExt cx="3881038" cy="3791536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39931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0484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105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876535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170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49038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108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16653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39690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11947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2278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09623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91440" y="4549127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110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78798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106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0724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4136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23629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1484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101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3046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109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3212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78793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104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471680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107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17358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170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858590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0592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377961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0498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101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08749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103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31453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190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15838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107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086952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46276"/>
              <a:ext cx="99060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9928" y="-25052"/>
            <a:ext cx="609600" cy="609600"/>
          </a:xfrm>
          <a:prstGeom prst="rect">
            <a:avLst/>
          </a:prstGeom>
        </p:spPr>
      </p:pic>
      <p:sp>
        <p:nvSpPr>
          <p:cNvPr id="1035" name="TextBox 1034"/>
          <p:cNvSpPr txBox="1"/>
          <p:nvPr/>
        </p:nvSpPr>
        <p:spPr>
          <a:xfrm>
            <a:off x="304247" y="1051251"/>
            <a:ext cx="2133601" cy="41549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quay may mắn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335534" y="1087120"/>
            <a:ext cx="2563091" cy="4318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Luật chơi: </a:t>
            </a:r>
            <a:r>
              <a:rPr lang="en-US" sz="3200" dirty="0" smtClean="0"/>
              <a:t>Đọc các số theo kim chỉ trên vòng quay may mắn.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561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2180545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8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8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Các 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số có ba chữ số</a:t>
            </a:r>
            <a:endParaRPr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4664226" y="748301"/>
            <a:ext cx="8514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YÊU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CẦU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CẦN ĐẠT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3177664" y="1769342"/>
            <a:ext cx="8267095" cy="9824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 số lượng theo đơn vị.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3" y="3349770"/>
            <a:ext cx="8267095" cy="921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Đọc, viết các số tròn chục và “linh”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3" y="4822779"/>
            <a:ext cx="8267095" cy="921784"/>
          </a:xfrm>
          <a:prstGeom prst="roundRect">
            <a:avLst/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vận dụng trong giải quyết các tình huống thực tế.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73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346748"/>
            <a:ext cx="6234053" cy="216450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BBC308-2FF2-413A-BD0D-25CAB945A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233" y="560019"/>
            <a:ext cx="1637677" cy="164921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755234" y="2275333"/>
            <a:ext cx="3244112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BEEA8-0EC4-4121-9007-AEADB1943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428" y="1856371"/>
            <a:ext cx="228518" cy="21907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F45B973-4CB5-40C4-9E27-E16CD0127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9114" y="626123"/>
            <a:ext cx="326314" cy="15170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242A244-0D6C-43D3-B1D5-68976F762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8742" y="582256"/>
            <a:ext cx="1637677" cy="16492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02AF6E4-59A9-4DC4-90CF-015AF5EA3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0633" y="582256"/>
            <a:ext cx="1637677" cy="16492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0AA138-D842-4E8E-91AB-753905F46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2524" y="582256"/>
            <a:ext cx="1637677" cy="16492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87F9A5B-F59B-42B9-9A43-B147A1239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7044" y="647355"/>
            <a:ext cx="326314" cy="151700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35404BF-CA29-43A7-B37F-29E5468C5B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3089" y="647355"/>
            <a:ext cx="326314" cy="15170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63C4DF-3AB1-4435-9FFD-769E649C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34" y="647355"/>
            <a:ext cx="326314" cy="15170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B3AD6E4-515D-4F76-87E8-AFA21FDFD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3266" y="647355"/>
            <a:ext cx="326314" cy="15170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FB1B064-6951-48A9-9DB3-C9E6E3865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9311" y="647355"/>
            <a:ext cx="326314" cy="15170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3B0821C-C08E-4138-9257-A25EF0425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970" y="1898661"/>
            <a:ext cx="228518" cy="2190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2BEC962-CA8C-4598-9B5C-D702C24E7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970" y="1679586"/>
            <a:ext cx="228518" cy="219075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8CB16D-170A-4E9F-BBF5-9AB110BACB64}"/>
              </a:ext>
            </a:extLst>
          </p:cNvPr>
          <p:cNvSpPr/>
          <p:nvPr/>
        </p:nvSpPr>
        <p:spPr>
          <a:xfrm>
            <a:off x="6432308" y="230240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352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1CA89E3-A89D-405D-8C64-FC96320C3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484" y="3630256"/>
            <a:ext cx="1637677" cy="16492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3FD405-514B-4551-96D3-82516C100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4375" y="3630256"/>
            <a:ext cx="1637677" cy="16492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4B75D3B-CC81-4F7F-9069-C96B70E19D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922801"/>
            <a:ext cx="265611" cy="2546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016E426-384B-4093-B39E-69FD3E283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797324"/>
            <a:ext cx="265611" cy="2546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A5124B9-C313-40C1-BDCF-F9216D808B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671847"/>
            <a:ext cx="265611" cy="2546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C292E0-9B94-417B-8ABB-213F30051A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546370"/>
            <a:ext cx="265611" cy="2546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B2A3FD4-2202-4AB6-8ECF-1CC713EB5D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420893"/>
            <a:ext cx="265611" cy="25463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152C811-61D6-438A-B89B-3CE900810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295416"/>
            <a:ext cx="265611" cy="25463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833D427-5C5A-4694-A8B7-1900BCF811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169939"/>
            <a:ext cx="265611" cy="25463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35739AD-2C85-45D7-BCE0-E9771D071B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044462"/>
            <a:ext cx="265611" cy="254636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DBDFE01-F002-4BE4-AFA0-F07A740092C4}"/>
              </a:ext>
            </a:extLst>
          </p:cNvPr>
          <p:cNvSpPr/>
          <p:nvPr/>
        </p:nvSpPr>
        <p:spPr>
          <a:xfrm>
            <a:off x="400589" y="529923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208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01BC03D-401A-46DC-BEE6-F495679EA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2542" y="3596288"/>
            <a:ext cx="1637677" cy="164921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475FF99-8857-4E3A-825B-90FF99D21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433" y="3596288"/>
            <a:ext cx="1637677" cy="164921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D456561-06A9-48F7-8C00-832DC2D71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6324" y="3596288"/>
            <a:ext cx="1637677" cy="164921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4B7041D-07D3-4446-BE15-8A7CEB9C4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3293" y="3596288"/>
            <a:ext cx="1637677" cy="164921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37D083B-32AD-44DA-BE95-AF2AAE598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77157" y="3645042"/>
            <a:ext cx="326314" cy="151700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FAF2B49-0F37-477E-BA63-B88407A9D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202" y="3645042"/>
            <a:ext cx="326314" cy="15170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7F93EE4-D927-42BC-9AA7-9FEC79C29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9247" y="3645042"/>
            <a:ext cx="326314" cy="1517002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83DB8193-B7C2-4419-82F7-4C2DE5A2BE61}"/>
              </a:ext>
            </a:extLst>
          </p:cNvPr>
          <p:cNvSpPr/>
          <p:nvPr/>
        </p:nvSpPr>
        <p:spPr>
          <a:xfrm>
            <a:off x="6353126" y="529923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430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000"/>
                            </p:stCondLst>
                            <p:childTnLst>
                              <p:par>
                                <p:cTn id="1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000"/>
                            </p:stCondLst>
                            <p:childTnLst>
                              <p:par>
                                <p:cTn id="1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0"/>
                            </p:stCondLst>
                            <p:childTnLst>
                              <p:par>
                                <p:cTn id="20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00"/>
                            </p:stCondLst>
                            <p:childTnLst>
                              <p:par>
                                <p:cTn id="2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9CA5C-6A47-46A1-93F4-A4C3E0F79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1250254" y="604239"/>
            <a:ext cx="9312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TRÒ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CHƠI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: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LẤY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CHO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ĐỦ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LƯỢNG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665111" y="1217189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Lấy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155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lập</a:t>
              </a:r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phương</a:t>
              </a:r>
              <a:endParaRPr lang="en-US" sz="32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454" y="3677921"/>
            <a:ext cx="1754571" cy="17669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3868" y="3730141"/>
            <a:ext cx="326314" cy="1662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3179" y="3730141"/>
            <a:ext cx="326314" cy="16624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2490" y="3730141"/>
            <a:ext cx="326314" cy="16624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1801" y="3730141"/>
            <a:ext cx="326314" cy="166248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DA8E9BB-70CA-401A-A41D-625339C578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0791" y="3691835"/>
            <a:ext cx="326314" cy="16624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54A260F-7AFF-4943-9457-B51E5C818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7577" y="5058421"/>
            <a:ext cx="228518" cy="219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E156318-EDFD-4D6D-96E2-D926C38BA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7577" y="4839346"/>
            <a:ext cx="228518" cy="219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F98E785-C644-4377-9243-ABBEF9AB7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894" y="4620271"/>
            <a:ext cx="228518" cy="2190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894" y="4401196"/>
            <a:ext cx="228518" cy="21907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F2616FE-C2DF-446C-9139-34FC63A0CF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0656" y="4159467"/>
            <a:ext cx="228518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157AA6F-BAA3-4A58-A6D1-028985039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1250254" y="604239"/>
            <a:ext cx="93121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TRÒ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CHƠI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: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LẤY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CHO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ĐỦ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LƯỢNG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585132" y="1203411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244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lập</a:t>
              </a:r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phương</a:t>
              </a:r>
              <a:endParaRPr lang="en-US" sz="32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7410" y="3836178"/>
            <a:ext cx="1754571" cy="17669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8824" y="3888398"/>
            <a:ext cx="326314" cy="1662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35" y="3888398"/>
            <a:ext cx="326314" cy="16624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7446" y="3888398"/>
            <a:ext cx="326314" cy="16624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6757" y="3888398"/>
            <a:ext cx="326314" cy="16624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54A260F-7AFF-4943-9457-B51E5C818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365" y="5226838"/>
            <a:ext cx="228518" cy="219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E156318-EDFD-4D6D-96E2-D926C38BA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365" y="5007763"/>
            <a:ext cx="228518" cy="219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F98E785-C644-4377-9243-ABBEF9AB7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682" y="4788688"/>
            <a:ext cx="228518" cy="2190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682" y="4569613"/>
            <a:ext cx="228518" cy="2190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9C1B2-06EF-4C69-B8AC-E12388019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7490" y="3825559"/>
            <a:ext cx="1754571" cy="17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8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075800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3777</TotalTime>
  <Words>304</Words>
  <Application>Microsoft Office PowerPoint</Application>
  <PresentationFormat>Widescreen</PresentationFormat>
  <Paragraphs>102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Microsoft YaHei</vt:lpstr>
      <vt:lpstr>Yu Gothic</vt:lpstr>
      <vt:lpstr>.VnVogueH</vt:lpstr>
      <vt:lpstr>Arial</vt:lpstr>
      <vt:lpstr>Calibri</vt:lpstr>
      <vt:lpstr>Calibri Light</vt:lpstr>
      <vt:lpstr>Cambria Math</vt:lpstr>
      <vt:lpstr>等线</vt:lpstr>
      <vt:lpstr>Kalam</vt:lpstr>
      <vt:lpstr>Montserrat</vt:lpstr>
      <vt:lpstr>Times New Roman</vt:lpstr>
      <vt:lpstr>UTM Avo</vt:lpstr>
      <vt:lpstr>Office Theme</vt:lpstr>
      <vt:lpstr>2_Doodle Sketchbook by Slidesgo</vt:lpstr>
      <vt:lpstr>1_Office Theme</vt:lpstr>
      <vt:lpstr>Chào mừng các em  đến với tiết học môn Toán</vt:lpstr>
      <vt:lpstr>PowerPoint Presentation</vt:lpstr>
      <vt:lpstr>PowerPoint Presentation</vt:lpstr>
      <vt:lpstr>Toán Các số có ba chữ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hẹn gặp lại  các em ở tiết học sau.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402</cp:revision>
  <dcterms:created xsi:type="dcterms:W3CDTF">2021-07-12T03:44:38Z</dcterms:created>
  <dcterms:modified xsi:type="dcterms:W3CDTF">2022-03-11T08:14:53Z</dcterms:modified>
</cp:coreProperties>
</file>