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2" r:id="rId2"/>
  </p:sldMasterIdLst>
  <p:notesMasterIdLst>
    <p:notesMasterId r:id="rId25"/>
  </p:notesMasterIdLst>
  <p:sldIdLst>
    <p:sldId id="2007577192" r:id="rId3"/>
    <p:sldId id="2007577189" r:id="rId4"/>
    <p:sldId id="2007577156" r:id="rId5"/>
    <p:sldId id="2007577157" r:id="rId6"/>
    <p:sldId id="2007577158" r:id="rId7"/>
    <p:sldId id="2007577159" r:id="rId8"/>
    <p:sldId id="583" r:id="rId9"/>
    <p:sldId id="2007577194" r:id="rId10"/>
    <p:sldId id="2007577190" r:id="rId11"/>
    <p:sldId id="2007577142" r:id="rId12"/>
    <p:sldId id="2007577191" r:id="rId13"/>
    <p:sldId id="2007577135" r:id="rId14"/>
    <p:sldId id="2007577152" r:id="rId15"/>
    <p:sldId id="2007577153" r:id="rId16"/>
    <p:sldId id="385" r:id="rId17"/>
    <p:sldId id="386" r:id="rId18"/>
    <p:sldId id="387" r:id="rId19"/>
    <p:sldId id="389" r:id="rId20"/>
    <p:sldId id="390" r:id="rId21"/>
    <p:sldId id="2007577155" r:id="rId22"/>
    <p:sldId id="281" r:id="rId23"/>
    <p:sldId id="2007577193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0000CC"/>
    <a:srgbClr val="660066"/>
    <a:srgbClr val="FF0000"/>
    <a:srgbClr val="FF6600"/>
    <a:srgbClr val="FF3399"/>
    <a:srgbClr val="BF520A"/>
    <a:srgbClr val="000066"/>
    <a:srgbClr val="CC33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4641" autoAdjust="0"/>
  </p:normalViewPr>
  <p:slideViewPr>
    <p:cSldViewPr snapToGrid="0">
      <p:cViewPr varScale="1">
        <p:scale>
          <a:sx n="69" d="100"/>
          <a:sy n="69" d="100"/>
        </p:scale>
        <p:origin x="7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46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text “Ong </a:t>
            </a:r>
            <a:r>
              <a:rPr lang="en-US" dirty="0" err="1"/>
              <a:t>vàng</a:t>
            </a:r>
            <a:r>
              <a:rPr lang="en-US" dirty="0"/>
              <a:t>”, “</a:t>
            </a:r>
            <a:r>
              <a:rPr lang="en-US" dirty="0" err="1"/>
              <a:t>Bướm</a:t>
            </a:r>
            <a:r>
              <a:rPr lang="en-US" dirty="0"/>
              <a:t>” </a:t>
            </a:r>
            <a:r>
              <a:rPr lang="en-US" dirty="0" err="1"/>
              <a:t>hoặc</a:t>
            </a:r>
            <a:r>
              <a:rPr lang="en-US" dirty="0"/>
              <a:t> “</a:t>
            </a:r>
            <a:r>
              <a:rPr lang="en-US" dirty="0" err="1"/>
              <a:t>Cánh</a:t>
            </a:r>
            <a:r>
              <a:rPr lang="en-US" dirty="0"/>
              <a:t> cam”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ở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ở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bay </a:t>
            </a:r>
            <a:r>
              <a:rPr lang="en-US" dirty="0" err="1"/>
              <a:t>đi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333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3/11/2022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257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55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95914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10204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3/11/2022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864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6229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1518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8679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633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2365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0277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3/11/2022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855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6378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7779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1031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6825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7664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3/11/2022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85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55294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105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99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649" r:id="rId6"/>
    <p:sldLayoutId id="2147483655" r:id="rId7"/>
    <p:sldLayoutId id="2147483705" r:id="rId8"/>
    <p:sldLayoutId id="2147483664" r:id="rId9"/>
    <p:sldLayoutId id="2147483658" r:id="rId10"/>
    <p:sldLayoutId id="2147483666" r:id="rId11"/>
    <p:sldLayoutId id="2147483694" r:id="rId12"/>
    <p:sldLayoutId id="214748371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12799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10" Type="http://schemas.openxmlformats.org/officeDocument/2006/relationships/image" Target="../media/image28.gif"/><Relationship Id="rId4" Type="http://schemas.openxmlformats.org/officeDocument/2006/relationships/audio" Target="../media/audio2.wav"/><Relationship Id="rId9" Type="http://schemas.openxmlformats.org/officeDocument/2006/relationships/image" Target="../media/image27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3.png"/><Relationship Id="rId3" Type="http://schemas.microsoft.com/office/2007/relationships/hdphoto" Target="../media/hdphoto3.wdp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microsoft.com/office/2007/relationships/hdphoto" Target="../media/hdphoto4.wdp"/><Relationship Id="rId2" Type="http://schemas.openxmlformats.org/officeDocument/2006/relationships/image" Target="../media/image29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36.png"/><Relationship Id="rId18" Type="http://schemas.openxmlformats.org/officeDocument/2006/relationships/image" Target="../media/image49.png"/><Relationship Id="rId3" Type="http://schemas.openxmlformats.org/officeDocument/2006/relationships/image" Target="../media/image29.png"/><Relationship Id="rId21" Type="http://schemas.openxmlformats.org/officeDocument/2006/relationships/image" Target="../media/image50.png"/><Relationship Id="rId7" Type="http://schemas.openxmlformats.org/officeDocument/2006/relationships/image" Target="../media/image45.png"/><Relationship Id="rId12" Type="http://schemas.openxmlformats.org/officeDocument/2006/relationships/slide" Target="slide18.xml"/><Relationship Id="rId17" Type="http://schemas.openxmlformats.org/officeDocument/2006/relationships/slide" Target="slide20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1.png"/><Relationship Id="rId20" Type="http://schemas.openxmlformats.org/officeDocument/2006/relationships/slide" Target="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11" Type="http://schemas.microsoft.com/office/2007/relationships/hdphoto" Target="../media/hdphoto5.wdp"/><Relationship Id="rId5" Type="http://schemas.openxmlformats.org/officeDocument/2006/relationships/image" Target="../media/image30.png"/><Relationship Id="rId15" Type="http://schemas.openxmlformats.org/officeDocument/2006/relationships/slide" Target="slide19.xml"/><Relationship Id="rId10" Type="http://schemas.openxmlformats.org/officeDocument/2006/relationships/image" Target="../media/image47.png"/><Relationship Id="rId19" Type="http://schemas.openxmlformats.org/officeDocument/2006/relationships/image" Target="../media/image37.png"/><Relationship Id="rId4" Type="http://schemas.microsoft.com/office/2007/relationships/hdphoto" Target="../media/hdphoto3.wdp"/><Relationship Id="rId9" Type="http://schemas.openxmlformats.org/officeDocument/2006/relationships/image" Target="../media/image46.png"/><Relationship Id="rId1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microsoft.com/office/2007/relationships/hdphoto" Target="../media/hdphoto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6.png"/><Relationship Id="rId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microsoft.com/office/2007/relationships/hdphoto" Target="../media/hdphoto4.wdp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1.jpeg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microsoft.com/office/2007/relationships/hdphoto" Target="../media/hdphoto4.wdp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1.jpeg"/><Relationship Id="rId7" Type="http://schemas.openxmlformats.org/officeDocument/2006/relationships/image" Target="../media/image4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microsoft.com/office/2007/relationships/hdphoto" Target="../media/hdphoto4.wdp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34597" y="1952420"/>
            <a:ext cx="1218803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6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Chào mừng các em </a:t>
            </a:r>
            <a:br>
              <a:rPr lang="en-US" sz="6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6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đến với tiết học môn Toán</a:t>
            </a:r>
            <a:endParaRPr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37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C32E02-AD03-45E5-8680-0AA555A3F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1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34CCF6-B450-4879-866B-06881AEED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0497" y="577632"/>
            <a:ext cx="1808848" cy="182158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B996F3-2699-4989-82EF-4B7CF1F71A17}"/>
              </a:ext>
            </a:extLst>
          </p:cNvPr>
          <p:cNvSpPr/>
          <p:nvPr/>
        </p:nvSpPr>
        <p:spPr>
          <a:xfrm>
            <a:off x="1610497" y="2332970"/>
            <a:ext cx="1753540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100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374FEDC-61F7-4F77-B147-BF49A6517F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635975"/>
            <a:ext cx="375134" cy="16386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DBC2E01-257D-4F2B-B8E1-8AFF5CE65A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0758" y="577632"/>
            <a:ext cx="1808848" cy="182158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AE92FD0-8E30-4662-9FB8-48591FEDD9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6408" y="635975"/>
            <a:ext cx="375134" cy="16386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8727AF2-C131-41D4-B354-CAEF8B8486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2798" y="577632"/>
            <a:ext cx="1808848" cy="182158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7AA0D50-D92A-41FA-B586-05D274D929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1542" y="635975"/>
            <a:ext cx="375134" cy="1638652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0DDD1C8-C40F-44E0-BD80-8E7E264B8EF9}"/>
              </a:ext>
            </a:extLst>
          </p:cNvPr>
          <p:cNvSpPr/>
          <p:nvPr/>
        </p:nvSpPr>
        <p:spPr>
          <a:xfrm>
            <a:off x="4196729" y="2332970"/>
            <a:ext cx="255837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110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3A79B8C-18A4-4A7C-9A2F-E943B4CFD8A7}"/>
              </a:ext>
            </a:extLst>
          </p:cNvPr>
          <p:cNvSpPr/>
          <p:nvPr/>
        </p:nvSpPr>
        <p:spPr>
          <a:xfrm>
            <a:off x="7281107" y="2399218"/>
            <a:ext cx="3098306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F09C51B-8C57-43CF-B623-A837AB8A5D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3849" y="3429000"/>
            <a:ext cx="1808848" cy="182158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F1D6DE9-5966-4DB9-B6E2-DA5E34113A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8534" y="3514097"/>
            <a:ext cx="375134" cy="163865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9AF05D0-A574-40CC-92D1-AF1D3A5F30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3668" y="3514097"/>
            <a:ext cx="375134" cy="163865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3636E41-B71E-421A-9C05-80257E58F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8802" y="3514097"/>
            <a:ext cx="375134" cy="163865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486558A-FBA4-435F-B390-3C63D4F250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3936" y="3514097"/>
            <a:ext cx="375134" cy="16386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FEAC0F8-AA51-452B-B907-FCFBAC4A7C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9070" y="3514097"/>
            <a:ext cx="375134" cy="163865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B9D7301-BF28-4FE9-A9E5-AA38BF64D6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4204" y="3514097"/>
            <a:ext cx="375134" cy="163865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A871424-E5A6-4D08-A45A-6847CEC3BD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9338" y="3514097"/>
            <a:ext cx="375134" cy="16386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A9FA698-0207-4107-BDEF-D6A40CE22C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4472" y="3514097"/>
            <a:ext cx="375134" cy="163865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875BFA4-9E00-4B54-A109-5C3A7F6B48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9606" y="3520467"/>
            <a:ext cx="375134" cy="16386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0A390BA-52C7-4010-92EF-9E6F051353E5}"/>
              </a:ext>
            </a:extLst>
          </p:cNvPr>
          <p:cNvSpPr/>
          <p:nvPr/>
        </p:nvSpPr>
        <p:spPr>
          <a:xfrm>
            <a:off x="2306342" y="5250586"/>
            <a:ext cx="3863264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chín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190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F971C1C-B315-478A-8569-1CC34A9EE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06582" y="3429000"/>
            <a:ext cx="1808848" cy="18215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66784B8-C90E-43C3-9776-83509B15BB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4685" y="3429000"/>
            <a:ext cx="1808848" cy="1821586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CFA2BA0-3138-4E7D-AE26-70CD3A36A49D}"/>
              </a:ext>
            </a:extLst>
          </p:cNvPr>
          <p:cNvSpPr/>
          <p:nvPr/>
        </p:nvSpPr>
        <p:spPr>
          <a:xfrm>
            <a:off x="7183798" y="5250585"/>
            <a:ext cx="3863264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200</a:t>
            </a:r>
          </a:p>
        </p:txBody>
      </p:sp>
    </p:spTree>
    <p:extLst>
      <p:ext uri="{BB962C8B-B14F-4D97-AF65-F5344CB8AC3E}">
        <p14:creationId xmlns:p14="http://schemas.microsoft.com/office/powerpoint/2010/main" val="17267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0"/>
                            </p:stCondLst>
                            <p:childTnLst>
                              <p:par>
                                <p:cTn id="10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000"/>
                            </p:stCondLst>
                            <p:childTnLst>
                              <p:par>
                                <p:cTn id="1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8000"/>
                            </p:stCondLst>
                            <p:childTnLst>
                              <p:par>
                                <p:cTn id="1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9000"/>
                            </p:stCondLst>
                            <p:childTnLst>
                              <p:par>
                                <p:cTn id="1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995807" y="2217258"/>
            <a:ext cx="6234053" cy="242348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63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: Single Corner Rounded 62">
            <a:extLst>
              <a:ext uri="{FF2B5EF4-FFF2-40B4-BE49-F238E27FC236}">
                <a16:creationId xmlns:a16="http://schemas.microsoft.com/office/drawing/2014/main" id="{984BA840-2AAC-479B-812F-96BB1EB47AB6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9555-007D-4DD4-9D8E-DEB4B8D47A38}"/>
              </a:ext>
            </a:extLst>
          </p:cNvPr>
          <p:cNvSpPr/>
          <p:nvPr/>
        </p:nvSpPr>
        <p:spPr>
          <a:xfrm>
            <a:off x="335979" y="633501"/>
            <a:ext cx="11520041" cy="5590997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1937342" y="235741"/>
            <a:ext cx="7810161" cy="746812"/>
            <a:chOff x="1693121" y="130495"/>
            <a:chExt cx="7333220" cy="67494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17021" y="130495"/>
              <a:ext cx="7109320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tương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ứng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627449" cy="500481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8B7CE4A-69AC-4896-B9CB-4F2BBBF62710}"/>
              </a:ext>
            </a:extLst>
          </p:cNvPr>
          <p:cNvSpPr/>
          <p:nvPr/>
        </p:nvSpPr>
        <p:spPr>
          <a:xfrm>
            <a:off x="1804707" y="2752753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tám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CB04DEC-8146-4845-8ADC-2953F7C54538}"/>
              </a:ext>
            </a:extLst>
          </p:cNvPr>
          <p:cNvSpPr/>
          <p:nvPr/>
        </p:nvSpPr>
        <p:spPr>
          <a:xfrm>
            <a:off x="1804707" y="3968924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536F67C-137B-4753-A10A-78065EE97614}"/>
              </a:ext>
            </a:extLst>
          </p:cNvPr>
          <p:cNvSpPr/>
          <p:nvPr/>
        </p:nvSpPr>
        <p:spPr>
          <a:xfrm>
            <a:off x="1804708" y="5177902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bảy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E7C729F-2D1E-4478-A381-A374C0883AF0}"/>
              </a:ext>
            </a:extLst>
          </p:cNvPr>
          <p:cNvSpPr/>
          <p:nvPr/>
        </p:nvSpPr>
        <p:spPr>
          <a:xfrm>
            <a:off x="6367144" y="2752753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2906C9D-2192-4E4F-9BD2-6E408BB922CF}"/>
              </a:ext>
            </a:extLst>
          </p:cNvPr>
          <p:cNvSpPr/>
          <p:nvPr/>
        </p:nvSpPr>
        <p:spPr>
          <a:xfrm>
            <a:off x="6367145" y="3933490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B36C055-A630-4458-B7BA-9B643D20398C}"/>
              </a:ext>
            </a:extLst>
          </p:cNvPr>
          <p:cNvSpPr/>
          <p:nvPr/>
        </p:nvSpPr>
        <p:spPr>
          <a:xfrm>
            <a:off x="6367146" y="5060170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3E323EA-5598-458C-A655-3B7BF388B8FE}"/>
              </a:ext>
            </a:extLst>
          </p:cNvPr>
          <p:cNvGrpSpPr/>
          <p:nvPr/>
        </p:nvGrpSpPr>
        <p:grpSpPr>
          <a:xfrm>
            <a:off x="1275991" y="1187272"/>
            <a:ext cx="1497689" cy="1283194"/>
            <a:chOff x="5255277" y="2853640"/>
            <a:chExt cx="1488479" cy="132212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0FE922C-0A5E-48EF-B701-AE95AFE21185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7A2B15E-F166-4B02-A8DB-3152A8902C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70EC7A6-695B-4C9D-BB57-D1852DA83472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841B81-3017-45F2-A8F3-94B6777B1D37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150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7B9098-E1A4-4E72-8DA3-1D11B4D0156E}"/>
              </a:ext>
            </a:extLst>
          </p:cNvPr>
          <p:cNvGrpSpPr/>
          <p:nvPr/>
        </p:nvGrpSpPr>
        <p:grpSpPr>
          <a:xfrm>
            <a:off x="2855829" y="1187272"/>
            <a:ext cx="1497689" cy="1283194"/>
            <a:chOff x="5255277" y="2853640"/>
            <a:chExt cx="1488479" cy="132212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0C6CC22-F6FE-4056-8021-C39C6CB880F1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80D020C1-217F-4A04-BF97-574CDA8ACE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A5701D5-FB2B-41C0-8810-4415B38BEDBC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30F6718-050C-45FA-9881-CDC89D35799C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170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D8A437A-4452-4942-9237-876D09C8D35D}"/>
              </a:ext>
            </a:extLst>
          </p:cNvPr>
          <p:cNvGrpSpPr/>
          <p:nvPr/>
        </p:nvGrpSpPr>
        <p:grpSpPr>
          <a:xfrm>
            <a:off x="4435667" y="1187272"/>
            <a:ext cx="1497689" cy="1283194"/>
            <a:chOff x="5255277" y="2853640"/>
            <a:chExt cx="1488479" cy="132212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7EF02BA3-0B53-45F8-9FD9-1C3FC0DC2067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2649D393-3041-4C6F-AAA7-FCE6E3F89F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452C47CE-8DAA-43CB-9DA8-8AC2EFD165D0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C640858-008E-4F3A-9394-FCD93C398723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180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A1F67D8-839C-41C5-95C2-C4FA517D4FC7}"/>
              </a:ext>
            </a:extLst>
          </p:cNvPr>
          <p:cNvGrpSpPr/>
          <p:nvPr/>
        </p:nvGrpSpPr>
        <p:grpSpPr>
          <a:xfrm>
            <a:off x="6015505" y="1187272"/>
            <a:ext cx="1497689" cy="1283194"/>
            <a:chOff x="5255277" y="2853640"/>
            <a:chExt cx="1488479" cy="132212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7CF0E7E-64AD-4DEB-B588-8704F4D79CC8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06ABFE67-06F0-4FA1-84E0-A5237737A8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6F13115F-91FF-405E-95F7-716A379E2359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30D3BE0-5F4D-4C75-B5ED-54DF39A500C0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200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1FC7461-08CB-4905-B27D-F2EBF5B063A3}"/>
              </a:ext>
            </a:extLst>
          </p:cNvPr>
          <p:cNvGrpSpPr/>
          <p:nvPr/>
        </p:nvGrpSpPr>
        <p:grpSpPr>
          <a:xfrm>
            <a:off x="7589130" y="1187272"/>
            <a:ext cx="1497689" cy="1283194"/>
            <a:chOff x="5255277" y="2853640"/>
            <a:chExt cx="1488479" cy="1322120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75A4CF3-4ACA-4F0E-A389-3A128B6B8158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2F2993BC-6A7F-4614-BE88-26983A26BA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27A157A9-81A0-4831-BB11-C54140C65B16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81D09BC-FFA0-4DB0-AD92-CB93F62A51A2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160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8B40D03-0154-4554-9C94-B78B5053FBC7}"/>
              </a:ext>
            </a:extLst>
          </p:cNvPr>
          <p:cNvGrpSpPr/>
          <p:nvPr/>
        </p:nvGrpSpPr>
        <p:grpSpPr>
          <a:xfrm>
            <a:off x="9168968" y="1187272"/>
            <a:ext cx="1497689" cy="1283194"/>
            <a:chOff x="5255277" y="2853640"/>
            <a:chExt cx="1488479" cy="1322120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DC4A4334-02BF-4B2C-AAF5-312302DF77DC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ACC909FD-EA98-40D3-8849-3324CBBF33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B9758EA3-3B31-429E-AC95-F6E8C2126023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B6D823F-AD6F-407E-91E0-F56CAC8D9766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140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8075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-0.30482 0.15694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47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L -0.04597 0.34189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5" y="1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33333E-6 L -0.17161 0.5212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2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0.03737 0.17014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0.29596 0.50208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92" y="2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0.16693 0.34074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46" y="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558800" y="619760"/>
            <a:ext cx="11115040" cy="532885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330A0F-DC2E-4AC3-B791-0A93D7DF6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230" y="2344327"/>
            <a:ext cx="10492573" cy="121167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E3B2963-7DF5-431A-BB13-3F93C8662832}"/>
              </a:ext>
            </a:extLst>
          </p:cNvPr>
          <p:cNvGrpSpPr/>
          <p:nvPr/>
        </p:nvGrpSpPr>
        <p:grpSpPr>
          <a:xfrm>
            <a:off x="4608230" y="285280"/>
            <a:ext cx="1838368" cy="746812"/>
            <a:chOff x="1693121" y="165675"/>
            <a:chExt cx="1821853" cy="67494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1785565" y="165675"/>
              <a:ext cx="1729409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A7E9A6D-100A-4D90-B5EF-5A093D0BD3C8}"/>
              </a:ext>
            </a:extLst>
          </p:cNvPr>
          <p:cNvGrpSpPr/>
          <p:nvPr/>
        </p:nvGrpSpPr>
        <p:grpSpPr>
          <a:xfrm>
            <a:off x="2912164" y="2718482"/>
            <a:ext cx="964095" cy="630422"/>
            <a:chOff x="2912164" y="2718482"/>
            <a:chExt cx="964095" cy="63042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DCB0714-8749-4087-8D3E-23DE7476EB76}"/>
                </a:ext>
              </a:extLst>
            </p:cNvPr>
            <p:cNvSpPr/>
            <p:nvPr/>
          </p:nvSpPr>
          <p:spPr>
            <a:xfrm>
              <a:off x="2961581" y="2718482"/>
              <a:ext cx="636105" cy="630422"/>
            </a:xfrm>
            <a:prstGeom prst="roundRect">
              <a:avLst>
                <a:gd name="adj" fmla="val 9671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708F110-570A-4676-B961-1DB018FF2B8F}"/>
                </a:ext>
              </a:extLst>
            </p:cNvPr>
            <p:cNvSpPr txBox="1"/>
            <p:nvPr/>
          </p:nvSpPr>
          <p:spPr>
            <a:xfrm>
              <a:off x="29121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130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BF5721D-DC69-430C-833F-5A8B3EFDC28F}"/>
              </a:ext>
            </a:extLst>
          </p:cNvPr>
          <p:cNvGrpSpPr/>
          <p:nvPr/>
        </p:nvGrpSpPr>
        <p:grpSpPr>
          <a:xfrm>
            <a:off x="4867934" y="2718482"/>
            <a:ext cx="964095" cy="630422"/>
            <a:chOff x="2912164" y="2719065"/>
            <a:chExt cx="964095" cy="630422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8F11A0AE-979E-47DA-A0DB-8583B64E1402}"/>
                </a:ext>
              </a:extLst>
            </p:cNvPr>
            <p:cNvSpPr/>
            <p:nvPr/>
          </p:nvSpPr>
          <p:spPr>
            <a:xfrm>
              <a:off x="2982180" y="2719065"/>
              <a:ext cx="636105" cy="630422"/>
            </a:xfrm>
            <a:prstGeom prst="roundRect">
              <a:avLst>
                <a:gd name="adj" fmla="val 12757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9753F81-D2F1-4C8E-B40A-7D53F7A39D4A}"/>
                </a:ext>
              </a:extLst>
            </p:cNvPr>
            <p:cNvSpPr txBox="1"/>
            <p:nvPr/>
          </p:nvSpPr>
          <p:spPr>
            <a:xfrm>
              <a:off x="29121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150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88EC3CF-2BFD-4F8A-8375-24C24EB001CE}"/>
              </a:ext>
            </a:extLst>
          </p:cNvPr>
          <p:cNvGrpSpPr/>
          <p:nvPr/>
        </p:nvGrpSpPr>
        <p:grpSpPr>
          <a:xfrm>
            <a:off x="5893445" y="2727616"/>
            <a:ext cx="964095" cy="630422"/>
            <a:chOff x="2912164" y="2719065"/>
            <a:chExt cx="964095" cy="630422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7C3253DD-1E48-4CD6-8BA8-79E70FFEA1B5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5042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5735F5B-B499-4A50-8330-6B72BB098562}"/>
                </a:ext>
              </a:extLst>
            </p:cNvPr>
            <p:cNvSpPr txBox="1"/>
            <p:nvPr/>
          </p:nvSpPr>
          <p:spPr>
            <a:xfrm>
              <a:off x="29121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160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BD0327B-9AF0-4EE7-BC1C-60E489EFD88B}"/>
              </a:ext>
            </a:extLst>
          </p:cNvPr>
          <p:cNvGrpSpPr/>
          <p:nvPr/>
        </p:nvGrpSpPr>
        <p:grpSpPr>
          <a:xfrm>
            <a:off x="7864766" y="2726590"/>
            <a:ext cx="964095" cy="630422"/>
            <a:chOff x="2912164" y="2719065"/>
            <a:chExt cx="964095" cy="63042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708ED78-28FC-49F4-B8F6-B7EB0E7163A4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5042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567CB4F-0E61-465C-BCA6-43D4C6F3FB4F}"/>
                </a:ext>
              </a:extLst>
            </p:cNvPr>
            <p:cNvSpPr txBox="1"/>
            <p:nvPr/>
          </p:nvSpPr>
          <p:spPr>
            <a:xfrm>
              <a:off x="29121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180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756927D-05AF-4A1C-A15B-DCA00912C81D}"/>
              </a:ext>
            </a:extLst>
          </p:cNvPr>
          <p:cNvGrpSpPr/>
          <p:nvPr/>
        </p:nvGrpSpPr>
        <p:grpSpPr>
          <a:xfrm>
            <a:off x="8878557" y="2726590"/>
            <a:ext cx="964095" cy="630422"/>
            <a:chOff x="2912164" y="2719065"/>
            <a:chExt cx="964095" cy="630422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893CEC07-0EEC-43FC-9782-93512271AA4D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5042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C1F89AA-67B6-4C9E-8D2E-068D7F34DA18}"/>
                </a:ext>
              </a:extLst>
            </p:cNvPr>
            <p:cNvSpPr txBox="1"/>
            <p:nvPr/>
          </p:nvSpPr>
          <p:spPr>
            <a:xfrm>
              <a:off x="29121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190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4770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Single Corner Rounded 29">
            <a:extLst>
              <a:ext uri="{FF2B5EF4-FFF2-40B4-BE49-F238E27FC236}">
                <a16:creationId xmlns:a16="http://schemas.microsoft.com/office/drawing/2014/main" id="{D6A0769A-0EAC-476F-A20A-36F7CEE2399C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365D9FA-1AA4-4BB1-853B-82E374B956B8}"/>
              </a:ext>
            </a:extLst>
          </p:cNvPr>
          <p:cNvSpPr/>
          <p:nvPr/>
        </p:nvSpPr>
        <p:spPr>
          <a:xfrm>
            <a:off x="335979" y="633501"/>
            <a:ext cx="11520041" cy="5590997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E3B2963-7DF5-431A-BB13-3F93C8662832}"/>
              </a:ext>
            </a:extLst>
          </p:cNvPr>
          <p:cNvGrpSpPr/>
          <p:nvPr/>
        </p:nvGrpSpPr>
        <p:grpSpPr>
          <a:xfrm>
            <a:off x="2675772" y="260095"/>
            <a:ext cx="6998580" cy="746812"/>
            <a:chOff x="1693121" y="130495"/>
            <a:chExt cx="6779001" cy="67494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1917020" y="130495"/>
              <a:ext cx="6555102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Chọn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chữ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đặt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trước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đáp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án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1693121" y="165675"/>
              <a:ext cx="687422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2390FF6-BDAD-4556-9936-7372299AC8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415" t="8619" r="1007" b="12483"/>
          <a:stretch/>
        </p:blipFill>
        <p:spPr>
          <a:xfrm>
            <a:off x="6568218" y="2132314"/>
            <a:ext cx="4646388" cy="29722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7238CA-2016-4004-B5B7-EFF3E4A64C5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2" r="20900"/>
          <a:stretch/>
        </p:blipFill>
        <p:spPr>
          <a:xfrm>
            <a:off x="-84048" y="2979467"/>
            <a:ext cx="2095468" cy="38785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E2B811-A0DB-4559-89AC-21789CFA5922}"/>
              </a:ext>
            </a:extLst>
          </p:cNvPr>
          <p:cNvSpPr txBox="1"/>
          <p:nvPr/>
        </p:nvSpPr>
        <p:spPr>
          <a:xfrm>
            <a:off x="977394" y="1497472"/>
            <a:ext cx="5962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cúc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áo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vẽ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bên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6A76EA1-C898-446B-BAD0-46BCC851B388}"/>
              </a:ext>
            </a:extLst>
          </p:cNvPr>
          <p:cNvSpPr/>
          <p:nvPr/>
        </p:nvSpPr>
        <p:spPr>
          <a:xfrm>
            <a:off x="2675774" y="2449393"/>
            <a:ext cx="2005293" cy="6116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800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F00AB19-E39F-489E-85BD-4ECCD3372AF4}"/>
              </a:ext>
            </a:extLst>
          </p:cNvPr>
          <p:cNvSpPr/>
          <p:nvPr/>
        </p:nvSpPr>
        <p:spPr>
          <a:xfrm>
            <a:off x="2675773" y="3434481"/>
            <a:ext cx="2005293" cy="6116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170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05E1C23-56CE-4351-83C0-E3D96D4C927F}"/>
              </a:ext>
            </a:extLst>
          </p:cNvPr>
          <p:cNvSpPr/>
          <p:nvPr/>
        </p:nvSpPr>
        <p:spPr>
          <a:xfrm>
            <a:off x="2675772" y="4419569"/>
            <a:ext cx="2005293" cy="6116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80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3AE879-8651-4949-8CE5-B978B4D4B4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555" y="3294462"/>
            <a:ext cx="857250" cy="857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5E7A61-560D-4409-AA28-BCC6AB00D39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796" y="4365646"/>
            <a:ext cx="707846" cy="70784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319F4C9-5EFC-4401-9DA7-4C137C160BE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796" y="2403339"/>
            <a:ext cx="707846" cy="70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13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/>
      <p:bldP spid="25" grpId="0" animBg="1"/>
      <p:bldP spid="25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0" y="440690"/>
            <a:ext cx="12192000" cy="641731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444" y="2600395"/>
            <a:ext cx="2233466" cy="141061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736" y="2115738"/>
            <a:ext cx="652329" cy="88399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832" y="3740721"/>
            <a:ext cx="701101" cy="76206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08950">
            <a:off x="8906110" y="2374017"/>
            <a:ext cx="1792379" cy="180457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308" y="4243779"/>
            <a:ext cx="1371516" cy="121436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40846">
            <a:off x="9461050" y="5001415"/>
            <a:ext cx="1016616" cy="82111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058" y="5402644"/>
            <a:ext cx="1542422" cy="131685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60112">
            <a:off x="6095625" y="5037792"/>
            <a:ext cx="1194920" cy="127417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7429">
            <a:off x="4298720" y="5587955"/>
            <a:ext cx="1371719" cy="123759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502">
            <a:off x="2933217" y="4172342"/>
            <a:ext cx="2060627" cy="165215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38" y="5458142"/>
            <a:ext cx="1091279" cy="1091279"/>
          </a:xfrm>
          <a:prstGeom prst="rect">
            <a:avLst/>
          </a:prstGeom>
        </p:spPr>
      </p:pic>
      <p:pic>
        <p:nvPicPr>
          <p:cNvPr id="3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4" y="417985"/>
            <a:ext cx="6521437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224455" y="1076480"/>
            <a:ext cx="5190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C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THOÁT KHỎI LƯỚI NHỆN</a:t>
            </a:r>
          </a:p>
        </p:txBody>
      </p:sp>
      <p:pic>
        <p:nvPicPr>
          <p:cNvPr id="38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413" y="4339010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440690"/>
            <a:ext cx="12192000" cy="6417310"/>
            <a:chOff x="0" y="0"/>
            <a:chExt cx="9144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3999" cy="6858000"/>
            </a:xfrm>
            <a:prstGeom prst="rect">
              <a:avLst/>
            </a:prstGeom>
          </p:spPr>
        </p:pic>
      </p:grpSp>
      <p:sp>
        <p:nvSpPr>
          <p:cNvPr id="87" name="Google Shape;182;p27"/>
          <p:cNvSpPr/>
          <p:nvPr/>
        </p:nvSpPr>
        <p:spPr>
          <a:xfrm>
            <a:off x="9100197" y="2896473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chemeClr val="lt1"/>
                </a:solidFill>
                <a:latin typeface="UTM Avo" panose="02040603050506020204" pitchFamily="18" charset="0"/>
                <a:ea typeface="Calibri" panose="020F0502020204030204"/>
                <a:cs typeface="Calibri" panose="020F0502020204030204"/>
                <a:sym typeface="Calibri" panose="020F0502020204030204"/>
              </a:rPr>
              <a:t>|</a:t>
            </a:r>
            <a:endParaRPr sz="1350" dirty="0">
              <a:solidFill>
                <a:schemeClr val="lt1"/>
              </a:solidFill>
              <a:latin typeface="UTM Avo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8" name="Google Shape;182;p27"/>
          <p:cNvSpPr/>
          <p:nvPr/>
        </p:nvSpPr>
        <p:spPr>
          <a:xfrm>
            <a:off x="9331747" y="3115362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 dirty="0">
              <a:solidFill>
                <a:schemeClr val="lt1"/>
              </a:solidFill>
              <a:latin typeface="UTM Avo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9" name="Google Shape;182;p27"/>
          <p:cNvSpPr/>
          <p:nvPr/>
        </p:nvSpPr>
        <p:spPr>
          <a:xfrm>
            <a:off x="9502173" y="2986634"/>
            <a:ext cx="420472" cy="48356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 dirty="0">
              <a:solidFill>
                <a:schemeClr val="lt1"/>
              </a:solidFill>
              <a:latin typeface="UTM Avo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5" name="Google Shape;182;p27"/>
          <p:cNvSpPr/>
          <p:nvPr/>
        </p:nvSpPr>
        <p:spPr>
          <a:xfrm>
            <a:off x="6489985" y="4853033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 dirty="0">
              <a:solidFill>
                <a:schemeClr val="lt1"/>
              </a:solidFill>
              <a:latin typeface="UTM Avo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6" name="Google Shape;182;p27"/>
          <p:cNvSpPr/>
          <p:nvPr/>
        </p:nvSpPr>
        <p:spPr>
          <a:xfrm>
            <a:off x="6705466" y="4812362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 dirty="0">
              <a:solidFill>
                <a:schemeClr val="lt1"/>
              </a:solidFill>
              <a:latin typeface="UTM Avo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0" name="Google Shape;182;p27"/>
          <p:cNvSpPr/>
          <p:nvPr/>
        </p:nvSpPr>
        <p:spPr>
          <a:xfrm>
            <a:off x="4025740" y="925430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 dirty="0">
              <a:solidFill>
                <a:schemeClr val="lt1"/>
              </a:solidFill>
              <a:latin typeface="UTM Avo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1" name="Google Shape;182;p27"/>
          <p:cNvSpPr/>
          <p:nvPr/>
        </p:nvSpPr>
        <p:spPr>
          <a:xfrm>
            <a:off x="4146589" y="662965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 dirty="0">
              <a:solidFill>
                <a:schemeClr val="lt1"/>
              </a:solidFill>
              <a:latin typeface="UTM Avo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248" y="2669331"/>
            <a:ext cx="2536068" cy="160172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3701194" y="615569"/>
            <a:ext cx="1116712" cy="809414"/>
          </a:xfrm>
          <a:prstGeom prst="rect">
            <a:avLst/>
          </a:prstGeom>
        </p:spPr>
      </p:pic>
      <p:sp>
        <p:nvSpPr>
          <p:cNvPr id="48" name="Rounded Rectangle 47">
            <a:hlinkClick r:id="rId8" action="ppaction://hlinksldjump"/>
          </p:cNvPr>
          <p:cNvSpPr/>
          <p:nvPr/>
        </p:nvSpPr>
        <p:spPr>
          <a:xfrm>
            <a:off x="1704120" y="1896467"/>
            <a:ext cx="2994496" cy="76079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Ong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Vàng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3150" y="210026"/>
            <a:ext cx="1405841" cy="174702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888" y1="42490" x2="18051" y2="46838"/>
                        <a14:foregroundMark x1="18530" y1="39921" x2="39457" y2="39921"/>
                        <a14:foregroundMark x1="88658" y1="9486" x2="71406" y2="59486"/>
                        <a14:foregroundMark x1="86102" y1="24901" x2="83067" y2="37352"/>
                        <a14:foregroundMark x1="77476" y1="12253" x2="74601" y2="1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566" y="2602668"/>
            <a:ext cx="1268559" cy="1025385"/>
          </a:xfrm>
          <a:prstGeom prst="rect">
            <a:avLst/>
          </a:prstGeom>
        </p:spPr>
      </p:pic>
      <p:sp>
        <p:nvSpPr>
          <p:cNvPr id="60" name="Rounded Rectangle 59">
            <a:hlinkClick r:id="rId12" action="ppaction://hlinksldjump"/>
          </p:cNvPr>
          <p:cNvSpPr/>
          <p:nvPr/>
        </p:nvSpPr>
        <p:spPr>
          <a:xfrm>
            <a:off x="8883993" y="3796385"/>
            <a:ext cx="1801131" cy="613055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Bướm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194" y="2471378"/>
            <a:ext cx="1497330" cy="120967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2181">
            <a:off x="6483391" y="4702944"/>
            <a:ext cx="796924" cy="794952"/>
          </a:xfrm>
          <a:prstGeom prst="rect">
            <a:avLst/>
          </a:prstGeom>
        </p:spPr>
      </p:pic>
      <p:sp>
        <p:nvSpPr>
          <p:cNvPr id="75" name="Rounded Rectangle 74">
            <a:hlinkClick r:id="rId15" action="ppaction://hlinksldjump"/>
          </p:cNvPr>
          <p:cNvSpPr/>
          <p:nvPr/>
        </p:nvSpPr>
        <p:spPr>
          <a:xfrm>
            <a:off x="5701145" y="5851903"/>
            <a:ext cx="2536067" cy="753841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Cam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354" y="4226510"/>
            <a:ext cx="1771650" cy="1771650"/>
          </a:xfrm>
          <a:prstGeom prst="rect">
            <a:avLst/>
          </a:prstGeom>
        </p:spPr>
      </p:pic>
      <p:sp>
        <p:nvSpPr>
          <p:cNvPr id="26" name="Rounded Rectangle 74">
            <a:hlinkClick r:id="rId17" action="ppaction://hlinksldjump"/>
            <a:extLst>
              <a:ext uri="{FF2B5EF4-FFF2-40B4-BE49-F238E27FC236}">
                <a16:creationId xmlns:a16="http://schemas.microsoft.com/office/drawing/2014/main" id="{81D83F55-848B-4752-881E-A9A74AB82B7D}"/>
              </a:ext>
            </a:extLst>
          </p:cNvPr>
          <p:cNvSpPr/>
          <p:nvPr/>
        </p:nvSpPr>
        <p:spPr>
          <a:xfrm>
            <a:off x="733225" y="4918716"/>
            <a:ext cx="2536067" cy="753841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Bọ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ngựa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Google Shape;182;p27">
            <a:extLst>
              <a:ext uri="{FF2B5EF4-FFF2-40B4-BE49-F238E27FC236}">
                <a16:creationId xmlns:a16="http://schemas.microsoft.com/office/drawing/2014/main" id="{7E86163A-1BAD-4126-8285-F247BD861044}"/>
              </a:ext>
            </a:extLst>
          </p:cNvPr>
          <p:cNvSpPr/>
          <p:nvPr/>
        </p:nvSpPr>
        <p:spPr>
          <a:xfrm>
            <a:off x="2098929" y="4190551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 dirty="0">
              <a:solidFill>
                <a:schemeClr val="lt1"/>
              </a:solidFill>
              <a:latin typeface="UTM Avo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9" name="Google Shape;182;p27">
            <a:extLst>
              <a:ext uri="{FF2B5EF4-FFF2-40B4-BE49-F238E27FC236}">
                <a16:creationId xmlns:a16="http://schemas.microsoft.com/office/drawing/2014/main" id="{A37DDABC-D5DD-4E3B-B6D7-CDA2EAB691A1}"/>
              </a:ext>
            </a:extLst>
          </p:cNvPr>
          <p:cNvSpPr/>
          <p:nvPr/>
        </p:nvSpPr>
        <p:spPr>
          <a:xfrm>
            <a:off x="1796347" y="4349799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 dirty="0">
              <a:solidFill>
                <a:schemeClr val="lt1"/>
              </a:solidFill>
              <a:latin typeface="UTM Avo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170FB2-20FD-46F8-A9CD-C52A9035B85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92927" y="3773105"/>
            <a:ext cx="1322193" cy="10799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60EC680-3220-443B-AD21-05EE7DEA3A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866" y="3030453"/>
            <a:ext cx="2536067" cy="2165179"/>
          </a:xfrm>
          <a:prstGeom prst="rect">
            <a:avLst/>
          </a:prstGeom>
        </p:spPr>
      </p:pic>
      <p:pic>
        <p:nvPicPr>
          <p:cNvPr id="8" name="Picture 7">
            <a:hlinkClick r:id="rId20" action="ppaction://hlinksldjump"/>
            <a:extLst>
              <a:ext uri="{FF2B5EF4-FFF2-40B4-BE49-F238E27FC236}">
                <a16:creationId xmlns:a16="http://schemas.microsoft.com/office/drawing/2014/main" id="{DF91336A-29B1-4E02-A6F5-75AC4584346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840" y="5618990"/>
            <a:ext cx="1016197" cy="992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0.17188 -0.47778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-1.0069 -0.45463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52" y="-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98646 0.22778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23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48" grpId="0" bldLvl="0" animBg="1"/>
      <p:bldP spid="60" grpId="0" bldLvl="0" animBg="1"/>
      <p:bldP spid="75" grpId="0" bldLvl="0" animBg="1"/>
      <p:bldP spid="26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440690"/>
            <a:ext cx="12191365" cy="64173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" name="Picture 4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6260" y="4265224"/>
            <a:ext cx="1667309" cy="2280755"/>
          </a:xfrm>
          <a:prstGeom prst="rect">
            <a:avLst/>
          </a:prstGeom>
        </p:spPr>
      </p:pic>
      <p:pic>
        <p:nvPicPr>
          <p:cNvPr id="3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985" y="1011555"/>
            <a:ext cx="9472930" cy="279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3129535" y="1887240"/>
            <a:ext cx="63985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alt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alt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alt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alt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lang="en-US" alt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chấm</a:t>
            </a:r>
            <a:r>
              <a:rPr lang="en-US" alt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alt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140, …, 160, …, 180</a:t>
            </a:r>
            <a:endParaRPr lang="vi-VN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4084149" y="4265224"/>
            <a:ext cx="5037549" cy="1537526"/>
          </a:xfrm>
          <a:prstGeom prst="cloud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   150, 170</a:t>
            </a:r>
            <a:endParaRPr kumimoji="0" lang="vi-VN" altLang="zh-CN" sz="3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  <p:bldP spid="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440690"/>
            <a:ext cx="12191365" cy="64173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985" y="1011555"/>
            <a:ext cx="9472930" cy="279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3947748" y="1788888"/>
            <a:ext cx="44519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altLang="en-US" sz="40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40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altLang="en-US" sz="40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190</a:t>
            </a:r>
            <a:endParaRPr lang="vi-VN" altLang="en-US" sz="4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3403259" y="4190969"/>
            <a:ext cx="5795645" cy="1785620"/>
          </a:xfrm>
          <a:prstGeom prst="cloud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 </a:t>
            </a:r>
            <a:r>
              <a:rPr kumimoji="0" lang="en-US" altLang="zh-CN" sz="3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một</a:t>
            </a:r>
            <a:r>
              <a:rPr kumimoji="0" lang="en-US" altLang="zh-CN" sz="36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cap="none" normalizeH="0" dirty="0" err="1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trăm</a:t>
            </a:r>
            <a:r>
              <a:rPr kumimoji="0" lang="en-US" altLang="zh-CN" sz="36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cap="none" normalizeH="0" dirty="0" err="1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chín</a:t>
            </a:r>
            <a:r>
              <a:rPr kumimoji="0" lang="en-US" altLang="zh-CN" sz="36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cap="none" normalizeH="0" dirty="0" err="1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mươi</a:t>
            </a:r>
            <a:endParaRPr kumimoji="0" lang="vi-VN" altLang="zh-CN" sz="3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61" name="Picture 6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160" y="4413250"/>
            <a:ext cx="2164080" cy="1748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bldLvl="0" animBg="1"/>
      <p:bldP spid="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440690"/>
            <a:ext cx="12191365" cy="64173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985" y="1011555"/>
            <a:ext cx="9472930" cy="279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5295781" y="2118072"/>
            <a:ext cx="4178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alt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alt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viên</a:t>
            </a:r>
            <a:r>
              <a:rPr lang="en-US" alt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kẹo</a:t>
            </a:r>
            <a:r>
              <a:rPr lang="en-US" alt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vi-VN" altLang="en-US" sz="32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4374080" y="4329236"/>
            <a:ext cx="4234661" cy="1324210"/>
          </a:xfrm>
          <a:prstGeom prst="cloud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5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150</a:t>
            </a:r>
            <a:endParaRPr kumimoji="0" lang="vi-VN" altLang="zh-CN" sz="45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76" name="Picture 7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0" y="4364355"/>
            <a:ext cx="2277745" cy="22777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413268-9978-409C-9420-B4C32B2BD2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5526" y="1614547"/>
            <a:ext cx="2480255" cy="1591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bldLvl="0" animBg="1"/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CB8C7-C387-4929-9586-99A3BEC9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65433" y="3116780"/>
            <a:ext cx="6461133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239608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440690"/>
            <a:ext cx="12191365" cy="64173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985" y="613317"/>
            <a:ext cx="10197620" cy="319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3984838" y="2590692"/>
            <a:ext cx="5654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alt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alt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alt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alt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vi-VN" altLang="en-US" sz="32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4374080" y="4329236"/>
            <a:ext cx="4234661" cy="1324210"/>
          </a:xfrm>
          <a:prstGeom prst="cloud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5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160</a:t>
            </a:r>
            <a:endParaRPr kumimoji="0" lang="vi-VN" altLang="zh-CN" sz="45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76" name="Picture 7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6793" y="4642449"/>
            <a:ext cx="2753614" cy="22155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9002FA-45EC-4421-833B-AED815CED9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4838" y="1070518"/>
            <a:ext cx="5232098" cy="147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2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bldLvl="0" animBg="1"/>
      <p:bldP spid="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217294" y="3487724"/>
            <a:ext cx="7299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368296" y="3429000"/>
            <a:ext cx="7299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95409" y="2633944"/>
            <a:ext cx="1218803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7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Tạm biệt và hẹn gặp lại </a:t>
            </a:r>
            <a:br>
              <a:rPr lang="en-US" sz="7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7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các em ở tiết học sau. </a:t>
            </a:r>
            <a:endParaRPr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03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C539AF-87BF-4E50-A19F-4E44A3111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01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FAB685-67D2-41B3-A9B9-C91290BB99E0}"/>
              </a:ext>
            </a:extLst>
          </p:cNvPr>
          <p:cNvSpPr/>
          <p:nvPr/>
        </p:nvSpPr>
        <p:spPr>
          <a:xfrm>
            <a:off x="1307765" y="352151"/>
            <a:ext cx="3017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ĐỐ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BẠN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7707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5607FA-8042-4D4E-8182-75E9B77D9F9B}"/>
              </a:ext>
            </a:extLst>
          </p:cNvPr>
          <p:cNvSpPr/>
          <p:nvPr/>
        </p:nvSpPr>
        <p:spPr>
          <a:xfrm>
            <a:off x="2814320" y="2251973"/>
            <a:ext cx="5615075" cy="97664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Nêu số tương ứng: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B1111F-0EC0-4C5E-AF5D-C15E4E09A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51229" y="1029725"/>
            <a:ext cx="2498387" cy="1661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7D4AF5-F46C-4026-8257-0049C5B15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5212" y="3379907"/>
            <a:ext cx="1808848" cy="1821586"/>
          </a:xfrm>
          <a:prstGeom prst="rect">
            <a:avLst/>
          </a:prstGeom>
        </p:spPr>
      </p:pic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5AF21A6D-2E9C-48FA-819D-6761665FEFEF}"/>
              </a:ext>
            </a:extLst>
          </p:cNvPr>
          <p:cNvSpPr/>
          <p:nvPr/>
        </p:nvSpPr>
        <p:spPr>
          <a:xfrm>
            <a:off x="4678878" y="5349224"/>
            <a:ext cx="2141516" cy="92323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00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71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7FA9619-ED64-4D1B-AF81-0A7E81AD8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018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5607FA-8042-4D4E-8182-75E9B77D9F9B}"/>
              </a:ext>
            </a:extLst>
          </p:cNvPr>
          <p:cNvSpPr/>
          <p:nvPr/>
        </p:nvSpPr>
        <p:spPr>
          <a:xfrm>
            <a:off x="3040466" y="1940917"/>
            <a:ext cx="5584595" cy="142746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Nêu số tương ứng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B1111F-0EC0-4C5E-AF5D-C15E4E09A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65271">
            <a:off x="6774186" y="775797"/>
            <a:ext cx="2740432" cy="18215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7D4AF5-F46C-4026-8257-0049C5B15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8527" y="3877032"/>
            <a:ext cx="1808848" cy="18215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C2DF29-6EC6-4C2A-834D-E3EBC6DDCA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7152" y="3877032"/>
            <a:ext cx="1808848" cy="18215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450C74-6C0B-4CFB-A0B5-BEF88E2541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5777" y="3877032"/>
            <a:ext cx="1808848" cy="18215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3EA067-C7A1-4532-AAF9-918E109E0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44402" y="3877032"/>
            <a:ext cx="1808848" cy="182158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B44CA3-DD1A-4FA5-87D9-E10A57E3F10A}"/>
              </a:ext>
            </a:extLst>
          </p:cNvPr>
          <p:cNvSpPr/>
          <p:nvPr/>
        </p:nvSpPr>
        <p:spPr>
          <a:xfrm>
            <a:off x="1307765" y="352151"/>
            <a:ext cx="3017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ĐỐ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BẠN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7707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3" name="Rectangle: Rounded Corners 13">
            <a:extLst>
              <a:ext uri="{FF2B5EF4-FFF2-40B4-BE49-F238E27FC236}">
                <a16:creationId xmlns:a16="http://schemas.microsoft.com/office/drawing/2014/main" id="{5AF21A6D-2E9C-48FA-819D-6761665FEFEF}"/>
              </a:ext>
            </a:extLst>
          </p:cNvPr>
          <p:cNvSpPr/>
          <p:nvPr/>
        </p:nvSpPr>
        <p:spPr>
          <a:xfrm>
            <a:off x="5191576" y="5598338"/>
            <a:ext cx="2141516" cy="92323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00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12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657D304-1D35-4D44-83DF-C63C1849C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01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FAB685-67D2-41B3-A9B9-C91290BB99E0}"/>
              </a:ext>
            </a:extLst>
          </p:cNvPr>
          <p:cNvSpPr/>
          <p:nvPr/>
        </p:nvSpPr>
        <p:spPr>
          <a:xfrm>
            <a:off x="1307765" y="352151"/>
            <a:ext cx="3017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ĐỐ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BẠN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7707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5607FA-8042-4D4E-8182-75E9B77D9F9B}"/>
              </a:ext>
            </a:extLst>
          </p:cNvPr>
          <p:cNvSpPr/>
          <p:nvPr/>
        </p:nvSpPr>
        <p:spPr>
          <a:xfrm>
            <a:off x="3762605" y="2036373"/>
            <a:ext cx="4666790" cy="92323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tương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ứng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B1111F-0EC0-4C5E-AF5D-C15E4E09A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65271">
            <a:off x="5711414" y="488710"/>
            <a:ext cx="1634934" cy="18215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7D4AF5-F46C-4026-8257-0049C5B15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1128" y="3163548"/>
            <a:ext cx="1222805" cy="12314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C2DF29-6EC6-4C2A-834D-E3EBC6DDCA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0377" y="3163548"/>
            <a:ext cx="1222805" cy="12314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450C74-6C0B-4CFB-A0B5-BEF88E2541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9626" y="3185397"/>
            <a:ext cx="1222805" cy="12314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3EA067-C7A1-4532-AAF9-918E109E0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38875" y="3185397"/>
            <a:ext cx="1222805" cy="12314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94A0A4-DC68-4ED5-8DD1-9685D361B2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8124" y="3163548"/>
            <a:ext cx="1222805" cy="12314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E63D9D-8D86-4107-9445-B02188F8BE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7373" y="3185397"/>
            <a:ext cx="1222805" cy="12314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68226C-ED09-4D48-92D4-B6E27A3ACB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16620" y="3185397"/>
            <a:ext cx="1222805" cy="1231416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AF21A6D-2E9C-48FA-819D-6761665FEFEF}"/>
              </a:ext>
            </a:extLst>
          </p:cNvPr>
          <p:cNvSpPr/>
          <p:nvPr/>
        </p:nvSpPr>
        <p:spPr>
          <a:xfrm>
            <a:off x="5190922" y="4659931"/>
            <a:ext cx="2141516" cy="92323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700</a:t>
            </a:r>
          </a:p>
        </p:txBody>
      </p:sp>
    </p:spTree>
    <p:extLst>
      <p:ext uri="{BB962C8B-B14F-4D97-AF65-F5344CB8AC3E}">
        <p14:creationId xmlns:p14="http://schemas.microsoft.com/office/powerpoint/2010/main" val="392660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F123B42-8425-4102-9481-DCDEFCD31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01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FAB685-67D2-41B3-A9B9-C91290BB99E0}"/>
              </a:ext>
            </a:extLst>
          </p:cNvPr>
          <p:cNvSpPr/>
          <p:nvPr/>
        </p:nvSpPr>
        <p:spPr>
          <a:xfrm>
            <a:off x="1307765" y="352151"/>
            <a:ext cx="3017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ĐỐ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BẠN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7707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5607FA-8042-4D4E-8182-75E9B77D9F9B}"/>
              </a:ext>
            </a:extLst>
          </p:cNvPr>
          <p:cNvSpPr/>
          <p:nvPr/>
        </p:nvSpPr>
        <p:spPr>
          <a:xfrm>
            <a:off x="3779626" y="1802051"/>
            <a:ext cx="4666790" cy="92323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tương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ứng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B1111F-0EC0-4C5E-AF5D-C15E4E09A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65271">
            <a:off x="6920970" y="678032"/>
            <a:ext cx="2740432" cy="18215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C2DF29-6EC6-4C2A-834D-E3EBC6DDCA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7955" y="2933004"/>
            <a:ext cx="1086345" cy="10939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450C74-6C0B-4CFB-A0B5-BEF88E2541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7204" y="2954853"/>
            <a:ext cx="1086345" cy="10939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3EA067-C7A1-4532-AAF9-918E109E0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6453" y="2954853"/>
            <a:ext cx="1086345" cy="10939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94A0A4-DC68-4ED5-8DD1-9685D361B2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2146" y="2954853"/>
            <a:ext cx="1086345" cy="10939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E63D9D-8D86-4107-9445-B02188F8BE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4951" y="2954853"/>
            <a:ext cx="1086345" cy="10939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68226C-ED09-4D48-92D4-B6E27A3ACB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7954" y="4088481"/>
            <a:ext cx="1086345" cy="1093995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AF21A6D-2E9C-48FA-819D-6761665FEFEF}"/>
              </a:ext>
            </a:extLst>
          </p:cNvPr>
          <p:cNvSpPr/>
          <p:nvPr/>
        </p:nvSpPr>
        <p:spPr>
          <a:xfrm>
            <a:off x="5172987" y="5388341"/>
            <a:ext cx="2141516" cy="92323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1000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1B0C026-B139-4B80-A041-C6919D3B9D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7204" y="4088481"/>
            <a:ext cx="1086345" cy="10939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8747E0-64DC-4ACB-A477-F090C7AF0E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6453" y="4088481"/>
            <a:ext cx="1086345" cy="10939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5BBC683-7933-4360-A63D-3C5E1D0503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2146" y="4088481"/>
            <a:ext cx="1086345" cy="10939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C09B4C-8A94-43C9-9F34-1770C286CB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4951" y="4088481"/>
            <a:ext cx="1086345" cy="109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6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969" y="2108779"/>
            <a:ext cx="1218803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7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Toán</a:t>
            </a:r>
            <a:endParaRPr sz="7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6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Các 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số trong phạm vi 1000 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(Tiết 2)</a:t>
            </a:r>
            <a:endParaRPr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6">
            <a:extLst>
              <a:ext uri="{FF2B5EF4-FFF2-40B4-BE49-F238E27FC236}">
                <a16:creationId xmlns:a16="http://schemas.microsoft.com/office/drawing/2014/main" id="{C6C51C26-5FFC-4D05-BCFF-A026D9D14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Rectangle 41">
            <a:extLst>
              <a:ext uri="{FF2B5EF4-FFF2-40B4-BE49-F238E27FC236}">
                <a16:creationId xmlns:a16="http://schemas.microsoft.com/office/drawing/2014/main" id="{8AC1515A-87AE-405E-8901-CA4B8F62AA47}"/>
              </a:ext>
            </a:extLst>
          </p:cNvPr>
          <p:cNvSpPr/>
          <p:nvPr/>
        </p:nvSpPr>
        <p:spPr>
          <a:xfrm>
            <a:off x="4664226" y="748301"/>
            <a:ext cx="85144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YÊU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CẦU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CẦN ĐẠT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" name="Hình chữ nhật: Góc Tròn 2">
            <a:extLst>
              <a:ext uri="{FF2B5EF4-FFF2-40B4-BE49-F238E27FC236}">
                <a16:creationId xmlns:a16="http://schemas.microsoft.com/office/drawing/2014/main" id="{C80951C1-5E30-47CC-806F-235746522BFF}"/>
              </a:ext>
            </a:extLst>
          </p:cNvPr>
          <p:cNvSpPr/>
          <p:nvPr/>
        </p:nvSpPr>
        <p:spPr>
          <a:xfrm>
            <a:off x="3177664" y="1769342"/>
            <a:ext cx="8267095" cy="982456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Đếm số lượng theo chục.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Hình chữ nhật: Góc Tròn 3">
            <a:extLst>
              <a:ext uri="{FF2B5EF4-FFF2-40B4-BE49-F238E27FC236}">
                <a16:creationId xmlns:a16="http://schemas.microsoft.com/office/drawing/2014/main" id="{B4A57ACB-AC00-44D8-A227-E199238C3085}"/>
              </a:ext>
            </a:extLst>
          </p:cNvPr>
          <p:cNvSpPr/>
          <p:nvPr/>
        </p:nvSpPr>
        <p:spPr>
          <a:xfrm>
            <a:off x="3177663" y="3349770"/>
            <a:ext cx="8267095" cy="9217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Đọc, viết các số tròn chục.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B4A57ACB-AC00-44D8-A227-E199238C3085}"/>
              </a:ext>
            </a:extLst>
          </p:cNvPr>
          <p:cNvSpPr/>
          <p:nvPr/>
        </p:nvSpPr>
        <p:spPr>
          <a:xfrm>
            <a:off x="3177663" y="4822779"/>
            <a:ext cx="8267095" cy="921784"/>
          </a:xfrm>
          <a:prstGeom prst="roundRect">
            <a:avLst/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hành vận dụng trong giải quyết các tình huống thực tế.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99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346748"/>
            <a:ext cx="6234053" cy="216450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</a:t>
            </a:r>
            <a:r>
              <a:rPr lang="en-US" altLang="zh-CN" sz="48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05430295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3595</TotalTime>
  <Words>332</Words>
  <Application>Microsoft Office PowerPoint</Application>
  <PresentationFormat>Widescreen</PresentationFormat>
  <Paragraphs>87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Microsoft YaHei</vt:lpstr>
      <vt:lpstr>SimSun</vt:lpstr>
      <vt:lpstr>Arial</vt:lpstr>
      <vt:lpstr>Calibri</vt:lpstr>
      <vt:lpstr>Calibri Light</vt:lpstr>
      <vt:lpstr>Cambria Math</vt:lpstr>
      <vt:lpstr>等线</vt:lpstr>
      <vt:lpstr>Kalam</vt:lpstr>
      <vt:lpstr>Montserrat</vt:lpstr>
      <vt:lpstr>Times New Roman</vt:lpstr>
      <vt:lpstr>UTM Avo</vt:lpstr>
      <vt:lpstr>Office Theme</vt:lpstr>
      <vt:lpstr>2_Doodle Sketchbook by Slidesgo</vt:lpstr>
      <vt:lpstr>Chào mừng các em  đến với tiết học môn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Toán Các số trong phạm vi 1000  (Tiết 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Tạm biệt và hẹn gặp lại  các em ở tiết học sau.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HP</cp:lastModifiedBy>
  <cp:revision>362</cp:revision>
  <dcterms:created xsi:type="dcterms:W3CDTF">2021-07-12T03:44:38Z</dcterms:created>
  <dcterms:modified xsi:type="dcterms:W3CDTF">2022-03-11T07:36:11Z</dcterms:modified>
</cp:coreProperties>
</file>