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8" r:id="rId3"/>
    <p:sldId id="2007577195" r:id="rId4"/>
    <p:sldId id="2007577196" r:id="rId5"/>
    <p:sldId id="316" r:id="rId6"/>
    <p:sldId id="2007577206" r:id="rId7"/>
    <p:sldId id="299" r:id="rId8"/>
    <p:sldId id="260" r:id="rId9"/>
    <p:sldId id="323" r:id="rId10"/>
    <p:sldId id="2007577198" r:id="rId11"/>
    <p:sldId id="302" r:id="rId12"/>
    <p:sldId id="353" r:id="rId13"/>
    <p:sldId id="294" r:id="rId14"/>
    <p:sldId id="347" r:id="rId15"/>
    <p:sldId id="306" r:id="rId16"/>
    <p:sldId id="2007577197" r:id="rId17"/>
    <p:sldId id="295" r:id="rId18"/>
    <p:sldId id="349" r:id="rId19"/>
    <p:sldId id="355" r:id="rId20"/>
    <p:sldId id="2007577199" r:id="rId21"/>
    <p:sldId id="356" r:id="rId22"/>
    <p:sldId id="350" r:id="rId23"/>
    <p:sldId id="296" r:id="rId24"/>
    <p:sldId id="357" r:id="rId25"/>
    <p:sldId id="284" r:id="rId26"/>
    <p:sldId id="364" r:id="rId27"/>
    <p:sldId id="293" r:id="rId28"/>
    <p:sldId id="257" r:id="rId29"/>
    <p:sldId id="264" r:id="rId30"/>
    <p:sldId id="265" r:id="rId31"/>
    <p:sldId id="266" r:id="rId32"/>
    <p:sldId id="359" r:id="rId33"/>
    <p:sldId id="362" r:id="rId34"/>
    <p:sldId id="2007577204" r:id="rId35"/>
    <p:sldId id="2007577205" r:id="rId36"/>
    <p:sldId id="2007577202" r:id="rId37"/>
    <p:sldId id="2007577203" r:id="rId38"/>
    <p:sldId id="361" r:id="rId39"/>
    <p:sldId id="315" r:id="rId4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29359"/>
    <a:srgbClr val="E74D0F"/>
    <a:srgbClr val="660066"/>
    <a:srgbClr val="800080"/>
    <a:srgbClr val="FFD7D7"/>
    <a:srgbClr val="FF9900"/>
    <a:srgbClr val="D4FBCF"/>
    <a:srgbClr val="FF3300"/>
    <a:srgbClr val="F7F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1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39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04AFD-CBB6-49B9-97BF-B7ECE65EE1B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115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5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SimSun" panose="02010600030101010101" pitchFamily="2" charset="-122"/>
              </a:rPr>
              <a:t>27</a:t>
            </a:fld>
            <a:endParaRPr lang="zh-CN" altLang="en-US" sz="120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04AFD-CBB6-49B9-97BF-B7ECE65EE1B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955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531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17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91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9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1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2023/3/15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70" y="402488"/>
            <a:ext cx="9745276" cy="6104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2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936103" y="538717"/>
            <a:ext cx="10374941" cy="1929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76" b="1" dirty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CHÀO MỪNG CÁC </a:t>
            </a:r>
            <a:r>
              <a:rPr lang="en-US" altLang="zh-CN" sz="4776" b="1" dirty="0" smtClean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EM</a:t>
            </a:r>
          </a:p>
          <a:p>
            <a:pPr algn="ctr" defTabSz="10859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76" b="1" dirty="0" smtClean="0">
                <a:solidFill>
                  <a:srgbClr val="FF0066"/>
                </a:solidFill>
                <a:latin typeface="Segoe UI" panose="020B0502040204020203" pitchFamily="34" charset="0"/>
                <a:ea typeface="黑体" panose="02010609060101010101" pitchFamily="2" charset="-122"/>
                <a:cs typeface="Segoe UI" panose="020B0502040204020203" pitchFamily="34" charset="0"/>
              </a:rPr>
              <a:t> ĐẾN VỚI TIẾT HỌC MÔN TOÁN</a:t>
            </a:r>
            <a:endParaRPr lang="en-US" altLang="zh-CN" sz="4776" b="1" dirty="0">
              <a:solidFill>
                <a:srgbClr val="FF0066"/>
              </a:solidFill>
              <a:latin typeface="Segoe UI" panose="020B0502040204020203" pitchFamily="34" charset="0"/>
              <a:ea typeface="黑体" panose="02010609060101010101" pitchFamily="2" charset="-122"/>
              <a:cs typeface="Segoe UI" panose="020B0502040204020203" pitchFamily="34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1" y="2959661"/>
            <a:ext cx="9227107" cy="35444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45824-733D-496F-A48E-D3706FFFE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563764"/>
            <a:ext cx="10890297" cy="57751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647F34-E467-406D-AEEE-D3612406EB26}"/>
              </a:ext>
            </a:extLst>
          </p:cNvPr>
          <p:cNvSpPr txBox="1"/>
          <p:nvPr/>
        </p:nvSpPr>
        <p:spPr>
          <a:xfrm>
            <a:off x="4496655" y="3082011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EA6BE-3A2C-444C-8A63-86F210E6EC2C}"/>
              </a:ext>
            </a:extLst>
          </p:cNvPr>
          <p:cNvSpPr txBox="1"/>
          <p:nvPr/>
        </p:nvSpPr>
        <p:spPr>
          <a:xfrm>
            <a:off x="7372377" y="3451343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10818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3" y="113493"/>
            <a:ext cx="1029471" cy="1101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C6DAC-DAC9-491C-9CAD-4D6853CA4EB3}"/>
              </a:ext>
            </a:extLst>
          </p:cNvPr>
          <p:cNvSpPr txBox="1"/>
          <p:nvPr/>
        </p:nvSpPr>
        <p:spPr>
          <a:xfrm>
            <a:off x="1249574" y="248980"/>
            <a:ext cx="302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 &lt; 215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FF0ED-5C30-4D0A-BF49-45B6DA5AE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857" y="0"/>
            <a:ext cx="4151736" cy="2347163"/>
          </a:xfrm>
          <a:prstGeom prst="rect">
            <a:avLst/>
          </a:prstGeom>
        </p:spPr>
      </p:pic>
      <p:pic>
        <p:nvPicPr>
          <p:cNvPr id="18" name="图片 8" descr="觅元素58b0fbac4bf92">
            <a:extLst>
              <a:ext uri="{FF2B5EF4-FFF2-40B4-BE49-F238E27FC236}">
                <a16:creationId xmlns:a16="http://schemas.microsoft.com/office/drawing/2014/main" id="{74F0BBCA-9792-49EC-B90F-17C1E83177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987" y="5806807"/>
            <a:ext cx="5212715" cy="740410"/>
          </a:xfrm>
          <a:prstGeom prst="rect">
            <a:avLst/>
          </a:prstGeom>
        </p:spPr>
      </p:pic>
      <p:pic>
        <p:nvPicPr>
          <p:cNvPr id="19" name="图片 8" descr="觅元素58b0fbac4bf92">
            <a:extLst>
              <a:ext uri="{FF2B5EF4-FFF2-40B4-BE49-F238E27FC236}">
                <a16:creationId xmlns:a16="http://schemas.microsoft.com/office/drawing/2014/main" id="{41E1A488-4DE4-49C0-B478-E671F9F815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50" y="5803709"/>
            <a:ext cx="6815325" cy="1380600"/>
          </a:xfrm>
          <a:prstGeom prst="rect">
            <a:avLst/>
          </a:prstGeom>
        </p:spPr>
      </p:pic>
      <p:pic>
        <p:nvPicPr>
          <p:cNvPr id="20" name="图片 8" descr="觅元素58b0fbac4bf92">
            <a:extLst>
              <a:ext uri="{FF2B5EF4-FFF2-40B4-BE49-F238E27FC236}">
                <a16:creationId xmlns:a16="http://schemas.microsoft.com/office/drawing/2014/main" id="{5390D0B9-7D64-422C-933D-7101C11A8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704" y="5464574"/>
            <a:ext cx="7739148" cy="2159343"/>
          </a:xfrm>
          <a:prstGeom prst="rect">
            <a:avLst/>
          </a:prstGeom>
        </p:spPr>
      </p:pic>
      <p:pic>
        <p:nvPicPr>
          <p:cNvPr id="17" name="图片 1" descr="31f7217a017c2d9a8a7bcbd9844c1629">
            <a:extLst>
              <a:ext uri="{FF2B5EF4-FFF2-40B4-BE49-F238E27FC236}">
                <a16:creationId xmlns:a16="http://schemas.microsoft.com/office/drawing/2014/main" id="{70A7F763-4A3E-48CB-A9E8-5B23578809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381" y="1837562"/>
            <a:ext cx="7487572" cy="5020438"/>
          </a:xfrm>
          <a:prstGeom prst="rect">
            <a:avLst/>
          </a:prstGeom>
        </p:spPr>
      </p:pic>
      <p:sp>
        <p:nvSpPr>
          <p:cNvPr id="25" name="矩形 10">
            <a:extLst>
              <a:ext uri="{FF2B5EF4-FFF2-40B4-BE49-F238E27FC236}">
                <a16:creationId xmlns:a16="http://schemas.microsoft.com/office/drawing/2014/main" id="{D6252A06-CC3A-403A-8C6A-A14D7C49155F}"/>
              </a:ext>
            </a:extLst>
          </p:cNvPr>
          <p:cNvSpPr/>
          <p:nvPr/>
        </p:nvSpPr>
        <p:spPr>
          <a:xfrm>
            <a:off x="5349909" y="2694411"/>
            <a:ext cx="5627071" cy="20867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 sánh số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trăm.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 có số trăm lớn hơn thì số đó lớn hơn.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6" name="图片 8" descr="觅元素58b0fbac4bf92">
            <a:extLst>
              <a:ext uri="{FF2B5EF4-FFF2-40B4-BE49-F238E27FC236}">
                <a16:creationId xmlns:a16="http://schemas.microsoft.com/office/drawing/2014/main" id="{9F5C25DE-03E5-4756-A002-C5815896D7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173" y="5914802"/>
            <a:ext cx="5869420" cy="215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2D23601-F81D-43C1-8242-D1C51572AED2}"/>
              </a:ext>
            </a:extLst>
          </p:cNvPr>
          <p:cNvSpPr/>
          <p:nvPr/>
        </p:nvSpPr>
        <p:spPr>
          <a:xfrm>
            <a:off x="2384711" y="1684804"/>
            <a:ext cx="7763933" cy="2226733"/>
          </a:xfrm>
          <a:prstGeom prst="wedgeRoundRectCallout">
            <a:avLst>
              <a:gd name="adj1" fmla="val -46896"/>
              <a:gd name="adj2" fmla="val 66302"/>
              <a:gd name="adj3" fmla="val 16667"/>
            </a:avLst>
          </a:prstGeom>
          <a:solidFill>
            <a:srgbClr val="FFD7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172B96FC-FAB7-4FDE-91A2-1AF6EBE70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67" y="-152399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4A53E-E47E-4645-81B4-DE34EE1C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387" y="-1"/>
            <a:ext cx="3335159" cy="2226733"/>
          </a:xfrm>
          <a:prstGeom prst="rect">
            <a:avLst/>
          </a:prstGeom>
        </p:spPr>
      </p:pic>
      <p:pic>
        <p:nvPicPr>
          <p:cNvPr id="11" name="图片 15" descr="a05684f714522ad77246dba9447411ba">
            <a:extLst>
              <a:ext uri="{FF2B5EF4-FFF2-40B4-BE49-F238E27FC236}">
                <a16:creationId xmlns:a16="http://schemas.microsoft.com/office/drawing/2014/main" id="{09AC4F69-306C-4263-BBDC-94C901CF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6763991" y="5417601"/>
            <a:ext cx="1459727" cy="1570789"/>
          </a:xfrm>
          <a:prstGeom prst="rect">
            <a:avLst/>
          </a:prstGeom>
        </p:spPr>
      </p:pic>
      <p:pic>
        <p:nvPicPr>
          <p:cNvPr id="12" name="图片 15" descr="a05684f714522ad77246dba9447411ba">
            <a:extLst>
              <a:ext uri="{FF2B5EF4-FFF2-40B4-BE49-F238E27FC236}">
                <a16:creationId xmlns:a16="http://schemas.microsoft.com/office/drawing/2014/main" id="{E8AD9840-F696-41B2-A557-064FF02F3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7959054" y="5928671"/>
            <a:ext cx="1459727" cy="1570789"/>
          </a:xfrm>
          <a:prstGeom prst="rect">
            <a:avLst/>
          </a:prstGeom>
        </p:spPr>
      </p:pic>
      <p:pic>
        <p:nvPicPr>
          <p:cNvPr id="13" name="图片 15" descr="a05684f714522ad77246dba9447411ba">
            <a:extLst>
              <a:ext uri="{FF2B5EF4-FFF2-40B4-BE49-F238E27FC236}">
                <a16:creationId xmlns:a16="http://schemas.microsoft.com/office/drawing/2014/main" id="{86AFF46E-8526-4E92-917C-C2B9F05F11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9418781" y="5143276"/>
            <a:ext cx="1459727" cy="1570789"/>
          </a:xfrm>
          <a:prstGeom prst="rect">
            <a:avLst/>
          </a:prstGeom>
        </p:spPr>
      </p:pic>
      <p:pic>
        <p:nvPicPr>
          <p:cNvPr id="14" name="图片 15" descr="a05684f714522ad77246dba9447411ba">
            <a:extLst>
              <a:ext uri="{FF2B5EF4-FFF2-40B4-BE49-F238E27FC236}">
                <a16:creationId xmlns:a16="http://schemas.microsoft.com/office/drawing/2014/main" id="{680C22E2-3466-454A-B4CE-B68D8EAF1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9154117" y="5928671"/>
            <a:ext cx="1459727" cy="1570789"/>
          </a:xfrm>
          <a:prstGeom prst="rect">
            <a:avLst/>
          </a:prstGeom>
        </p:spPr>
      </p:pic>
      <p:pic>
        <p:nvPicPr>
          <p:cNvPr id="15" name="图片 15" descr="a05684f714522ad77246dba9447411ba">
            <a:extLst>
              <a:ext uri="{FF2B5EF4-FFF2-40B4-BE49-F238E27FC236}">
                <a16:creationId xmlns:a16="http://schemas.microsoft.com/office/drawing/2014/main" id="{18F9D0E6-98E7-4190-BE18-C64C3975B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10613844" y="5878238"/>
            <a:ext cx="1459727" cy="1570789"/>
          </a:xfrm>
          <a:prstGeom prst="rect">
            <a:avLst/>
          </a:prstGeom>
        </p:spPr>
      </p:pic>
      <p:pic>
        <p:nvPicPr>
          <p:cNvPr id="16" name="图片 15" descr="a05684f714522ad77246dba9447411ba">
            <a:extLst>
              <a:ext uri="{FF2B5EF4-FFF2-40B4-BE49-F238E27FC236}">
                <a16:creationId xmlns:a16="http://schemas.microsoft.com/office/drawing/2014/main" id="{D6C24273-6699-4319-939E-5552CF192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62"/>
          <a:stretch/>
        </p:blipFill>
        <p:spPr>
          <a:xfrm flipH="1">
            <a:off x="11462136" y="4922587"/>
            <a:ext cx="1459727" cy="15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72133" y="471170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214118" y="998211"/>
            <a:ext cx="5567680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sánh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352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365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563D4-A882-499E-B2DB-42FC157862E6}"/>
              </a:ext>
            </a:extLst>
          </p:cNvPr>
          <p:cNvSpPr txBox="1"/>
          <p:nvPr/>
        </p:nvSpPr>
        <p:spPr>
          <a:xfrm>
            <a:off x="1159590" y="509355"/>
            <a:ext cx="7692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352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365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67E36-F7A0-44A0-8B3A-156282A10F3D}"/>
              </a:ext>
            </a:extLst>
          </p:cNvPr>
          <p:cNvSpPr txBox="1"/>
          <p:nvPr/>
        </p:nvSpPr>
        <p:spPr>
          <a:xfrm>
            <a:off x="1159590" y="1155069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A4FBB2-9217-4B4A-89B9-7BF8BB283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6843"/>
              </p:ext>
            </p:extLst>
          </p:nvPr>
        </p:nvGraphicFramePr>
        <p:xfrm>
          <a:off x="2156967" y="2685181"/>
          <a:ext cx="4486742" cy="1837744"/>
        </p:xfrm>
        <a:graphic>
          <a:graphicData uri="http://schemas.openxmlformats.org/drawingml/2006/table">
            <a:tbl>
              <a:tblPr firstRow="1" firstCol="1" bandRow="1"/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354165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72719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60330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673F733-EFAA-49A8-B1C4-ED41973E9DA2}"/>
              </a:ext>
            </a:extLst>
          </p:cNvPr>
          <p:cNvSpPr/>
          <p:nvPr/>
        </p:nvSpPr>
        <p:spPr>
          <a:xfrm>
            <a:off x="439024" y="3307658"/>
            <a:ext cx="934064" cy="407153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3C61F-A783-41F8-93A6-972C6DD9FCA1}"/>
              </a:ext>
            </a:extLst>
          </p:cNvPr>
          <p:cNvSpPr/>
          <p:nvPr/>
        </p:nvSpPr>
        <p:spPr>
          <a:xfrm>
            <a:off x="439024" y="3976272"/>
            <a:ext cx="934064" cy="387313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6CCE5BB-02FA-4F4A-B240-F1EE69EF08D3}"/>
              </a:ext>
            </a:extLst>
          </p:cNvPr>
          <p:cNvSpPr/>
          <p:nvPr/>
        </p:nvSpPr>
        <p:spPr>
          <a:xfrm>
            <a:off x="1470766" y="3396072"/>
            <a:ext cx="686201" cy="337817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5DEAE0-BB82-4F53-A35B-88E17D9D4E8A}"/>
              </a:ext>
            </a:extLst>
          </p:cNvPr>
          <p:cNvSpPr/>
          <p:nvPr/>
        </p:nvSpPr>
        <p:spPr>
          <a:xfrm>
            <a:off x="1464390" y="4001021"/>
            <a:ext cx="686200" cy="337817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13AA8-266E-4062-939A-FCF9976F88FF}"/>
              </a:ext>
            </a:extLst>
          </p:cNvPr>
          <p:cNvSpPr txBox="1"/>
          <p:nvPr/>
        </p:nvSpPr>
        <p:spPr>
          <a:xfrm>
            <a:off x="2454138" y="319906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A29D6-CC6C-467E-B447-0B0AC346030A}"/>
              </a:ext>
            </a:extLst>
          </p:cNvPr>
          <p:cNvSpPr txBox="1"/>
          <p:nvPr/>
        </p:nvSpPr>
        <p:spPr>
          <a:xfrm>
            <a:off x="3827255" y="319906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281B9-4DB8-4E24-8C1C-E9DA72BDA4A9}"/>
              </a:ext>
            </a:extLst>
          </p:cNvPr>
          <p:cNvSpPr txBox="1"/>
          <p:nvPr/>
        </p:nvSpPr>
        <p:spPr>
          <a:xfrm>
            <a:off x="5284522" y="31903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CC3F1-E410-4464-B29B-41D12D420362}"/>
              </a:ext>
            </a:extLst>
          </p:cNvPr>
          <p:cNvSpPr txBox="1"/>
          <p:nvPr/>
        </p:nvSpPr>
        <p:spPr>
          <a:xfrm>
            <a:off x="2445499" y="376352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2ECF6-AD61-4D9D-B0BB-B81D7AB9D74F}"/>
              </a:ext>
            </a:extLst>
          </p:cNvPr>
          <p:cNvSpPr txBox="1"/>
          <p:nvPr/>
        </p:nvSpPr>
        <p:spPr>
          <a:xfrm>
            <a:off x="3818616" y="377572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CD54B3-6684-4CCB-B084-26A4E0ADA091}"/>
              </a:ext>
            </a:extLst>
          </p:cNvPr>
          <p:cNvSpPr txBox="1"/>
          <p:nvPr/>
        </p:nvSpPr>
        <p:spPr>
          <a:xfrm>
            <a:off x="5253238" y="377572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7DE7B-D425-4E24-B81E-9380E921FE30}"/>
              </a:ext>
            </a:extLst>
          </p:cNvPr>
          <p:cNvSpPr/>
          <p:nvPr/>
        </p:nvSpPr>
        <p:spPr>
          <a:xfrm>
            <a:off x="2639605" y="3307658"/>
            <a:ext cx="543240" cy="522999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7A8A7C-B1D5-494B-9DDD-D78259741881}"/>
              </a:ext>
            </a:extLst>
          </p:cNvPr>
          <p:cNvSpPr/>
          <p:nvPr/>
        </p:nvSpPr>
        <p:spPr>
          <a:xfrm>
            <a:off x="2641843" y="3901245"/>
            <a:ext cx="538764" cy="549389"/>
          </a:xfrm>
          <a:prstGeom prst="ellips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6D9EC8-0B77-46B0-A94A-E73B1ECE47A9}"/>
              </a:ext>
            </a:extLst>
          </p:cNvPr>
          <p:cNvSpPr/>
          <p:nvPr/>
        </p:nvSpPr>
        <p:spPr>
          <a:xfrm>
            <a:off x="3989887" y="3307659"/>
            <a:ext cx="559473" cy="5146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F9BB94-BA2D-45E0-926C-82E19DF0E78A}"/>
              </a:ext>
            </a:extLst>
          </p:cNvPr>
          <p:cNvSpPr/>
          <p:nvPr/>
        </p:nvSpPr>
        <p:spPr>
          <a:xfrm>
            <a:off x="4021883" y="3932268"/>
            <a:ext cx="530971" cy="4873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7C478-1A78-49A3-AF21-91E9D1481BAE}"/>
              </a:ext>
            </a:extLst>
          </p:cNvPr>
          <p:cNvSpPr txBox="1"/>
          <p:nvPr/>
        </p:nvSpPr>
        <p:spPr>
          <a:xfrm>
            <a:off x="7119590" y="2313215"/>
            <a:ext cx="4963101" cy="3695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1333"/>
              </a:spcAft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= 3 (hay 300 = 300) </a:t>
            </a:r>
          </a:p>
          <a:p>
            <a:pPr marL="457189" indent="-457189"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</a:t>
            </a:r>
          </a:p>
          <a:p>
            <a:pPr>
              <a:spcAft>
                <a:spcPts val="1333"/>
              </a:spcAft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1333"/>
              </a:spcAft>
            </a:pP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5 &lt; 6 (hay 50 &lt; 60)</a:t>
            </a:r>
          </a:p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352 &lt; 365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365 &gt; 352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590605-E9A4-4E54-B10D-695C0C5F578A}"/>
              </a:ext>
            </a:extLst>
          </p:cNvPr>
          <p:cNvSpPr txBox="1"/>
          <p:nvPr/>
        </p:nvSpPr>
        <p:spPr>
          <a:xfrm>
            <a:off x="1098554" y="351616"/>
            <a:ext cx="496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 &lt; 365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21D774FD-EE62-4D3E-A7C3-656351507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647" y="855552"/>
            <a:ext cx="1417375" cy="948393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4582B0AA-FCF5-4D9A-9D3D-DBFE62173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022" y="17074"/>
            <a:ext cx="1636121" cy="1435768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3FD1701-48F1-485E-9B50-F57004B4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662" y="265514"/>
            <a:ext cx="1636121" cy="1164358"/>
          </a:xfrm>
          <a:prstGeom prst="rect">
            <a:avLst/>
          </a:prstGeom>
        </p:spPr>
      </p:pic>
      <p:pic>
        <p:nvPicPr>
          <p:cNvPr id="14" name="图片 8" descr="觅元素58b0fbac4bf92">
            <a:extLst>
              <a:ext uri="{FF2B5EF4-FFF2-40B4-BE49-F238E27FC236}">
                <a16:creationId xmlns:a16="http://schemas.microsoft.com/office/drawing/2014/main" id="{272DF81D-7E82-4EC5-9BEB-66A7A5073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387" y="6136179"/>
            <a:ext cx="5212715" cy="740410"/>
          </a:xfrm>
          <a:prstGeom prst="rect">
            <a:avLst/>
          </a:prstGeom>
        </p:spPr>
      </p:pic>
      <p:pic>
        <p:nvPicPr>
          <p:cNvPr id="15" name="图片 8" descr="觅元素58b0fbac4bf92">
            <a:extLst>
              <a:ext uri="{FF2B5EF4-FFF2-40B4-BE49-F238E27FC236}">
                <a16:creationId xmlns:a16="http://schemas.microsoft.com/office/drawing/2014/main" id="{4EECE60A-BFAD-40A7-8C81-CFF6E93E29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36" y="6299492"/>
            <a:ext cx="5212715" cy="740410"/>
          </a:xfrm>
          <a:prstGeom prst="rect">
            <a:avLst/>
          </a:prstGeom>
        </p:spPr>
      </p:pic>
      <p:pic>
        <p:nvPicPr>
          <p:cNvPr id="16" name="图片 8" descr="觅元素58b0fbac4bf92">
            <a:extLst>
              <a:ext uri="{FF2B5EF4-FFF2-40B4-BE49-F238E27FC236}">
                <a16:creationId xmlns:a16="http://schemas.microsoft.com/office/drawing/2014/main" id="{0C80FD7C-6DC9-48BC-8C64-2E094139A1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628" y="6198660"/>
            <a:ext cx="5212715" cy="740410"/>
          </a:xfrm>
          <a:prstGeom prst="rect">
            <a:avLst/>
          </a:prstGeom>
        </p:spPr>
      </p:pic>
      <p:pic>
        <p:nvPicPr>
          <p:cNvPr id="18" name="图片 1" descr="31f7217a017c2d9a8a7bcbd9844c1629">
            <a:extLst>
              <a:ext uri="{FF2B5EF4-FFF2-40B4-BE49-F238E27FC236}">
                <a16:creationId xmlns:a16="http://schemas.microsoft.com/office/drawing/2014/main" id="{3A06E4F3-4AAE-410C-9B9C-B0BF10DE5D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19" y="1837562"/>
            <a:ext cx="7592602" cy="5020438"/>
          </a:xfrm>
          <a:prstGeom prst="rect">
            <a:avLst/>
          </a:prstGeom>
        </p:spPr>
      </p:pic>
      <p:sp>
        <p:nvSpPr>
          <p:cNvPr id="19" name="矩形 26">
            <a:extLst>
              <a:ext uri="{FF2B5EF4-FFF2-40B4-BE49-F238E27FC236}">
                <a16:creationId xmlns:a16="http://schemas.microsoft.com/office/drawing/2014/main" id="{30B72A00-278C-4DE4-9706-D5D7467B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250" y="2801468"/>
            <a:ext cx="63998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hai số trăm bằng nhau, ta so sánh tới số chục.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005810-88E8-479F-A419-70F7FAE303D8}"/>
              </a:ext>
            </a:extLst>
          </p:cNvPr>
          <p:cNvGrpSpPr/>
          <p:nvPr/>
        </p:nvGrpSpPr>
        <p:grpSpPr>
          <a:xfrm>
            <a:off x="364435" y="1325216"/>
            <a:ext cx="11463130" cy="3750367"/>
            <a:chOff x="364435" y="755372"/>
            <a:chExt cx="11463130" cy="37503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FAEC8E-0CDD-4D7A-955C-89E981E7C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364435" y="755373"/>
              <a:ext cx="5280992" cy="375036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B5C7E4-CBF6-4EEA-ACEB-76412B11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6546573" y="755372"/>
              <a:ext cx="5280992" cy="375036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EEBC70-2903-4533-B727-63DC3293E350}"/>
                </a:ext>
              </a:extLst>
            </p:cNvPr>
            <p:cNvSpPr/>
            <p:nvPr/>
          </p:nvSpPr>
          <p:spPr>
            <a:xfrm>
              <a:off x="2431773" y="1210830"/>
              <a:ext cx="115956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6A36F9-2AC3-49D3-899E-40A318219567}"/>
                </a:ext>
              </a:extLst>
            </p:cNvPr>
            <p:cNvSpPr/>
            <p:nvPr/>
          </p:nvSpPr>
          <p:spPr>
            <a:xfrm>
              <a:off x="8614612" y="1210830"/>
              <a:ext cx="114561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35C34-EE3C-4673-9B7E-F8B729C062BB}"/>
                </a:ext>
              </a:extLst>
            </p:cNvPr>
            <p:cNvSpPr txBox="1"/>
            <p:nvPr/>
          </p:nvSpPr>
          <p:spPr>
            <a:xfrm>
              <a:off x="2590798" y="1485755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83B03-82F7-426C-953C-C0E2494AEA86}"/>
                </a:ext>
              </a:extLst>
            </p:cNvPr>
            <p:cNvSpPr txBox="1"/>
            <p:nvPr/>
          </p:nvSpPr>
          <p:spPr>
            <a:xfrm>
              <a:off x="8759687" y="1485754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46D6A0-ECD9-4F58-BA3F-F8E8F1F120B9}"/>
              </a:ext>
            </a:extLst>
          </p:cNvPr>
          <p:cNvSpPr txBox="1"/>
          <p:nvPr/>
        </p:nvSpPr>
        <p:spPr>
          <a:xfrm>
            <a:off x="8030818" y="5241237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6401E-7013-411F-8344-0D08DCD17203}"/>
              </a:ext>
            </a:extLst>
          </p:cNvPr>
          <p:cNvSpPr txBox="1"/>
          <p:nvPr/>
        </p:nvSpPr>
        <p:spPr>
          <a:xfrm>
            <a:off x="1696279" y="525643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5E92-C2D7-4DA1-ACE1-8D68F02DA2CB}"/>
              </a:ext>
            </a:extLst>
          </p:cNvPr>
          <p:cNvSpPr txBox="1"/>
          <p:nvPr/>
        </p:nvSpPr>
        <p:spPr>
          <a:xfrm>
            <a:off x="2305878" y="252139"/>
            <a:ext cx="78585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 w="0">
                  <a:solidFill>
                    <a:srgbClr val="629359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978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10431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246398" y="745250"/>
            <a:ext cx="5567680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sánh</a:t>
            </a:r>
            <a:endParaRPr lang="en-US" altLang="zh-CN" sz="66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  <a:p>
            <a:pPr lvl="0" algn="ctr"/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899 </a:t>
            </a:r>
            <a:r>
              <a:rPr lang="en-US" altLang="zh-CN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897</a:t>
            </a:r>
            <a:endParaRPr lang="en-US" altLang="zh-CN" sz="6600" b="1" dirty="0">
              <a:ln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943" y="411289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BF3AB-AD67-494A-8AE0-64650CC2AA00}"/>
              </a:ext>
            </a:extLst>
          </p:cNvPr>
          <p:cNvSpPr txBox="1"/>
          <p:nvPr/>
        </p:nvSpPr>
        <p:spPr>
          <a:xfrm>
            <a:off x="788913" y="499309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9F1DA-FBF4-4C56-B810-8C64943B9B18}"/>
              </a:ext>
            </a:extLst>
          </p:cNvPr>
          <p:cNvSpPr txBox="1"/>
          <p:nvPr/>
        </p:nvSpPr>
        <p:spPr>
          <a:xfrm>
            <a:off x="829020" y="1045514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883845-BF0B-4BF6-8A5F-F87B468EC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922709"/>
              </p:ext>
            </p:extLst>
          </p:nvPr>
        </p:nvGraphicFramePr>
        <p:xfrm>
          <a:off x="2173994" y="2764538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1AE0DCE-800F-4F8A-B243-E7E927272C1C}"/>
              </a:ext>
            </a:extLst>
          </p:cNvPr>
          <p:cNvSpPr/>
          <p:nvPr/>
        </p:nvSpPr>
        <p:spPr>
          <a:xfrm>
            <a:off x="324465" y="3300520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2036D-CCCF-4C11-BE9F-4DB0A36ADC10}"/>
              </a:ext>
            </a:extLst>
          </p:cNvPr>
          <p:cNvSpPr/>
          <p:nvPr/>
        </p:nvSpPr>
        <p:spPr>
          <a:xfrm>
            <a:off x="324465" y="3974893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300D0B5-CCAE-430E-AC9B-2662A338EC89}"/>
              </a:ext>
            </a:extLst>
          </p:cNvPr>
          <p:cNvSpPr/>
          <p:nvPr/>
        </p:nvSpPr>
        <p:spPr>
          <a:xfrm>
            <a:off x="1415844" y="333962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5CAAC3-090D-4130-AC60-CC9BE0B34C46}"/>
              </a:ext>
            </a:extLst>
          </p:cNvPr>
          <p:cNvSpPr/>
          <p:nvPr/>
        </p:nvSpPr>
        <p:spPr>
          <a:xfrm>
            <a:off x="1415844" y="398743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02C25-8E65-4B54-9DDE-C798043BEF51}"/>
              </a:ext>
            </a:extLst>
          </p:cNvPr>
          <p:cNvSpPr txBox="1"/>
          <p:nvPr/>
        </p:nvSpPr>
        <p:spPr>
          <a:xfrm>
            <a:off x="2345399" y="327496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F1CAD-B503-494B-8893-93E9E87575E6}"/>
              </a:ext>
            </a:extLst>
          </p:cNvPr>
          <p:cNvSpPr txBox="1"/>
          <p:nvPr/>
        </p:nvSpPr>
        <p:spPr>
          <a:xfrm>
            <a:off x="3777901" y="3283787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E2319-263D-4F76-A656-7451D21B322C}"/>
              </a:ext>
            </a:extLst>
          </p:cNvPr>
          <p:cNvSpPr txBox="1"/>
          <p:nvPr/>
        </p:nvSpPr>
        <p:spPr>
          <a:xfrm>
            <a:off x="5451259" y="323648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13A7E-90ED-4838-ACEE-E21A7A204DB4}"/>
              </a:ext>
            </a:extLst>
          </p:cNvPr>
          <p:cNvSpPr txBox="1"/>
          <p:nvPr/>
        </p:nvSpPr>
        <p:spPr>
          <a:xfrm>
            <a:off x="2363995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97488-8875-4A76-AF5C-2C4DF5DA6158}"/>
              </a:ext>
            </a:extLst>
          </p:cNvPr>
          <p:cNvSpPr txBox="1"/>
          <p:nvPr/>
        </p:nvSpPr>
        <p:spPr>
          <a:xfrm>
            <a:off x="3763697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9597B-BE45-4592-9C04-6D5DB439D642}"/>
              </a:ext>
            </a:extLst>
          </p:cNvPr>
          <p:cNvSpPr txBox="1"/>
          <p:nvPr/>
        </p:nvSpPr>
        <p:spPr>
          <a:xfrm>
            <a:off x="5478493" y="385680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A256E2-E883-499F-90DE-4BC3B565233A}"/>
              </a:ext>
            </a:extLst>
          </p:cNvPr>
          <p:cNvSpPr/>
          <p:nvPr/>
        </p:nvSpPr>
        <p:spPr>
          <a:xfrm>
            <a:off x="2599470" y="3417761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A13DC3-5EFA-4066-8BD0-B1EFA0B91EFD}"/>
              </a:ext>
            </a:extLst>
          </p:cNvPr>
          <p:cNvSpPr/>
          <p:nvPr/>
        </p:nvSpPr>
        <p:spPr>
          <a:xfrm>
            <a:off x="2563454" y="401371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77768-FD50-47FD-BCEE-5D91FA494709}"/>
              </a:ext>
            </a:extLst>
          </p:cNvPr>
          <p:cNvSpPr/>
          <p:nvPr/>
        </p:nvSpPr>
        <p:spPr>
          <a:xfrm>
            <a:off x="3962962" y="342900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69A6CA-C84C-4D66-ABBB-D1A554E9C14C}"/>
              </a:ext>
            </a:extLst>
          </p:cNvPr>
          <p:cNvSpPr/>
          <p:nvPr/>
        </p:nvSpPr>
        <p:spPr>
          <a:xfrm>
            <a:off x="3977166" y="3987434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863EB-31EB-475C-903E-FCCC4D6EA3B9}"/>
              </a:ext>
            </a:extLst>
          </p:cNvPr>
          <p:cNvSpPr txBox="1"/>
          <p:nvPr/>
        </p:nvSpPr>
        <p:spPr>
          <a:xfrm>
            <a:off x="6849215" y="3088196"/>
            <a:ext cx="520233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667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667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77BC4A-976F-4314-BFCF-1ED82983CEDD}"/>
              </a:ext>
            </a:extLst>
          </p:cNvPr>
          <p:cNvSpPr txBox="1"/>
          <p:nvPr/>
        </p:nvSpPr>
        <p:spPr>
          <a:xfrm>
            <a:off x="7720116" y="3246691"/>
            <a:ext cx="37977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 = 8 (hay 800 = 800) 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9EB666-4F09-4528-8756-3F96C93147A1}"/>
              </a:ext>
            </a:extLst>
          </p:cNvPr>
          <p:cNvSpPr txBox="1"/>
          <p:nvPr/>
        </p:nvSpPr>
        <p:spPr>
          <a:xfrm>
            <a:off x="7482206" y="2426324"/>
            <a:ext cx="4399713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DD3DFF-2598-4C2A-B714-93173F04DD3F}"/>
              </a:ext>
            </a:extLst>
          </p:cNvPr>
          <p:cNvSpPr txBox="1"/>
          <p:nvPr/>
        </p:nvSpPr>
        <p:spPr>
          <a:xfrm>
            <a:off x="7482206" y="3838090"/>
            <a:ext cx="4514997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33E283-6A73-4EEF-9950-B8D795EBD46C}"/>
              </a:ext>
            </a:extLst>
          </p:cNvPr>
          <p:cNvSpPr txBox="1"/>
          <p:nvPr/>
        </p:nvSpPr>
        <p:spPr>
          <a:xfrm>
            <a:off x="7783912" y="5269848"/>
            <a:ext cx="36906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9 = 9 (hay 90 = 90) 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CB738-F9C2-4AAD-A86D-EABECEF7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875" y="23414"/>
            <a:ext cx="2398415" cy="19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BF3AB-AD67-494A-8AE0-64650CC2AA00}"/>
              </a:ext>
            </a:extLst>
          </p:cNvPr>
          <p:cNvSpPr txBox="1"/>
          <p:nvPr/>
        </p:nvSpPr>
        <p:spPr>
          <a:xfrm>
            <a:off x="870970" y="570807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9F1DA-FBF4-4C56-B810-8C64943B9B18}"/>
              </a:ext>
            </a:extLst>
          </p:cNvPr>
          <p:cNvSpPr txBox="1"/>
          <p:nvPr/>
        </p:nvSpPr>
        <p:spPr>
          <a:xfrm>
            <a:off x="862385" y="1128132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883845-BF0B-4BF6-8A5F-F87B468EC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19347"/>
              </p:ext>
            </p:extLst>
          </p:nvPr>
        </p:nvGraphicFramePr>
        <p:xfrm>
          <a:off x="2102044" y="2795615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1AE0DCE-800F-4F8A-B243-E7E927272C1C}"/>
              </a:ext>
            </a:extLst>
          </p:cNvPr>
          <p:cNvSpPr/>
          <p:nvPr/>
        </p:nvSpPr>
        <p:spPr>
          <a:xfrm>
            <a:off x="324465" y="3300520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2036D-CCCF-4C11-BE9F-4DB0A36ADC10}"/>
              </a:ext>
            </a:extLst>
          </p:cNvPr>
          <p:cNvSpPr/>
          <p:nvPr/>
        </p:nvSpPr>
        <p:spPr>
          <a:xfrm>
            <a:off x="324465" y="3974893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300D0B5-CCAE-430E-AC9B-2662A338EC89}"/>
              </a:ext>
            </a:extLst>
          </p:cNvPr>
          <p:cNvSpPr/>
          <p:nvPr/>
        </p:nvSpPr>
        <p:spPr>
          <a:xfrm>
            <a:off x="1415844" y="333962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5CAAC3-090D-4130-AC60-CC9BE0B34C46}"/>
              </a:ext>
            </a:extLst>
          </p:cNvPr>
          <p:cNvSpPr/>
          <p:nvPr/>
        </p:nvSpPr>
        <p:spPr>
          <a:xfrm>
            <a:off x="1415844" y="398743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02C25-8E65-4B54-9DDE-C798043BEF51}"/>
              </a:ext>
            </a:extLst>
          </p:cNvPr>
          <p:cNvSpPr txBox="1"/>
          <p:nvPr/>
        </p:nvSpPr>
        <p:spPr>
          <a:xfrm>
            <a:off x="2345399" y="327496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667" b="1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F1CAD-B503-494B-8893-93E9E87575E6}"/>
              </a:ext>
            </a:extLst>
          </p:cNvPr>
          <p:cNvSpPr txBox="1"/>
          <p:nvPr/>
        </p:nvSpPr>
        <p:spPr>
          <a:xfrm>
            <a:off x="3772332" y="327590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E2319-263D-4F76-A656-7451D21B322C}"/>
              </a:ext>
            </a:extLst>
          </p:cNvPr>
          <p:cNvSpPr txBox="1"/>
          <p:nvPr/>
        </p:nvSpPr>
        <p:spPr>
          <a:xfrm>
            <a:off x="5451259" y="323648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13A7E-90ED-4838-ACEE-E21A7A204DB4}"/>
              </a:ext>
            </a:extLst>
          </p:cNvPr>
          <p:cNvSpPr txBox="1"/>
          <p:nvPr/>
        </p:nvSpPr>
        <p:spPr>
          <a:xfrm>
            <a:off x="2363995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97488-8875-4A76-AF5C-2C4DF5DA6158}"/>
              </a:ext>
            </a:extLst>
          </p:cNvPr>
          <p:cNvSpPr txBox="1"/>
          <p:nvPr/>
        </p:nvSpPr>
        <p:spPr>
          <a:xfrm>
            <a:off x="3763697" y="3879736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667" b="1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9597B-BE45-4592-9C04-6D5DB439D642}"/>
              </a:ext>
            </a:extLst>
          </p:cNvPr>
          <p:cNvSpPr txBox="1"/>
          <p:nvPr/>
        </p:nvSpPr>
        <p:spPr>
          <a:xfrm>
            <a:off x="5478493" y="385680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A256E2-E883-499F-90DE-4BC3B565233A}"/>
              </a:ext>
            </a:extLst>
          </p:cNvPr>
          <p:cNvSpPr/>
          <p:nvPr/>
        </p:nvSpPr>
        <p:spPr>
          <a:xfrm>
            <a:off x="2585548" y="3408939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A13DC3-5EFA-4066-8BD0-B1EFA0B91EFD}"/>
              </a:ext>
            </a:extLst>
          </p:cNvPr>
          <p:cNvSpPr/>
          <p:nvPr/>
        </p:nvSpPr>
        <p:spPr>
          <a:xfrm>
            <a:off x="2563454" y="4013710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377768-FD50-47FD-BCEE-5D91FA494709}"/>
              </a:ext>
            </a:extLst>
          </p:cNvPr>
          <p:cNvSpPr/>
          <p:nvPr/>
        </p:nvSpPr>
        <p:spPr>
          <a:xfrm>
            <a:off x="3949367" y="3441151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69A6CA-C84C-4D66-ABBB-D1A554E9C14C}"/>
              </a:ext>
            </a:extLst>
          </p:cNvPr>
          <p:cNvSpPr/>
          <p:nvPr/>
        </p:nvSpPr>
        <p:spPr>
          <a:xfrm>
            <a:off x="3942795" y="3990315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4BF68F-7A99-418B-A3A4-FBE5C4703817}"/>
              </a:ext>
            </a:extLst>
          </p:cNvPr>
          <p:cNvSpPr/>
          <p:nvPr/>
        </p:nvSpPr>
        <p:spPr>
          <a:xfrm>
            <a:off x="5635668" y="3408939"/>
            <a:ext cx="491949" cy="470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B9244F-FBB7-4710-A917-EC53328F002C}"/>
              </a:ext>
            </a:extLst>
          </p:cNvPr>
          <p:cNvSpPr/>
          <p:nvPr/>
        </p:nvSpPr>
        <p:spPr>
          <a:xfrm>
            <a:off x="5650524" y="4016875"/>
            <a:ext cx="491949" cy="470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863EB-31EB-475C-903E-FCCC4D6EA3B9}"/>
              </a:ext>
            </a:extLst>
          </p:cNvPr>
          <p:cNvSpPr txBox="1"/>
          <p:nvPr/>
        </p:nvSpPr>
        <p:spPr>
          <a:xfrm>
            <a:off x="6989669" y="3047044"/>
            <a:ext cx="520233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667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667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19DF83-CE47-482A-A007-49CE5BF9769C}"/>
              </a:ext>
            </a:extLst>
          </p:cNvPr>
          <p:cNvSpPr txBox="1"/>
          <p:nvPr/>
        </p:nvSpPr>
        <p:spPr>
          <a:xfrm>
            <a:off x="7193289" y="2509485"/>
            <a:ext cx="4661201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AAAED8-57DB-4498-82F1-2270D2817C30}"/>
              </a:ext>
            </a:extLst>
          </p:cNvPr>
          <p:cNvSpPr txBox="1"/>
          <p:nvPr/>
        </p:nvSpPr>
        <p:spPr>
          <a:xfrm>
            <a:off x="9394466" y="4616507"/>
            <a:ext cx="1454208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9 &gt; 7</a:t>
            </a:r>
            <a:endParaRPr lang="en-US" sz="2667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F5A7F5-A86A-4D48-89D8-BEC0A88B7C0E}"/>
              </a:ext>
            </a:extLst>
          </p:cNvPr>
          <p:cNvSpPr txBox="1"/>
          <p:nvPr/>
        </p:nvSpPr>
        <p:spPr>
          <a:xfrm>
            <a:off x="6915948" y="5524206"/>
            <a:ext cx="5349771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899 &gt; 897 hay 897 &lt; 899</a:t>
            </a: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5611F6-758B-4E38-AD28-1AA2F0BEE7DA}"/>
              </a:ext>
            </a:extLst>
          </p:cNvPr>
          <p:cNvSpPr/>
          <p:nvPr/>
        </p:nvSpPr>
        <p:spPr>
          <a:xfrm>
            <a:off x="9132346" y="4616507"/>
            <a:ext cx="1391068" cy="698763"/>
          </a:xfrm>
          <a:prstGeom prst="rect">
            <a:avLst/>
          </a:prstGeom>
          <a:noFill/>
          <a:ln w="127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0576E38F-1E4A-4575-9CB3-159C18C93890}"/>
              </a:ext>
            </a:extLst>
          </p:cNvPr>
          <p:cNvSpPr/>
          <p:nvPr/>
        </p:nvSpPr>
        <p:spPr>
          <a:xfrm>
            <a:off x="7928329" y="4769617"/>
            <a:ext cx="811389" cy="541044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CB738-F9C2-4AAD-A86D-EABECEF7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766" y="23414"/>
            <a:ext cx="1973524" cy="13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55" grpId="0"/>
      <p:bldP spid="56" grpId="0"/>
      <p:bldP spid="57" grpId="0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597078" y="1387654"/>
            <a:ext cx="7510923" cy="5736833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794862" y="3506730"/>
              <a:ext cx="444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4474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5400" b="1" dirty="0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54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7BD4FF-BA33-493C-9C37-6A0F57FB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857" y="0"/>
            <a:ext cx="4151736" cy="2347163"/>
          </a:xfrm>
          <a:prstGeom prst="rect">
            <a:avLst/>
          </a:prstGeom>
        </p:spPr>
      </p:pic>
      <p:pic>
        <p:nvPicPr>
          <p:cNvPr id="11" name="图片 15" descr="a05684f714522ad77246dba9447411ba">
            <a:extLst>
              <a:ext uri="{FF2B5EF4-FFF2-40B4-BE49-F238E27FC236}">
                <a16:creationId xmlns:a16="http://schemas.microsoft.com/office/drawing/2014/main" id="{70818A8D-5E65-4F5B-A9CE-876C1B2494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98" y="4902834"/>
            <a:ext cx="2299335" cy="162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005810-88E8-479F-A419-70F7FAE303D8}"/>
              </a:ext>
            </a:extLst>
          </p:cNvPr>
          <p:cNvGrpSpPr/>
          <p:nvPr/>
        </p:nvGrpSpPr>
        <p:grpSpPr>
          <a:xfrm>
            <a:off x="622792" y="1236216"/>
            <a:ext cx="10946416" cy="3916021"/>
            <a:chOff x="364435" y="755372"/>
            <a:chExt cx="11463130" cy="37503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FAEC8E-0CDD-4D7A-955C-89E981E7C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364435" y="755373"/>
              <a:ext cx="5280992" cy="375036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B5C7E4-CBF6-4EEA-ACEB-76412B11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0" t="6860" r="10163" b="2125"/>
            <a:stretch/>
          </p:blipFill>
          <p:spPr>
            <a:xfrm>
              <a:off x="6546573" y="755372"/>
              <a:ext cx="5280992" cy="375036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EEBC70-2903-4533-B727-63DC3293E350}"/>
                </a:ext>
              </a:extLst>
            </p:cNvPr>
            <p:cNvSpPr/>
            <p:nvPr/>
          </p:nvSpPr>
          <p:spPr>
            <a:xfrm>
              <a:off x="2431773" y="1210830"/>
              <a:ext cx="115956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6A36F9-2AC3-49D3-899E-40A318219567}"/>
                </a:ext>
              </a:extLst>
            </p:cNvPr>
            <p:cNvSpPr/>
            <p:nvPr/>
          </p:nvSpPr>
          <p:spPr>
            <a:xfrm>
              <a:off x="8614612" y="1210830"/>
              <a:ext cx="1145616" cy="12100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35C34-EE3C-4673-9B7E-F8B729C062BB}"/>
                </a:ext>
              </a:extLst>
            </p:cNvPr>
            <p:cNvSpPr txBox="1"/>
            <p:nvPr/>
          </p:nvSpPr>
          <p:spPr>
            <a:xfrm>
              <a:off x="2590798" y="1485755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83B03-82F7-426C-953C-C0E2494AEA86}"/>
                </a:ext>
              </a:extLst>
            </p:cNvPr>
            <p:cNvSpPr txBox="1"/>
            <p:nvPr/>
          </p:nvSpPr>
          <p:spPr>
            <a:xfrm>
              <a:off x="8759687" y="1485754"/>
              <a:ext cx="1000540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46D6A0-ECD9-4F58-BA3F-F8E8F1F120B9}"/>
              </a:ext>
            </a:extLst>
          </p:cNvPr>
          <p:cNvSpPr txBox="1"/>
          <p:nvPr/>
        </p:nvSpPr>
        <p:spPr>
          <a:xfrm>
            <a:off x="7947690" y="591422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6401E-7013-411F-8344-0D08DCD17203}"/>
              </a:ext>
            </a:extLst>
          </p:cNvPr>
          <p:cNvSpPr txBox="1"/>
          <p:nvPr/>
        </p:nvSpPr>
        <p:spPr>
          <a:xfrm>
            <a:off x="2140481" y="5914221"/>
            <a:ext cx="312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5E92-C2D7-4DA1-ACE1-8D68F02DA2CB}"/>
              </a:ext>
            </a:extLst>
          </p:cNvPr>
          <p:cNvSpPr txBox="1"/>
          <p:nvPr/>
        </p:nvSpPr>
        <p:spPr>
          <a:xfrm>
            <a:off x="2305878" y="252139"/>
            <a:ext cx="78585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 w="0">
                  <a:solidFill>
                    <a:srgbClr val="629359"/>
                  </a:solidFill>
                </a:ln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 TIẾNG VIỆT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03B2B-8A7E-40A6-90B6-BDEFE0F4B9EF}"/>
              </a:ext>
            </a:extLst>
          </p:cNvPr>
          <p:cNvSpPr txBox="1"/>
          <p:nvPr/>
        </p:nvSpPr>
        <p:spPr>
          <a:xfrm>
            <a:off x="2748799" y="5209757"/>
            <a:ext cx="758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          &gt;           897</a:t>
            </a:r>
          </a:p>
        </p:txBody>
      </p:sp>
    </p:spTree>
    <p:extLst>
      <p:ext uri="{BB962C8B-B14F-4D97-AF65-F5344CB8AC3E}">
        <p14:creationId xmlns:p14="http://schemas.microsoft.com/office/powerpoint/2010/main" val="13097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223A0E5E-A49C-44D2-A60F-4868D63D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80" y="128029"/>
            <a:ext cx="1029471" cy="11019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32585-A8F7-4400-93CE-7A3EFFF6337F}"/>
              </a:ext>
            </a:extLst>
          </p:cNvPr>
          <p:cNvSpPr txBox="1"/>
          <p:nvPr/>
        </p:nvSpPr>
        <p:spPr>
          <a:xfrm>
            <a:off x="1129295" y="230782"/>
            <a:ext cx="286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899 &gt; 897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89D7F-A089-41C2-A5AD-18A71D3C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915" y="0"/>
            <a:ext cx="4151736" cy="2347163"/>
          </a:xfrm>
          <a:prstGeom prst="rect">
            <a:avLst/>
          </a:prstGeom>
        </p:spPr>
      </p:pic>
      <p:pic>
        <p:nvPicPr>
          <p:cNvPr id="12" name="图片 8" descr="觅元素58b0fbac4bf92">
            <a:extLst>
              <a:ext uri="{FF2B5EF4-FFF2-40B4-BE49-F238E27FC236}">
                <a16:creationId xmlns:a16="http://schemas.microsoft.com/office/drawing/2014/main" id="{323F2A52-C3FE-4769-A943-7DFB5602EC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80" y="5975507"/>
            <a:ext cx="5212715" cy="740410"/>
          </a:xfrm>
          <a:prstGeom prst="rect">
            <a:avLst/>
          </a:prstGeom>
        </p:spPr>
      </p:pic>
      <p:pic>
        <p:nvPicPr>
          <p:cNvPr id="24" name="图片 1" descr="31f7217a017c2d9a8a7bcbd9844c1629">
            <a:extLst>
              <a:ext uri="{FF2B5EF4-FFF2-40B4-BE49-F238E27FC236}">
                <a16:creationId xmlns:a16="http://schemas.microsoft.com/office/drawing/2014/main" id="{AA437C2F-01E7-43F0-9E1B-6ED56C23FD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489" y="1755335"/>
            <a:ext cx="7760427" cy="4960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4227A-75E9-487F-8B80-0BE1DDF93C12}"/>
              </a:ext>
            </a:extLst>
          </p:cNvPr>
          <p:cNvSpPr txBox="1"/>
          <p:nvPr/>
        </p:nvSpPr>
        <p:spPr>
          <a:xfrm>
            <a:off x="2622072" y="2512516"/>
            <a:ext cx="6450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hai số trăm bằng nhau, hai số chục c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 thì ta so sánh tới số đơn vị. 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图片 8" descr="觅元素58b0fbac4bf92">
            <a:extLst>
              <a:ext uri="{FF2B5EF4-FFF2-40B4-BE49-F238E27FC236}">
                <a16:creationId xmlns:a16="http://schemas.microsoft.com/office/drawing/2014/main" id="{FE68697E-0E74-4284-8524-56FDF3686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133" y="5975507"/>
            <a:ext cx="5212715" cy="1324814"/>
          </a:xfrm>
          <a:prstGeom prst="rect">
            <a:avLst/>
          </a:prstGeom>
        </p:spPr>
      </p:pic>
      <p:pic>
        <p:nvPicPr>
          <p:cNvPr id="27" name="图片 8" descr="觅元素58b0fbac4bf92">
            <a:extLst>
              <a:ext uri="{FF2B5EF4-FFF2-40B4-BE49-F238E27FC236}">
                <a16:creationId xmlns:a16="http://schemas.microsoft.com/office/drawing/2014/main" id="{0D268F75-AB6C-40A7-A6DC-EF7062E251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28" y="5975507"/>
            <a:ext cx="5212715" cy="1256568"/>
          </a:xfrm>
          <a:prstGeom prst="rect">
            <a:avLst/>
          </a:prstGeom>
        </p:spPr>
      </p:pic>
      <p:pic>
        <p:nvPicPr>
          <p:cNvPr id="28" name="图片 8" descr="觅元素58b0fbac4bf92">
            <a:extLst>
              <a:ext uri="{FF2B5EF4-FFF2-40B4-BE49-F238E27FC236}">
                <a16:creationId xmlns:a16="http://schemas.microsoft.com/office/drawing/2014/main" id="{79C599EF-C157-4112-B421-36D17DC74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614" y="5980885"/>
            <a:ext cx="5212715" cy="13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E11E135F-2B7E-4E27-81DD-ECFB1313B12F}"/>
              </a:ext>
            </a:extLst>
          </p:cNvPr>
          <p:cNvSpPr/>
          <p:nvPr/>
        </p:nvSpPr>
        <p:spPr>
          <a:xfrm>
            <a:off x="3543396" y="1772047"/>
            <a:ext cx="4619917" cy="3649432"/>
          </a:xfrm>
          <a:prstGeom prst="cloudCallout">
            <a:avLst>
              <a:gd name="adj1" fmla="val -51078"/>
              <a:gd name="adj2" fmla="val -47441"/>
            </a:avLst>
          </a:prstGeom>
          <a:solidFill>
            <a:srgbClr val="DA9A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954698-5CE2-41D3-8495-61C539AF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18" y="527602"/>
            <a:ext cx="618067" cy="1007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115C55-CED1-4E00-86BC-DFCA8533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28045">
            <a:off x="3854898" y="696843"/>
            <a:ext cx="618067" cy="1007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135FB0-9EB0-4390-B502-ACF929C9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58788">
            <a:off x="2391144" y="754214"/>
            <a:ext cx="618067" cy="1007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FE2AC2-4F5A-494E-95AC-FDB60BC0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915" y="0"/>
            <a:ext cx="4151736" cy="234716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72B8E98-ACC7-4DF4-A003-7801F1CCA1DB}"/>
              </a:ext>
            </a:extLst>
          </p:cNvPr>
          <p:cNvSpPr/>
          <p:nvPr/>
        </p:nvSpPr>
        <p:spPr>
          <a:xfrm>
            <a:off x="3579587" y="1837119"/>
            <a:ext cx="4619916" cy="3519287"/>
          </a:xfrm>
          <a:prstGeom prst="cloudCallout">
            <a:avLst>
              <a:gd name="adj1" fmla="val -51576"/>
              <a:gd name="adj2" fmla="val -50910"/>
            </a:avLst>
          </a:prstGeom>
          <a:solidFill>
            <a:srgbClr val="CC66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67CABC-F845-42DB-8817-8B5058635C9A}"/>
              </a:ext>
            </a:extLst>
          </p:cNvPr>
          <p:cNvSpPr txBox="1"/>
          <p:nvPr/>
        </p:nvSpPr>
        <p:spPr>
          <a:xfrm>
            <a:off x="3935319" y="2875002"/>
            <a:ext cx="3982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673</a:t>
            </a:r>
          </a:p>
        </p:txBody>
      </p:sp>
    </p:spTree>
    <p:extLst>
      <p:ext uri="{BB962C8B-B14F-4D97-AF65-F5344CB8AC3E}">
        <p14:creationId xmlns:p14="http://schemas.microsoft.com/office/powerpoint/2010/main" val="33885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413500"/>
            <a:ext cx="6851650" cy="3428296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12160" y="786334"/>
            <a:ext cx="5567680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So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ánh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/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673 </a:t>
            </a:r>
            <a:r>
              <a:rPr lang="en-US" altLang="zh-CN" sz="7200" b="1" dirty="0" err="1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7200" b="1" dirty="0">
                <a:ln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673 </a:t>
            </a: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C8DA108-A473-4DDA-9035-34A0D43F3243}"/>
              </a:ext>
            </a:extLst>
          </p:cNvPr>
          <p:cNvSpPr txBox="1"/>
          <p:nvPr/>
        </p:nvSpPr>
        <p:spPr>
          <a:xfrm>
            <a:off x="832977" y="663055"/>
            <a:ext cx="6792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2DD21-F632-418C-9026-B76C8B570FDB}"/>
              </a:ext>
            </a:extLst>
          </p:cNvPr>
          <p:cNvSpPr txBox="1"/>
          <p:nvPr/>
        </p:nvSpPr>
        <p:spPr>
          <a:xfrm>
            <a:off x="880553" y="1275120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7DD206-F99E-4A67-8963-8D2F6DDCC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316968"/>
              </p:ext>
            </p:extLst>
          </p:nvPr>
        </p:nvGraphicFramePr>
        <p:xfrm>
          <a:off x="2128282" y="3005366"/>
          <a:ext cx="4784786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381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0AD8BDF-E5CB-42AF-A3AD-719715BB367A}"/>
              </a:ext>
            </a:extLst>
          </p:cNvPr>
          <p:cNvSpPr/>
          <p:nvPr/>
        </p:nvSpPr>
        <p:spPr>
          <a:xfrm>
            <a:off x="365945" y="3540988"/>
            <a:ext cx="934064" cy="40715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0D339-B08B-4A2C-9AF6-DC8684726763}"/>
              </a:ext>
            </a:extLst>
          </p:cNvPr>
          <p:cNvSpPr/>
          <p:nvPr/>
        </p:nvSpPr>
        <p:spPr>
          <a:xfrm>
            <a:off x="365945" y="4221820"/>
            <a:ext cx="934064" cy="3873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4F102CF-4DEC-49ED-B09E-FBF440286FE0}"/>
              </a:ext>
            </a:extLst>
          </p:cNvPr>
          <p:cNvSpPr/>
          <p:nvPr/>
        </p:nvSpPr>
        <p:spPr>
          <a:xfrm>
            <a:off x="1442081" y="3647270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542A0F8-D7A7-45ED-A376-0940226C8BBF}"/>
              </a:ext>
            </a:extLst>
          </p:cNvPr>
          <p:cNvSpPr/>
          <p:nvPr/>
        </p:nvSpPr>
        <p:spPr>
          <a:xfrm>
            <a:off x="1434012" y="4185554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A614D-D726-4E8E-8F9E-B8842F7BF987}"/>
              </a:ext>
            </a:extLst>
          </p:cNvPr>
          <p:cNvSpPr txBox="1"/>
          <p:nvPr/>
        </p:nvSpPr>
        <p:spPr>
          <a:xfrm>
            <a:off x="2416893" y="3451745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6549C-DE1D-45E9-97B9-D7D7BF6B8928}"/>
              </a:ext>
            </a:extLst>
          </p:cNvPr>
          <p:cNvSpPr txBox="1"/>
          <p:nvPr/>
        </p:nvSpPr>
        <p:spPr>
          <a:xfrm>
            <a:off x="3790500" y="347402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CCD5B-06E3-4AF0-8408-E515ED203698}"/>
              </a:ext>
            </a:extLst>
          </p:cNvPr>
          <p:cNvSpPr txBox="1"/>
          <p:nvPr/>
        </p:nvSpPr>
        <p:spPr>
          <a:xfrm>
            <a:off x="5469427" y="343460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2D0D9A-6589-4113-8298-BE88932DD809}"/>
              </a:ext>
            </a:extLst>
          </p:cNvPr>
          <p:cNvSpPr txBox="1"/>
          <p:nvPr/>
        </p:nvSpPr>
        <p:spPr>
          <a:xfrm>
            <a:off x="2388219" y="402313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05CDF-C389-44B0-A048-71FEA0A5515F}"/>
              </a:ext>
            </a:extLst>
          </p:cNvPr>
          <p:cNvSpPr txBox="1"/>
          <p:nvPr/>
        </p:nvSpPr>
        <p:spPr>
          <a:xfrm>
            <a:off x="3790500" y="4105988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D03B0-C363-42BA-A6CD-1A057EC6E79C}"/>
              </a:ext>
            </a:extLst>
          </p:cNvPr>
          <p:cNvSpPr txBox="1"/>
          <p:nvPr/>
        </p:nvSpPr>
        <p:spPr>
          <a:xfrm>
            <a:off x="5496661" y="4054923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540D9F9-4D57-4A92-8FFA-3FA76F2CFF70}"/>
              </a:ext>
            </a:extLst>
          </p:cNvPr>
          <p:cNvSpPr/>
          <p:nvPr/>
        </p:nvSpPr>
        <p:spPr>
          <a:xfrm>
            <a:off x="2605787" y="3608774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3322DD-0BFB-43B1-9524-2147E663C2B9}"/>
              </a:ext>
            </a:extLst>
          </p:cNvPr>
          <p:cNvSpPr/>
          <p:nvPr/>
        </p:nvSpPr>
        <p:spPr>
          <a:xfrm>
            <a:off x="2595488" y="4205682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1CDA9E-AAD3-4F99-9413-12DF470A27E2}"/>
              </a:ext>
            </a:extLst>
          </p:cNvPr>
          <p:cNvSpPr/>
          <p:nvPr/>
        </p:nvSpPr>
        <p:spPr>
          <a:xfrm>
            <a:off x="3964899" y="3618139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456825-E87E-43D7-97A9-2559D737B8A9}"/>
              </a:ext>
            </a:extLst>
          </p:cNvPr>
          <p:cNvSpPr/>
          <p:nvPr/>
        </p:nvSpPr>
        <p:spPr>
          <a:xfrm>
            <a:off x="3989766" y="4217486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21B24F-1E07-44C5-A5AF-8BA09F7F69A6}"/>
              </a:ext>
            </a:extLst>
          </p:cNvPr>
          <p:cNvSpPr/>
          <p:nvPr/>
        </p:nvSpPr>
        <p:spPr>
          <a:xfrm>
            <a:off x="5668692" y="3636943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F6A78A-2A0F-4A53-8CA1-30188C1699EA}"/>
              </a:ext>
            </a:extLst>
          </p:cNvPr>
          <p:cNvSpPr/>
          <p:nvPr/>
        </p:nvSpPr>
        <p:spPr>
          <a:xfrm>
            <a:off x="5695927" y="4219688"/>
            <a:ext cx="491949" cy="47079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C3DF6-2573-42F9-8AC6-C85644582135}"/>
              </a:ext>
            </a:extLst>
          </p:cNvPr>
          <p:cNvSpPr txBox="1"/>
          <p:nvPr/>
        </p:nvSpPr>
        <p:spPr>
          <a:xfrm>
            <a:off x="7376348" y="2531908"/>
            <a:ext cx="4649407" cy="242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189" indent="-457189">
              <a:lnSpc>
                <a:spcPct val="150000"/>
              </a:lnSpc>
              <a:spcAft>
                <a:spcPts val="1333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1F1D27-173D-41A1-9C6F-9DE17E14D553}"/>
              </a:ext>
            </a:extLst>
          </p:cNvPr>
          <p:cNvSpPr txBox="1"/>
          <p:nvPr/>
        </p:nvSpPr>
        <p:spPr>
          <a:xfrm>
            <a:off x="8574756" y="5225911"/>
            <a:ext cx="25919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673 = 673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9717D-C5F4-4A2E-A1E8-F20F1E89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65929" y="274197"/>
            <a:ext cx="11636477" cy="6415549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7" name="PA-图片 11">
            <a:extLst>
              <a:ext uri="{FF2B5EF4-FFF2-40B4-BE49-F238E27FC236}">
                <a16:creationId xmlns:a16="http://schemas.microsoft.com/office/drawing/2014/main" id="{1F620259-2AD1-4B96-B445-EED1144068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341375"/>
            <a:ext cx="501448" cy="501447"/>
          </a:xfrm>
          <a:prstGeom prst="rect">
            <a:avLst/>
          </a:prstGeom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36865180-DF48-4F9E-AD5F-FE95E77A48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43369" y="156658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E2419E00-7CBF-45CC-A5CA-E707F3272B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1919" y="2180652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CB5C179C-1712-40EB-B69A-7731F30B07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11058" y="3899599"/>
            <a:ext cx="1709708" cy="4042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72077942-6772-443E-8EC8-6031ADFD1E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1985" y="3012842"/>
            <a:ext cx="1664376" cy="409273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9666737A-F625-4357-9E79-E00C32A249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28807" y="1241267"/>
            <a:ext cx="1037820" cy="1037820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0BA3E0D-038A-4BA2-89B9-C58FE79C9FA7}"/>
              </a:ext>
            </a:extLst>
          </p:cNvPr>
          <p:cNvSpPr txBox="1"/>
          <p:nvPr/>
        </p:nvSpPr>
        <p:spPr>
          <a:xfrm flipH="1">
            <a:off x="4037963" y="154694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33749BE6-4249-4C41-AD06-E1903F80D9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89555" y="2340851"/>
            <a:ext cx="1037820" cy="10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B1C02D8-FC12-48B1-B278-358C037F68FD}"/>
              </a:ext>
            </a:extLst>
          </p:cNvPr>
          <p:cNvSpPr txBox="1"/>
          <p:nvPr/>
        </p:nvSpPr>
        <p:spPr>
          <a:xfrm flipH="1">
            <a:off x="5330849" y="264032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848AC69C-07A1-47E7-B7EB-937799BF5B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8786" y="4028929"/>
            <a:ext cx="1037820" cy="1039407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AAF5330-55B2-41A2-BAA3-F8B063EE6C88}"/>
              </a:ext>
            </a:extLst>
          </p:cNvPr>
          <p:cNvSpPr txBox="1"/>
          <p:nvPr/>
        </p:nvSpPr>
        <p:spPr>
          <a:xfrm flipH="1">
            <a:off x="5117010" y="4341880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0B416E7F-96AB-403E-B456-7F750D3D56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2450" y="2412573"/>
            <a:ext cx="2410093" cy="2410091"/>
          </a:xfrm>
          <a:prstGeom prst="ellipse">
            <a:avLst/>
          </a:prstGeom>
          <a:solidFill>
            <a:srgbClr val="DF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5CEBC200-16D8-409C-9BF7-40C4C1444A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2687" y="2602810"/>
            <a:ext cx="2029620" cy="20312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D03FD15-BB28-47CC-AFAC-42C4F71E26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42449" y="5122586"/>
            <a:ext cx="1037820" cy="10394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5DF6CD06-F05B-4CD0-A04F-4101176AE867}"/>
              </a:ext>
            </a:extLst>
          </p:cNvPr>
          <p:cNvSpPr txBox="1"/>
          <p:nvPr/>
        </p:nvSpPr>
        <p:spPr>
          <a:xfrm flipH="1">
            <a:off x="4037961" y="5435536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143D99C6-4E2E-48C7-A8CC-00DDF4A653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8277" y="4445296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55229459-5C6E-4B0E-91C3-BFB02BAA5029}"/>
              </a:ext>
            </a:extLst>
          </p:cNvPr>
          <p:cNvSpPr txBox="1"/>
          <p:nvPr/>
        </p:nvSpPr>
        <p:spPr>
          <a:xfrm>
            <a:off x="5244389" y="1197454"/>
            <a:ext cx="5549435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BE0C7F67-87DE-4A4D-854D-A2DF646B407B}"/>
              </a:ext>
            </a:extLst>
          </p:cNvPr>
          <p:cNvSpPr txBox="1"/>
          <p:nvPr/>
        </p:nvSpPr>
        <p:spPr>
          <a:xfrm>
            <a:off x="6300569" y="2487556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7DFB3D83-9DFE-47B5-A384-96F5E0834777}"/>
              </a:ext>
            </a:extLst>
          </p:cNvPr>
          <p:cNvSpPr txBox="1"/>
          <p:nvPr/>
        </p:nvSpPr>
        <p:spPr>
          <a:xfrm>
            <a:off x="6184770" y="4097420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 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DB8B49E-8723-4715-B737-77C0BA763ED2}"/>
              </a:ext>
            </a:extLst>
          </p:cNvPr>
          <p:cNvSpPr txBox="1"/>
          <p:nvPr/>
        </p:nvSpPr>
        <p:spPr>
          <a:xfrm>
            <a:off x="5127723" y="5577887"/>
            <a:ext cx="639541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thì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đó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9280DDBF-6AA7-44BE-8307-F46E27BA9C46}"/>
              </a:ext>
            </a:extLst>
          </p:cNvPr>
          <p:cNvSpPr txBox="1"/>
          <p:nvPr/>
        </p:nvSpPr>
        <p:spPr>
          <a:xfrm>
            <a:off x="971243" y="2768519"/>
            <a:ext cx="2131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SÁNH CÁC SỐ CÓ BA CHỮ SỐ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DAA47-D6E1-44D6-8C51-F84A9D69640A}"/>
              </a:ext>
            </a:extLst>
          </p:cNvPr>
          <p:cNvSpPr txBox="1"/>
          <p:nvPr/>
        </p:nvSpPr>
        <p:spPr>
          <a:xfrm>
            <a:off x="985689" y="341375"/>
            <a:ext cx="740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4720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815830" y="1139872"/>
            <a:ext cx="8389448" cy="6450036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624839" y="2735114"/>
              <a:ext cx="4445000" cy="216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4474"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5400" b="1" dirty="0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LUYỆN TẬP THỰC HÀNH</a:t>
              </a:r>
              <a:endParaRPr lang="zh-CN" altLang="en-US" sz="54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922F825-97F2-4A02-A8C8-F8A3270C8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038" y="23165"/>
            <a:ext cx="415173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301570-C204-42FE-A3E5-9DAF1D510CEF}"/>
              </a:ext>
            </a:extLst>
          </p:cNvPr>
          <p:cNvSpPr/>
          <p:nvPr/>
        </p:nvSpPr>
        <p:spPr>
          <a:xfrm>
            <a:off x="1410821" y="1250385"/>
            <a:ext cx="1366684" cy="58010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84057A-0450-4479-A721-618B2418B988}"/>
              </a:ext>
            </a:extLst>
          </p:cNvPr>
          <p:cNvSpPr/>
          <p:nvPr/>
        </p:nvSpPr>
        <p:spPr>
          <a:xfrm>
            <a:off x="508003" y="2251114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160E11-ADBE-4278-9301-2BC1B61DDF1D}"/>
              </a:ext>
            </a:extLst>
          </p:cNvPr>
          <p:cNvSpPr/>
          <p:nvPr/>
        </p:nvSpPr>
        <p:spPr>
          <a:xfrm>
            <a:off x="508003" y="3001561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97D80A-755D-46B3-B597-4FDAFF11719F}"/>
              </a:ext>
            </a:extLst>
          </p:cNvPr>
          <p:cNvSpPr/>
          <p:nvPr/>
        </p:nvSpPr>
        <p:spPr>
          <a:xfrm>
            <a:off x="478507" y="3776642"/>
            <a:ext cx="619432" cy="667679"/>
          </a:xfrm>
          <a:prstGeom prst="ellipse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59BA5-CA69-4C47-A95B-936DC6909C6A}"/>
              </a:ext>
            </a:extLst>
          </p:cNvPr>
          <p:cNvSpPr/>
          <p:nvPr/>
        </p:nvSpPr>
        <p:spPr>
          <a:xfrm>
            <a:off x="340855" y="2150140"/>
            <a:ext cx="894736" cy="248756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7FBD0E-EE45-4164-A356-DB5243DBB5EE}"/>
              </a:ext>
            </a:extLst>
          </p:cNvPr>
          <p:cNvSpPr txBox="1"/>
          <p:nvPr/>
        </p:nvSpPr>
        <p:spPr>
          <a:xfrm>
            <a:off x="1949248" y="246661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0A31A-84D4-409B-A1BA-2B6096D7646C}"/>
              </a:ext>
            </a:extLst>
          </p:cNvPr>
          <p:cNvSpPr txBox="1"/>
          <p:nvPr/>
        </p:nvSpPr>
        <p:spPr>
          <a:xfrm>
            <a:off x="3533059" y="250577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80AA6-087A-4B99-8025-62D683034D9B}"/>
              </a:ext>
            </a:extLst>
          </p:cNvPr>
          <p:cNvSpPr txBox="1"/>
          <p:nvPr/>
        </p:nvSpPr>
        <p:spPr>
          <a:xfrm>
            <a:off x="1913811" y="370797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3CC14-EBF5-40A4-B16B-8B943D8AF0F3}"/>
              </a:ext>
            </a:extLst>
          </p:cNvPr>
          <p:cNvSpPr txBox="1"/>
          <p:nvPr/>
        </p:nvSpPr>
        <p:spPr>
          <a:xfrm>
            <a:off x="3626263" y="372357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195F8C-0C0F-46A3-A353-23A66D90BCF1}"/>
              </a:ext>
            </a:extLst>
          </p:cNvPr>
          <p:cNvSpPr txBox="1"/>
          <p:nvPr/>
        </p:nvSpPr>
        <p:spPr>
          <a:xfrm>
            <a:off x="5447072" y="2466646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779872-602A-4F22-AA1A-9F1CA128BC28}"/>
              </a:ext>
            </a:extLst>
          </p:cNvPr>
          <p:cNvSpPr txBox="1"/>
          <p:nvPr/>
        </p:nvSpPr>
        <p:spPr>
          <a:xfrm>
            <a:off x="7030879" y="2472175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4809C2-5F0D-4358-B8EB-234C53435D5B}"/>
              </a:ext>
            </a:extLst>
          </p:cNvPr>
          <p:cNvSpPr txBox="1"/>
          <p:nvPr/>
        </p:nvSpPr>
        <p:spPr>
          <a:xfrm>
            <a:off x="5411843" y="371446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E332F3-B9DC-4C5A-8B4B-1388AE568C8F}"/>
              </a:ext>
            </a:extLst>
          </p:cNvPr>
          <p:cNvSpPr txBox="1"/>
          <p:nvPr/>
        </p:nvSpPr>
        <p:spPr>
          <a:xfrm>
            <a:off x="7018595" y="3719993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75E626-E260-4794-BBBD-90FCFF393881}"/>
              </a:ext>
            </a:extLst>
          </p:cNvPr>
          <p:cNvSpPr txBox="1"/>
          <p:nvPr/>
        </p:nvSpPr>
        <p:spPr>
          <a:xfrm>
            <a:off x="8958007" y="2522709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028862-7BF5-4687-9068-0DF2EEEF9719}"/>
              </a:ext>
            </a:extLst>
          </p:cNvPr>
          <p:cNvSpPr txBox="1"/>
          <p:nvPr/>
        </p:nvSpPr>
        <p:spPr>
          <a:xfrm>
            <a:off x="10432027" y="2482745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7E797E-DC22-4C0C-9A36-27C7092D3965}"/>
              </a:ext>
            </a:extLst>
          </p:cNvPr>
          <p:cNvSpPr txBox="1"/>
          <p:nvPr/>
        </p:nvSpPr>
        <p:spPr>
          <a:xfrm>
            <a:off x="8939566" y="3731930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E2449F-F670-427E-9288-FFFF76E8429C}"/>
              </a:ext>
            </a:extLst>
          </p:cNvPr>
          <p:cNvSpPr txBox="1"/>
          <p:nvPr/>
        </p:nvSpPr>
        <p:spPr>
          <a:xfrm>
            <a:off x="10413586" y="3691966"/>
            <a:ext cx="112087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205F33-1B66-4159-AF80-5595DA284D29}"/>
              </a:ext>
            </a:extLst>
          </p:cNvPr>
          <p:cNvSpPr/>
          <p:nvPr/>
        </p:nvSpPr>
        <p:spPr>
          <a:xfrm>
            <a:off x="2879215" y="2430985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18E664-A52B-4569-A6D5-21A3E61E77D3}"/>
              </a:ext>
            </a:extLst>
          </p:cNvPr>
          <p:cNvSpPr/>
          <p:nvPr/>
        </p:nvSpPr>
        <p:spPr>
          <a:xfrm>
            <a:off x="2912601" y="3691966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7099515-6FC6-4042-BC80-0AE0B98A3A96}"/>
              </a:ext>
            </a:extLst>
          </p:cNvPr>
          <p:cNvSpPr/>
          <p:nvPr/>
        </p:nvSpPr>
        <p:spPr>
          <a:xfrm>
            <a:off x="6365567" y="2423867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22C6A03-D9E2-4E15-A21E-98D6FE5B651D}"/>
              </a:ext>
            </a:extLst>
          </p:cNvPr>
          <p:cNvSpPr/>
          <p:nvPr/>
        </p:nvSpPr>
        <p:spPr>
          <a:xfrm>
            <a:off x="6376223" y="3662422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5106A9-0C0C-45CC-BE29-19A447B32D9C}"/>
              </a:ext>
            </a:extLst>
          </p:cNvPr>
          <p:cNvSpPr/>
          <p:nvPr/>
        </p:nvSpPr>
        <p:spPr>
          <a:xfrm>
            <a:off x="9844552" y="2505779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6D10B79-CFCD-4939-BB5A-BC8743A4033C}"/>
              </a:ext>
            </a:extLst>
          </p:cNvPr>
          <p:cNvSpPr/>
          <p:nvPr/>
        </p:nvSpPr>
        <p:spPr>
          <a:xfrm>
            <a:off x="9896573" y="3642094"/>
            <a:ext cx="619432" cy="66767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BCFA6-3C8A-4071-BD09-E38EE9C97F48}"/>
              </a:ext>
            </a:extLst>
          </p:cNvPr>
          <p:cNvSpPr txBox="1"/>
          <p:nvPr/>
        </p:nvSpPr>
        <p:spPr>
          <a:xfrm>
            <a:off x="1217977" y="3017363"/>
            <a:ext cx="38427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9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A863D4F7-91C9-435C-B51D-A5C982D84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715" y="4776856"/>
            <a:ext cx="2648841" cy="2081143"/>
          </a:xfrm>
          <a:prstGeom prst="rect">
            <a:avLst/>
          </a:prstGeom>
        </p:spPr>
      </p:pic>
      <p:pic>
        <p:nvPicPr>
          <p:cNvPr id="60" name="图片 4">
            <a:extLst>
              <a:ext uri="{FF2B5EF4-FFF2-40B4-BE49-F238E27FC236}">
                <a16:creationId xmlns:a16="http://schemas.microsoft.com/office/drawing/2014/main" id="{C51CAC26-20BE-44B4-BC23-BC6486D5D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181" y="673850"/>
            <a:ext cx="1417375" cy="948393"/>
          </a:xfrm>
          <a:prstGeom prst="rect">
            <a:avLst/>
          </a:prstGeom>
        </p:spPr>
      </p:pic>
      <p:pic>
        <p:nvPicPr>
          <p:cNvPr id="61" name="图片 1">
            <a:extLst>
              <a:ext uri="{FF2B5EF4-FFF2-40B4-BE49-F238E27FC236}">
                <a16:creationId xmlns:a16="http://schemas.microsoft.com/office/drawing/2014/main" id="{B60BA5D1-6594-4FD3-9D45-C2A356888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94611"/>
            <a:ext cx="1183107" cy="1213530"/>
          </a:xfrm>
          <a:prstGeom prst="rect">
            <a:avLst/>
          </a:prstGeom>
        </p:spPr>
      </p:pic>
      <p:pic>
        <p:nvPicPr>
          <p:cNvPr id="47" name="图片 4">
            <a:extLst>
              <a:ext uri="{FF2B5EF4-FFF2-40B4-BE49-F238E27FC236}">
                <a16:creationId xmlns:a16="http://schemas.microsoft.com/office/drawing/2014/main" id="{DCB1C16E-43D5-4FC3-9A58-03467EA98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750" y="-172830"/>
            <a:ext cx="1417375" cy="94839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4160E11-ADBE-4278-9301-2BC1B61DDF1D}"/>
              </a:ext>
            </a:extLst>
          </p:cNvPr>
          <p:cNvSpPr/>
          <p:nvPr/>
        </p:nvSpPr>
        <p:spPr>
          <a:xfrm>
            <a:off x="2879215" y="2430985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84057A-0450-4479-A721-618B2418B988}"/>
              </a:ext>
            </a:extLst>
          </p:cNvPr>
          <p:cNvSpPr/>
          <p:nvPr/>
        </p:nvSpPr>
        <p:spPr>
          <a:xfrm>
            <a:off x="2908901" y="3696301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184057A-0450-4479-A721-618B2418B988}"/>
              </a:ext>
            </a:extLst>
          </p:cNvPr>
          <p:cNvSpPr/>
          <p:nvPr/>
        </p:nvSpPr>
        <p:spPr>
          <a:xfrm>
            <a:off x="6365569" y="2423173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797D80A-755D-46B3-B597-4FDAFF11719F}"/>
              </a:ext>
            </a:extLst>
          </p:cNvPr>
          <p:cNvSpPr/>
          <p:nvPr/>
        </p:nvSpPr>
        <p:spPr>
          <a:xfrm>
            <a:off x="6374246" y="3663116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4160E11-ADBE-4278-9301-2BC1B61DDF1D}"/>
              </a:ext>
            </a:extLst>
          </p:cNvPr>
          <p:cNvSpPr/>
          <p:nvPr/>
        </p:nvSpPr>
        <p:spPr>
          <a:xfrm>
            <a:off x="9835875" y="2502710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4160E11-ADBE-4278-9301-2BC1B61DDF1D}"/>
              </a:ext>
            </a:extLst>
          </p:cNvPr>
          <p:cNvSpPr/>
          <p:nvPr/>
        </p:nvSpPr>
        <p:spPr>
          <a:xfrm>
            <a:off x="9894596" y="3637472"/>
            <a:ext cx="619432" cy="66767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54" name="图片 4" descr="31f7217a017c2d9a8a7bcbd9844c1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9705151" y="70067"/>
            <a:ext cx="2357406" cy="1095301"/>
          </a:xfrm>
          <a:prstGeom prst="rect">
            <a:avLst/>
          </a:prstGeom>
        </p:spPr>
      </p:pic>
      <p:sp>
        <p:nvSpPr>
          <p:cNvPr id="55" name="文本框 11"/>
          <p:cNvSpPr txBox="1"/>
          <p:nvPr/>
        </p:nvSpPr>
        <p:spPr>
          <a:xfrm>
            <a:off x="8028049" y="202218"/>
            <a:ext cx="5711609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Vở bài tập Toán </a:t>
            </a:r>
          </a:p>
          <a:p>
            <a:pPr lvl="0" algn="ctr"/>
            <a:r>
              <a:rPr lang="en-US" altLang="zh-C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trang 52</a:t>
            </a:r>
            <a:endParaRPr lang="en-US" altLang="zh-CN" sz="2400" b="1" dirty="0">
              <a:ln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0" grpId="0" animBg="1"/>
      <p:bldP spid="11" grpId="0"/>
      <p:bldP spid="19" grpId="0"/>
      <p:bldP spid="21" grpId="0"/>
      <p:bldP spid="2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2" grpId="0"/>
      <p:bldP spid="31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8484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l="39315" t="62197" r="38455" b="16131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CA8001A4-C0F8-48F0-B8AC-BABBDBA62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9105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61654" y="347040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&lt;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61654" y="497800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551233" y="2553664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572  …  577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615008" y="6949087"/>
              <a:ext cx="9797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61654" y="4245929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9987 -0.20463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3"/>
            <a:ext cx="5699678" cy="5568236"/>
            <a:chOff x="2475700" y="1677717"/>
            <a:chExt cx="3881038" cy="3791536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9931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0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76535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4903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365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1665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396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1194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328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227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0962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91440" y="454912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8798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6645" y="4816774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856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4136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23629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1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3046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321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7879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47168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17358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8585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059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37796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049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673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8749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31453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158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8695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46276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130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89744" y="-54025"/>
            <a:ext cx="457200" cy="1153953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5" name="TextBox 1034"/>
          <p:cNvSpPr txBox="1"/>
          <p:nvPr/>
        </p:nvSpPr>
        <p:spPr>
          <a:xfrm>
            <a:off x="216298" y="2949322"/>
            <a:ext cx="2133601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472156" y="2792453"/>
            <a:ext cx="2563091" cy="39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theo kim chỉ trên vòng quay may mắn.</a:t>
            </a:r>
          </a:p>
        </p:txBody>
      </p:sp>
      <p:pic>
        <p:nvPicPr>
          <p:cNvPr id="67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DA74F00A-5AEF-403F-A93F-DACDBBDFC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pic>
        <p:nvPicPr>
          <p:cNvPr id="76" name="图片 7" descr="572005ec0a0c4">
            <a:extLst>
              <a:ext uri="{FF2B5EF4-FFF2-40B4-BE49-F238E27FC236}">
                <a16:creationId xmlns:a16="http://schemas.microsoft.com/office/drawing/2014/main" id="{E46A931D-3B27-41BE-8DF1-D4EDF3E5F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000" l="613" r="96319">
                        <a14:foregroundMark x1="62168" y1="6884" x2="89980" y2="14493"/>
                        <a14:foregroundMark x1="48671" y1="20290" x2="62372" y2="24275"/>
                        <a14:foregroundMark x1="57464" y1="37319" x2="47239" y2="53261"/>
                        <a14:foregroundMark x1="46626" y1="54348" x2="29448" y2="59783"/>
                        <a14:foregroundMark x1="23926" y1="41304" x2="21063" y2="16304"/>
                        <a14:foregroundMark x1="20450" y1="6884" x2="28834" y2="1449"/>
                        <a14:foregroundMark x1="80573" y1="28623" x2="74438" y2="1812"/>
                        <a14:foregroundMark x1="53783" y1="10145" x2="52965" y2="253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15633" y="30043"/>
            <a:ext cx="3516843" cy="1745863"/>
          </a:xfrm>
          <a:prstGeom prst="rect">
            <a:avLst/>
          </a:prstGeom>
        </p:spPr>
      </p:pic>
      <p:pic>
        <p:nvPicPr>
          <p:cNvPr id="77" name="图片 8" descr="觅元素58b0fbac4bf92">
            <a:extLst>
              <a:ext uri="{FF2B5EF4-FFF2-40B4-BE49-F238E27FC236}">
                <a16:creationId xmlns:a16="http://schemas.microsoft.com/office/drawing/2014/main" id="{70B31C46-D8DE-4BAE-839A-59E846CE65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897" y="6499731"/>
            <a:ext cx="4195899" cy="502460"/>
          </a:xfrm>
          <a:prstGeom prst="rect">
            <a:avLst/>
          </a:prstGeom>
        </p:spPr>
      </p:pic>
      <p:pic>
        <p:nvPicPr>
          <p:cNvPr id="79" name="图片 2" descr="觅元素584a989cd6c5a">
            <a:extLst>
              <a:ext uri="{FF2B5EF4-FFF2-40B4-BE49-F238E27FC236}">
                <a16:creationId xmlns:a16="http://schemas.microsoft.com/office/drawing/2014/main" id="{FEA75849-612F-4C0F-AAFE-EE69713CC1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55"/>
          <a:stretch/>
        </p:blipFill>
        <p:spPr>
          <a:xfrm>
            <a:off x="9341325" y="1775906"/>
            <a:ext cx="2631476" cy="1198206"/>
          </a:xfrm>
          <a:prstGeom prst="rect">
            <a:avLst/>
          </a:prstGeom>
        </p:spPr>
      </p:pic>
      <p:pic>
        <p:nvPicPr>
          <p:cNvPr id="80" name="图片 8" descr="觅元素58b0fbac4bf92">
            <a:extLst>
              <a:ext uri="{FF2B5EF4-FFF2-40B4-BE49-F238E27FC236}">
                <a16:creationId xmlns:a16="http://schemas.microsoft.com/office/drawing/2014/main" id="{5390CF3D-7A96-4C7C-A686-6650FFF780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165" y="6453189"/>
            <a:ext cx="4195899" cy="5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06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3061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53124" y="4140473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53124" y="4907268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607159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936  …  836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499592" y="6949087"/>
              <a:ext cx="121058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53124" y="3373678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9688 -0.15556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016002" y="499393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016002" y="4205391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713830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437  …  473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499592" y="6949087"/>
              <a:ext cx="121058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005094" y="341685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1029 -0.18218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22886" y="341685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61654" y="499188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552196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486  …  468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615008" y="6949087"/>
              <a:ext cx="9797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61654" y="4203413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2136 -0.20463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095999" y="3647685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&lt;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161654" y="5222715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403204" y="2680849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189  …  286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615008" y="6949087"/>
              <a:ext cx="9797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12988" y="4429856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8268 -0.16898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6161654" y="5222715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=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5CE5E6C0-E3C2-4A18-A043-15B703993E02}"/>
              </a:ext>
            </a:extLst>
          </p:cNvPr>
          <p:cNvSpPr/>
          <p:nvPr/>
        </p:nvSpPr>
        <p:spPr>
          <a:xfrm>
            <a:off x="6094187" y="3506406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6256220" y="2576719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837  …  837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493180" y="6949087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4000" b="0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B2FAE9-E6E1-4816-A6CD-4F5B412CA0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id="{50019119-BEC2-4169-B0F7-9BB37D6F99B5}"/>
              </a:ext>
            </a:extLst>
          </p:cNvPr>
          <p:cNvSpPr/>
          <p:nvPr/>
        </p:nvSpPr>
        <p:spPr>
          <a:xfrm>
            <a:off x="6161654" y="4356053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8268 -0.16898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5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id="{1BF445AE-ECDC-472F-8C00-5F78654516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49893" y="1107895"/>
            <a:ext cx="1416267" cy="116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id="{AC0778E6-28E3-4A10-B3DD-0C2E8692B4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12440" y="142661"/>
            <a:ext cx="1638875" cy="153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id="{F29B5AF0-EF1C-4227-9E2F-4FCDA6D816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768871" y="4995087"/>
            <a:ext cx="1571887" cy="123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id="{E3D78DA3-5F75-419D-B5AA-7DC859973A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015" t="11360" r="19958" b="9562"/>
          <a:stretch/>
        </p:blipFill>
        <p:spPr>
          <a:xfrm>
            <a:off x="1458483" y="1414031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id="{2E0ABA4D-77CF-4A54-89B5-78F7C8C284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015" t="11360" r="19958" b="9562"/>
          <a:stretch/>
        </p:blipFill>
        <p:spPr>
          <a:xfrm>
            <a:off x="6926700" y="731431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id="{F3E6FD36-E76E-4303-A1D7-F9507864BE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015" t="11360" r="19958" b="9562"/>
          <a:stretch/>
        </p:blipFill>
        <p:spPr>
          <a:xfrm>
            <a:off x="4693725" y="5370281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BF09E7D8-1E52-448A-95DE-D1211F968964}"/>
              </a:ext>
            </a:extLst>
          </p:cNvPr>
          <p:cNvSpPr/>
          <p:nvPr/>
        </p:nvSpPr>
        <p:spPr>
          <a:xfrm>
            <a:off x="3040682" y="3081987"/>
            <a:ext cx="6110635" cy="169976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b="1" dirty="0">
                <a:solidFill>
                  <a:srgbClr val="FF99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</a:t>
            </a:r>
            <a:r>
              <a:rPr lang="en-US" altLang="zh-CN" sz="8000" dirty="0">
                <a:solidFill>
                  <a:srgbClr val="FF99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…</a:t>
            </a:r>
            <a:r>
              <a:rPr lang="en-US" altLang="zh-CN" sz="8000" b="1" dirty="0">
                <a:solidFill>
                  <a:srgbClr val="FF99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9  &lt; 419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B765E-B4D6-4440-9EFE-825B67F14674}"/>
              </a:ext>
            </a:extLst>
          </p:cNvPr>
          <p:cNvSpPr/>
          <p:nvPr/>
        </p:nvSpPr>
        <p:spPr>
          <a:xfrm>
            <a:off x="2938070" y="2264173"/>
            <a:ext cx="6761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id="{8A5093D7-636A-490D-A80B-F977388F269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9324" t="47266" r="3749" b="5"/>
          <a:stretch/>
        </p:blipFill>
        <p:spPr>
          <a:xfrm flipH="1">
            <a:off x="217258" y="4203413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80CC12-A554-4271-991B-49813898C376}"/>
              </a:ext>
            </a:extLst>
          </p:cNvPr>
          <p:cNvGrpSpPr/>
          <p:nvPr/>
        </p:nvGrpSpPr>
        <p:grpSpPr>
          <a:xfrm>
            <a:off x="2041902" y="6996147"/>
            <a:ext cx="4458634" cy="2169623"/>
            <a:chOff x="2059491" y="6645619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-3990" t="-1403" r="84381" b="87279"/>
            <a:stretch/>
          </p:blipFill>
          <p:spPr>
            <a:xfrm>
              <a:off x="2059491" y="6645619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CACFA-82C6-4E93-86F8-8A43152634C4}"/>
                </a:ext>
              </a:extLst>
            </p:cNvPr>
            <p:cNvSpPr/>
            <p:nvPr/>
          </p:nvSpPr>
          <p:spPr>
            <a:xfrm>
              <a:off x="3579890" y="6949087"/>
              <a:ext cx="1049992" cy="4053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en-US" sz="4800" b="1" cap="none" spc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00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D923A-54A9-40B3-A2AA-861C5F094DC7}"/>
              </a:ext>
            </a:extLst>
          </p:cNvPr>
          <p:cNvSpPr/>
          <p:nvPr/>
        </p:nvSpPr>
        <p:spPr>
          <a:xfrm>
            <a:off x="232266" y="142661"/>
            <a:ext cx="3685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n w="0"/>
                <a:solidFill>
                  <a:srgbClr val="DE27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COVID 19</a:t>
            </a:r>
            <a:endParaRPr lang="en-US" sz="3200" b="0" cap="none" spc="0" dirty="0">
              <a:ln w="0"/>
              <a:solidFill>
                <a:srgbClr val="DE275D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virus 1">
            <a:extLst>
              <a:ext uri="{FF2B5EF4-FFF2-40B4-BE49-F238E27FC236}">
                <a16:creationId xmlns:a16="http://schemas.microsoft.com/office/drawing/2014/main" id="{61857DBF-1388-408D-8715-B9784959C6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315661" y="2899885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virus 1">
            <a:extLst>
              <a:ext uri="{FF2B5EF4-FFF2-40B4-BE49-F238E27FC236}">
                <a16:creationId xmlns:a16="http://schemas.microsoft.com/office/drawing/2014/main" id="{D45430C0-78B3-4991-AF90-2A6765C31E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826742" y="4924433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virus 1">
            <a:extLst>
              <a:ext uri="{FF2B5EF4-FFF2-40B4-BE49-F238E27FC236}">
                <a16:creationId xmlns:a16="http://schemas.microsoft.com/office/drawing/2014/main" id="{CE8F5A2A-0827-4118-9771-6A599B6D4E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74788" y="635741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virus 1">
            <a:extLst>
              <a:ext uri="{FF2B5EF4-FFF2-40B4-BE49-F238E27FC236}">
                <a16:creationId xmlns:a16="http://schemas.microsoft.com/office/drawing/2014/main" id="{36BD82DA-7E5B-4546-89C3-C37964F68C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646864" y="768523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virus 1">
            <a:extLst>
              <a:ext uri="{FF2B5EF4-FFF2-40B4-BE49-F238E27FC236}">
                <a16:creationId xmlns:a16="http://schemas.microsoft.com/office/drawing/2014/main" id="{BF67229D-096F-46FB-A772-E8648B327B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790102" y="3169778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1E02D2B3-80DD-446F-ACDC-C41E085D8E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1530" y="5698435"/>
            <a:ext cx="1883212" cy="9679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767EAB5-764F-46E8-B0D6-D9180BF7F1DB}"/>
              </a:ext>
            </a:extLst>
          </p:cNvPr>
          <p:cNvSpPr txBox="1"/>
          <p:nvPr/>
        </p:nvSpPr>
        <p:spPr>
          <a:xfrm>
            <a:off x="4119807" y="3222221"/>
            <a:ext cx="754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361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8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8268 -0.16898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5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3385 -0.30093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43878">
                <p:cTn id="111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6" grpId="0" animBg="1"/>
      <p:bldP spid="25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9717D-C5F4-4A2E-A1E8-F20F1E89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65929" y="274197"/>
            <a:ext cx="11636477" cy="6415549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7" name="PA-图片 11">
            <a:extLst>
              <a:ext uri="{FF2B5EF4-FFF2-40B4-BE49-F238E27FC236}">
                <a16:creationId xmlns:a16="http://schemas.microsoft.com/office/drawing/2014/main" id="{1F620259-2AD1-4B96-B445-EED1144068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341375"/>
            <a:ext cx="501448" cy="501447"/>
          </a:xfrm>
          <a:prstGeom prst="rect">
            <a:avLst/>
          </a:prstGeom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36865180-DF48-4F9E-AD5F-FE95E77A48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43369" y="1566580"/>
            <a:ext cx="4256012" cy="4254425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E2419E00-7CBF-45CC-A5CA-E707F3272B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1919" y="2180652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CB5C179C-1712-40EB-B69A-7731F30B07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11058" y="3899599"/>
            <a:ext cx="1709708" cy="4042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72077942-6772-443E-8EC8-6031ADFD1E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1985" y="3012842"/>
            <a:ext cx="1664376" cy="409273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9666737A-F625-4357-9E79-E00C32A2490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28807" y="1241267"/>
            <a:ext cx="1037820" cy="1037820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0BA3E0D-038A-4BA2-89B9-C58FE79C9FA7}"/>
              </a:ext>
            </a:extLst>
          </p:cNvPr>
          <p:cNvSpPr txBox="1"/>
          <p:nvPr/>
        </p:nvSpPr>
        <p:spPr>
          <a:xfrm flipH="1">
            <a:off x="4037963" y="154694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33749BE6-4249-4C41-AD06-E1903F80D9D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89555" y="2340851"/>
            <a:ext cx="1037820" cy="10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CB1C02D8-FC12-48B1-B278-358C037F68FD}"/>
              </a:ext>
            </a:extLst>
          </p:cNvPr>
          <p:cNvSpPr txBox="1"/>
          <p:nvPr/>
        </p:nvSpPr>
        <p:spPr>
          <a:xfrm flipH="1">
            <a:off x="5330849" y="2640325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848AC69C-07A1-47E7-B7EB-937799BF5B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8786" y="4028929"/>
            <a:ext cx="1037820" cy="1039407"/>
          </a:xfrm>
          <a:prstGeom prst="ellipse">
            <a:avLst/>
          </a:prstGeom>
          <a:solidFill>
            <a:srgbClr val="98CED2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AAF5330-55B2-41A2-BAA3-F8B063EE6C88}"/>
              </a:ext>
            </a:extLst>
          </p:cNvPr>
          <p:cNvSpPr txBox="1"/>
          <p:nvPr/>
        </p:nvSpPr>
        <p:spPr>
          <a:xfrm flipH="1">
            <a:off x="5117010" y="4341880"/>
            <a:ext cx="102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0B416E7F-96AB-403E-B456-7F750D3D56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2450" y="2412573"/>
            <a:ext cx="2410093" cy="2410091"/>
          </a:xfrm>
          <a:prstGeom prst="ellipse">
            <a:avLst/>
          </a:prstGeom>
          <a:solidFill>
            <a:srgbClr val="DFD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5CEBC200-16D8-409C-9BF7-40C4C1444A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2687" y="2602810"/>
            <a:ext cx="2029620" cy="20312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D03FD15-BB28-47CC-AFAC-42C4F71E26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42449" y="5122586"/>
            <a:ext cx="1037820" cy="10394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solidFill>
                <a:srgbClr val="F8F8F8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5DF6CD06-F05B-4CD0-A04F-4101176AE867}"/>
              </a:ext>
            </a:extLst>
          </p:cNvPr>
          <p:cNvSpPr txBox="1"/>
          <p:nvPr/>
        </p:nvSpPr>
        <p:spPr>
          <a:xfrm flipH="1">
            <a:off x="4037961" y="5435536"/>
            <a:ext cx="8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inpin heiti" panose="00000500000000000000" pitchFamily="2" charset="-12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143D99C6-4E2E-48C7-A8CC-00DDF4A653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88277" y="4445296"/>
            <a:ext cx="791260" cy="804904"/>
          </a:xfrm>
          <a:prstGeom prst="line">
            <a:avLst/>
          </a:prstGeom>
          <a:noFill/>
          <a:ln w="1905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55229459-5C6E-4B0E-91C3-BFB02BAA5029}"/>
              </a:ext>
            </a:extLst>
          </p:cNvPr>
          <p:cNvSpPr txBox="1"/>
          <p:nvPr/>
        </p:nvSpPr>
        <p:spPr>
          <a:xfrm>
            <a:off x="5244389" y="1197454"/>
            <a:ext cx="5549435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BE0C7F67-87DE-4A4D-854D-A2DF646B407B}"/>
              </a:ext>
            </a:extLst>
          </p:cNvPr>
          <p:cNvSpPr txBox="1"/>
          <p:nvPr/>
        </p:nvSpPr>
        <p:spPr>
          <a:xfrm>
            <a:off x="6300569" y="2487556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7DFB3D83-9DFE-47B5-A384-96F5E0834777}"/>
              </a:ext>
            </a:extLst>
          </p:cNvPr>
          <p:cNvSpPr txBox="1"/>
          <p:nvPr/>
        </p:nvSpPr>
        <p:spPr>
          <a:xfrm>
            <a:off x="6184770" y="4097420"/>
            <a:ext cx="504504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ta so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tới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 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DB8B49E-8723-4715-B737-77C0BA763ED2}"/>
              </a:ext>
            </a:extLst>
          </p:cNvPr>
          <p:cNvSpPr txBox="1"/>
          <p:nvPr/>
        </p:nvSpPr>
        <p:spPr>
          <a:xfrm>
            <a:off x="5127723" y="5577887"/>
            <a:ext cx="639541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đơn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vị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thì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đó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bằng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nhau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Normal" panose="020B04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9280DDBF-6AA7-44BE-8307-F46E27BA9C46}"/>
              </a:ext>
            </a:extLst>
          </p:cNvPr>
          <p:cNvSpPr txBox="1"/>
          <p:nvPr/>
        </p:nvSpPr>
        <p:spPr>
          <a:xfrm>
            <a:off x="971243" y="2768519"/>
            <a:ext cx="2131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SÁNH CÁC SỐ CÓ BA CHỮ SỐ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DAA47-D6E1-44D6-8C51-F84A9D69640A}"/>
              </a:ext>
            </a:extLst>
          </p:cNvPr>
          <p:cNvSpPr txBox="1"/>
          <p:nvPr/>
        </p:nvSpPr>
        <p:spPr>
          <a:xfrm>
            <a:off x="985689" y="341375"/>
            <a:ext cx="740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0968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4400" b="1" strike="noStrike" noProof="1"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sp>
        <p:nvSpPr>
          <p:cNvPr id="18" name="圆角矩形 35">
            <a:extLst>
              <a:ext uri="{FF2B5EF4-FFF2-40B4-BE49-F238E27FC236}">
                <a16:creationId xmlns:a16="http://schemas.microsoft.com/office/drawing/2014/main" id="{1D13E854-93F7-44E8-99D0-E9A8CA801879}"/>
              </a:ext>
            </a:extLst>
          </p:cNvPr>
          <p:cNvSpPr/>
          <p:nvPr/>
        </p:nvSpPr>
        <p:spPr>
          <a:xfrm rot="5400000" flipV="1">
            <a:off x="4995009" y="-769492"/>
            <a:ext cx="1239519" cy="72744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5EA0AC33-1851-4DAE-B177-32B21FAA30D4}"/>
              </a:ext>
            </a:extLst>
          </p:cNvPr>
          <p:cNvSpPr txBox="1"/>
          <p:nvPr/>
        </p:nvSpPr>
        <p:spPr>
          <a:xfrm flipH="1">
            <a:off x="2122009" y="2490384"/>
            <a:ext cx="6985513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500" b="1" strike="noStrike" noProof="1"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1. So sánh được các số có ba chữ số.</a:t>
            </a:r>
          </a:p>
        </p:txBody>
      </p:sp>
      <p:sp>
        <p:nvSpPr>
          <p:cNvPr id="20" name="圆角矩形 36">
            <a:extLst>
              <a:ext uri="{FF2B5EF4-FFF2-40B4-BE49-F238E27FC236}">
                <a16:creationId xmlns:a16="http://schemas.microsoft.com/office/drawing/2014/main" id="{0DA816E7-BCBC-432D-A9C2-9BD0B3D8F4C8}"/>
              </a:ext>
            </a:extLst>
          </p:cNvPr>
          <p:cNvSpPr/>
          <p:nvPr/>
        </p:nvSpPr>
        <p:spPr>
          <a:xfrm rot="5400000" flipV="1">
            <a:off x="5466798" y="2178065"/>
            <a:ext cx="1344469" cy="743997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16AF58B-FAF6-4EE8-80DF-F1DF3A8E375C}"/>
              </a:ext>
            </a:extLst>
          </p:cNvPr>
          <p:cNvSpPr txBox="1"/>
          <p:nvPr/>
        </p:nvSpPr>
        <p:spPr>
          <a:xfrm flipH="1">
            <a:off x="2419044" y="5659291"/>
            <a:ext cx="715348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500" b="1" noProof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3</a:t>
            </a:r>
            <a:r>
              <a:rPr lang="en-US" altLang="zh-CN" sz="3500" b="1" strike="noStrike" noProof="1"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. Phát triển các năng lực toán học.</a:t>
            </a:r>
          </a:p>
        </p:txBody>
      </p:sp>
      <p:sp>
        <p:nvSpPr>
          <p:cNvPr id="22" name="圆角矩形 36">
            <a:extLst>
              <a:ext uri="{FF2B5EF4-FFF2-40B4-BE49-F238E27FC236}">
                <a16:creationId xmlns:a16="http://schemas.microsoft.com/office/drawing/2014/main" id="{0AA908DF-C112-4726-ACFE-5FC1279E5F27}"/>
              </a:ext>
            </a:extLst>
          </p:cNvPr>
          <p:cNvSpPr/>
          <p:nvPr/>
        </p:nvSpPr>
        <p:spPr>
          <a:xfrm rot="5400000" flipV="1">
            <a:off x="5491026" y="487593"/>
            <a:ext cx="1344469" cy="77641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8FD16A78-4DE0-4285-873F-7D608CADBC81}"/>
              </a:ext>
            </a:extLst>
          </p:cNvPr>
          <p:cNvSpPr txBox="1"/>
          <p:nvPr/>
        </p:nvSpPr>
        <p:spPr>
          <a:xfrm flipH="1">
            <a:off x="2474437" y="3804437"/>
            <a:ext cx="7153480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fontAlgn="base"/>
            <a:r>
              <a:rPr lang="en-US" altLang="zh-CN" sz="3500" b="1" strike="noStrike" noProof="1">
                <a:effectLst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2. Vận dụng so sánh số trong tình huống thực tiễn.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4517" y="2144090"/>
            <a:ext cx="2520315" cy="43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464" y="626902"/>
            <a:ext cx="1029471" cy="110196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379675" y="1595220"/>
            <a:ext cx="5281184" cy="905056"/>
            <a:chOff x="5052015" y="1574900"/>
            <a:chExt cx="5281184" cy="905056"/>
          </a:xfrm>
        </p:grpSpPr>
        <p:sp>
          <p:nvSpPr>
            <p:cNvPr id="5" name="矩形: 圆角 4"/>
            <p:cNvSpPr/>
            <p:nvPr/>
          </p:nvSpPr>
          <p:spPr>
            <a:xfrm rot="2624070">
              <a:off x="5052015" y="1861364"/>
              <a:ext cx="616667" cy="616667"/>
            </a:xfrm>
            <a:prstGeom prst="roundRect">
              <a:avLst/>
            </a:prstGeom>
            <a:solidFill>
              <a:srgbClr val="629359"/>
            </a:solidFill>
            <a:ln>
              <a:noFill/>
            </a:ln>
            <a:effectLst>
              <a:outerShdw blurRad="2286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29359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071713" y="1937112"/>
              <a:ext cx="5760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  <a:sym typeface="迷你简细行楷" panose="02010609000101010101" charset="-122"/>
                </a:rPr>
                <a:t>01</a:t>
              </a:r>
            </a:p>
          </p:txBody>
        </p:sp>
        <p:sp>
          <p:nvSpPr>
            <p:cNvPr id="9" name="矩形 26"/>
            <p:cNvSpPr>
              <a:spLocks noChangeArrowheads="1"/>
            </p:cNvSpPr>
            <p:nvPr/>
          </p:nvSpPr>
          <p:spPr bwMode="auto">
            <a:xfrm>
              <a:off x="5795021" y="1574900"/>
              <a:ext cx="4538178" cy="905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4000" b="1" kern="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4000" b="1" kern="0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kern="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học</a:t>
              </a:r>
              <a:endParaRPr lang="en-US" altLang="zh-CN" sz="40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399373" y="3149485"/>
            <a:ext cx="6149614" cy="707886"/>
            <a:chOff x="5052015" y="3173190"/>
            <a:chExt cx="6149614" cy="707886"/>
          </a:xfrm>
        </p:grpSpPr>
        <p:sp>
          <p:nvSpPr>
            <p:cNvPr id="10" name="矩形: 圆角 9"/>
            <p:cNvSpPr/>
            <p:nvPr/>
          </p:nvSpPr>
          <p:spPr>
            <a:xfrm rot="2624070">
              <a:off x="5052015" y="3217893"/>
              <a:ext cx="616667" cy="6166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2286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071713" y="3293641"/>
              <a:ext cx="5760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  <a:sym typeface="迷你简细行楷" panose="02010609000101010101" charset="-122"/>
                </a:rPr>
                <a:t>02</a:t>
              </a:r>
            </a:p>
          </p:txBody>
        </p:sp>
        <p:sp>
          <p:nvSpPr>
            <p:cNvPr id="12" name="文本框 25"/>
            <p:cNvSpPr>
              <a:spLocks noChangeArrowheads="1"/>
            </p:cNvSpPr>
            <p:nvPr/>
          </p:nvSpPr>
          <p:spPr bwMode="auto">
            <a:xfrm>
              <a:off x="5923902" y="3173190"/>
              <a:ext cx="527772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Làm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bài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tập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trong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SBT</a:t>
              </a:r>
              <a:endParaRPr lang="zh-C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方正正黑简体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79675" y="4506581"/>
            <a:ext cx="4910634" cy="707886"/>
            <a:chOff x="5052015" y="4486261"/>
            <a:chExt cx="4910634" cy="707886"/>
          </a:xfrm>
        </p:grpSpPr>
        <p:sp>
          <p:nvSpPr>
            <p:cNvPr id="14" name="矩形: 圆角 13"/>
            <p:cNvSpPr/>
            <p:nvPr/>
          </p:nvSpPr>
          <p:spPr>
            <a:xfrm rot="2624070">
              <a:off x="5052015" y="4534269"/>
              <a:ext cx="616667" cy="616667"/>
            </a:xfrm>
            <a:prstGeom prst="roundRect">
              <a:avLst/>
            </a:prstGeom>
            <a:solidFill>
              <a:srgbClr val="629359"/>
            </a:solidFill>
            <a:ln>
              <a:noFill/>
            </a:ln>
            <a:effectLst>
              <a:outerShdw blurRad="2286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71713" y="4610017"/>
              <a:ext cx="5760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npin heiti" charset="-122"/>
                  <a:ea typeface="inpin heiti" charset="-122"/>
                  <a:sym typeface="迷你简细行楷" panose="02010609000101010101" charset="-122"/>
                </a:rPr>
                <a:t>03</a:t>
              </a:r>
            </a:p>
          </p:txBody>
        </p:sp>
        <p:sp>
          <p:nvSpPr>
            <p:cNvPr id="16" name="文本框 25"/>
            <p:cNvSpPr>
              <a:spLocks noChangeArrowheads="1"/>
            </p:cNvSpPr>
            <p:nvPr/>
          </p:nvSpPr>
          <p:spPr bwMode="auto">
            <a:xfrm>
              <a:off x="5943600" y="4486261"/>
              <a:ext cx="40190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Chuẩn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bị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bài</a:t>
              </a:r>
              <a:r>
                <a:rPr lang="en-US" altLang="zh-CN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方正正黑简体" pitchFamily="2" charset="-122"/>
                </a:rPr>
                <a:t>mới</a:t>
              </a:r>
              <a:endParaRPr lang="zh-CN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方正正黑简体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1219200" y="2071455"/>
            <a:ext cx="4032641" cy="3685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EA23A3-0B98-479D-A758-A4915095E63B}"/>
              </a:ext>
            </a:extLst>
          </p:cNvPr>
          <p:cNvSpPr txBox="1"/>
          <p:nvPr/>
        </p:nvSpPr>
        <p:spPr>
          <a:xfrm>
            <a:off x="4283434" y="823944"/>
            <a:ext cx="397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874" y="2108835"/>
            <a:ext cx="9742112" cy="472694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6501" y="4807075"/>
            <a:ext cx="2536068" cy="1575138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435" y="727075"/>
            <a:ext cx="7187565" cy="139446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191295" y="2751646"/>
            <a:ext cx="8312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1655-D6EA-4735-BD33-66D977D5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8796" y="-953"/>
            <a:ext cx="6026011" cy="340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94EDD-238E-47E8-A5F1-4BFAC62D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190" y="2051230"/>
            <a:ext cx="8946931" cy="45483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F3A035-F138-4792-BE86-DB0E1AA4F191}"/>
              </a:ext>
            </a:extLst>
          </p:cNvPr>
          <p:cNvSpPr/>
          <p:nvPr/>
        </p:nvSpPr>
        <p:spPr>
          <a:xfrm>
            <a:off x="3468732" y="541668"/>
            <a:ext cx="8189845" cy="1056290"/>
          </a:xfrm>
          <a:prstGeom prst="roundRect">
            <a:avLst/>
          </a:prstGeom>
          <a:solidFill>
            <a:srgbClr val="FFD7D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06D91-A6C1-4A0C-85EA-C45A650C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811" y="0"/>
            <a:ext cx="4570045" cy="2207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0FD67-A9A9-4C5B-9DD0-C3BBA3A425EB}"/>
              </a:ext>
            </a:extLst>
          </p:cNvPr>
          <p:cNvSpPr txBox="1"/>
          <p:nvPr/>
        </p:nvSpPr>
        <p:spPr>
          <a:xfrm>
            <a:off x="6173055" y="4001028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DABEB-E817-4AF7-9140-855C4F6E1F36}"/>
              </a:ext>
            </a:extLst>
          </p:cNvPr>
          <p:cNvSpPr txBox="1"/>
          <p:nvPr/>
        </p:nvSpPr>
        <p:spPr>
          <a:xfrm>
            <a:off x="8531943" y="4250153"/>
            <a:ext cx="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530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8" y="1983643"/>
            <a:ext cx="11543441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93" l="0" r="97751">
                        <a14:foregroundMark x1="17791" y1="26449" x2="20450" y2="28261"/>
                        <a14:foregroundMark x1="24744" y1="6884" x2="26994" y2="2174"/>
                        <a14:foregroundMark x1="51738" y1="2174" x2="51738" y2="1087"/>
                        <a14:foregroundMark x1="56033" y1="13043" x2="59918" y2="28623"/>
                        <a14:foregroundMark x1="57873" y1="34420" x2="48466" y2="54348"/>
                        <a14:foregroundMark x1="48057" y1="54348" x2="34765" y2="54348"/>
                        <a14:foregroundMark x1="60123" y1="12681" x2="88957" y2="8333"/>
                        <a14:foregroundMark x1="86708" y1="22101" x2="69734" y2="72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439836" y="-8956"/>
            <a:ext cx="4828808" cy="273153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755" y="642460"/>
            <a:ext cx="8070161" cy="1689304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47313" y="2479696"/>
            <a:ext cx="9627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7EE13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</a:t>
            </a:r>
            <a:endParaRPr lang="en-US" altLang="zh-CN" sz="6000" b="1" dirty="0">
              <a:solidFill>
                <a:srgbClr val="F7EE13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So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sánh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endParaRPr lang="en-US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1</a:t>
            </a:r>
            <a:r>
              <a:rPr lang="en-US" altLang="zh-CN" sz="5000" b="1" dirty="0">
                <a:solidFill>
                  <a:schemeClr val="bg1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)</a:t>
            </a:r>
            <a:endParaRPr lang="zh-CN" altLang="en-US" sz="5000" b="1" dirty="0">
              <a:solidFill>
                <a:schemeClr val="bg1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020" y="4908884"/>
            <a:ext cx="2604288" cy="2008346"/>
          </a:xfrm>
          <a:prstGeom prst="rect">
            <a:avLst/>
          </a:prstGeom>
        </p:spPr>
      </p:pic>
      <p:sp>
        <p:nvSpPr>
          <p:cNvPr id="15" name="圆角矩形 12">
            <a:extLst>
              <a:ext uri="{FF2B5EF4-FFF2-40B4-BE49-F238E27FC236}">
                <a16:creationId xmlns:a16="http://schemas.microsoft.com/office/drawing/2014/main" id="{A00BA63C-F512-4E37-8046-C8318A88308D}"/>
              </a:ext>
            </a:extLst>
          </p:cNvPr>
          <p:cNvSpPr/>
          <p:nvPr/>
        </p:nvSpPr>
        <p:spPr>
          <a:xfrm rot="5400000" flipV="1">
            <a:off x="5133141" y="-2061792"/>
            <a:ext cx="1239519" cy="672147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DB768ADE-C637-4DD9-84D9-1B0BBB85690C}"/>
              </a:ext>
            </a:extLst>
          </p:cNvPr>
          <p:cNvSpPr txBox="1"/>
          <p:nvPr/>
        </p:nvSpPr>
        <p:spPr>
          <a:xfrm flipH="1">
            <a:off x="2513880" y="904571"/>
            <a:ext cx="6201773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YÊU CẦU CẦN ĐẠT</a:t>
            </a:r>
          </a:p>
        </p:txBody>
      </p:sp>
      <p:sp>
        <p:nvSpPr>
          <p:cNvPr id="18" name="圆角矩形 35">
            <a:extLst>
              <a:ext uri="{FF2B5EF4-FFF2-40B4-BE49-F238E27FC236}">
                <a16:creationId xmlns:a16="http://schemas.microsoft.com/office/drawing/2014/main" id="{1D13E854-93F7-44E8-99D0-E9A8CA801879}"/>
              </a:ext>
            </a:extLst>
          </p:cNvPr>
          <p:cNvSpPr/>
          <p:nvPr/>
        </p:nvSpPr>
        <p:spPr>
          <a:xfrm rot="5400000" flipV="1">
            <a:off x="4995009" y="-769492"/>
            <a:ext cx="1239519" cy="72744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5EA0AC33-1851-4DAE-B177-32B21FAA30D4}"/>
              </a:ext>
            </a:extLst>
          </p:cNvPr>
          <p:cNvSpPr txBox="1"/>
          <p:nvPr/>
        </p:nvSpPr>
        <p:spPr>
          <a:xfrm flipH="1">
            <a:off x="2122009" y="2490384"/>
            <a:ext cx="6985513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1. So sánh được các số có ba chữ số.</a:t>
            </a:r>
          </a:p>
        </p:txBody>
      </p:sp>
      <p:sp>
        <p:nvSpPr>
          <p:cNvPr id="20" name="圆角矩形 36">
            <a:extLst>
              <a:ext uri="{FF2B5EF4-FFF2-40B4-BE49-F238E27FC236}">
                <a16:creationId xmlns:a16="http://schemas.microsoft.com/office/drawing/2014/main" id="{0DA816E7-BCBC-432D-A9C2-9BD0B3D8F4C8}"/>
              </a:ext>
            </a:extLst>
          </p:cNvPr>
          <p:cNvSpPr/>
          <p:nvPr/>
        </p:nvSpPr>
        <p:spPr>
          <a:xfrm rot="5400000" flipV="1">
            <a:off x="5466798" y="2178065"/>
            <a:ext cx="1344469" cy="743997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16AF58B-FAF6-4EE8-80DF-F1DF3A8E375C}"/>
              </a:ext>
            </a:extLst>
          </p:cNvPr>
          <p:cNvSpPr txBox="1"/>
          <p:nvPr/>
        </p:nvSpPr>
        <p:spPr>
          <a:xfrm flipH="1">
            <a:off x="2419044" y="5659291"/>
            <a:ext cx="715348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3. Phát triển các năng lực toán học.</a:t>
            </a:r>
          </a:p>
        </p:txBody>
      </p:sp>
      <p:sp>
        <p:nvSpPr>
          <p:cNvPr id="22" name="圆角矩形 36">
            <a:extLst>
              <a:ext uri="{FF2B5EF4-FFF2-40B4-BE49-F238E27FC236}">
                <a16:creationId xmlns:a16="http://schemas.microsoft.com/office/drawing/2014/main" id="{0AA908DF-C112-4726-ACFE-5FC1279E5F27}"/>
              </a:ext>
            </a:extLst>
          </p:cNvPr>
          <p:cNvSpPr/>
          <p:nvPr/>
        </p:nvSpPr>
        <p:spPr>
          <a:xfrm rot="5400000" flipV="1">
            <a:off x="5491026" y="487593"/>
            <a:ext cx="1344469" cy="77641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8FD16A78-4DE0-4285-873F-7D608CADBC81}"/>
              </a:ext>
            </a:extLst>
          </p:cNvPr>
          <p:cNvSpPr txBox="1"/>
          <p:nvPr/>
        </p:nvSpPr>
        <p:spPr>
          <a:xfrm flipH="1">
            <a:off x="2474437" y="3804437"/>
            <a:ext cx="7153480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2. Vận dụng so sánh số trong tình huống thực tiễn.</a:t>
            </a:r>
          </a:p>
        </p:txBody>
      </p:sp>
      <p:pic>
        <p:nvPicPr>
          <p:cNvPr id="24" name="图片 2" descr="觅元素584a986cb28da">
            <a:extLst>
              <a:ext uri="{FF2B5EF4-FFF2-40B4-BE49-F238E27FC236}">
                <a16:creationId xmlns:a16="http://schemas.microsoft.com/office/drawing/2014/main" id="{684D4A57-97B7-4E72-901A-AF511DEA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4517" y="2144090"/>
            <a:ext cx="2520315" cy="43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072515" y="1445260"/>
            <a:ext cx="4396105" cy="4975225"/>
          </a:xfrm>
          <a:custGeom>
            <a:avLst/>
            <a:gdLst>
              <a:gd name="connsiteX0" fmla="*/ 0 w 4395808"/>
              <a:gd name="connsiteY0" fmla="*/ 0 h 5241304"/>
              <a:gd name="connsiteX1" fmla="*/ 4395808 w 4395808"/>
              <a:gd name="connsiteY1" fmla="*/ 0 h 5241304"/>
              <a:gd name="connsiteX2" fmla="*/ 4395808 w 4395808"/>
              <a:gd name="connsiteY2" fmla="*/ 1414542 h 5241304"/>
              <a:gd name="connsiteX3" fmla="*/ 4056440 w 4395808"/>
              <a:gd name="connsiteY3" fmla="*/ 1728638 h 5241304"/>
              <a:gd name="connsiteX4" fmla="*/ 4395808 w 4395808"/>
              <a:gd name="connsiteY4" fmla="*/ 2042734 h 5241304"/>
              <a:gd name="connsiteX5" fmla="*/ 4395808 w 4395808"/>
              <a:gd name="connsiteY5" fmla="*/ 5241304 h 5241304"/>
              <a:gd name="connsiteX6" fmla="*/ 0 w 4395808"/>
              <a:gd name="connsiteY6" fmla="*/ 5241304 h 5241304"/>
              <a:gd name="connsiteX7" fmla="*/ 0 w 4395808"/>
              <a:gd name="connsiteY7" fmla="*/ 0 h 52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5808" h="5241304">
                <a:moveTo>
                  <a:pt x="0" y="0"/>
                </a:moveTo>
                <a:lnTo>
                  <a:pt x="4395808" y="0"/>
                </a:lnTo>
                <a:lnTo>
                  <a:pt x="4395808" y="1414542"/>
                </a:lnTo>
                <a:lnTo>
                  <a:pt x="4056440" y="1728638"/>
                </a:lnTo>
                <a:lnTo>
                  <a:pt x="4395808" y="2042734"/>
                </a:lnTo>
                <a:lnTo>
                  <a:pt x="4395808" y="5241304"/>
                </a:lnTo>
                <a:lnTo>
                  <a:pt x="0" y="52413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pin heiti" charset="-122"/>
              <a:ea typeface="inpin heiti" charset="-122"/>
            </a:endParaRPr>
          </a:p>
        </p:txBody>
      </p:sp>
      <p:sp>
        <p:nvSpPr>
          <p:cNvPr id="7" name="1"/>
          <p:cNvSpPr>
            <a:spLocks noChangeArrowheads="1"/>
          </p:cNvSpPr>
          <p:nvPr/>
        </p:nvSpPr>
        <p:spPr bwMode="auto">
          <a:xfrm>
            <a:off x="1475853" y="3045201"/>
            <a:ext cx="358942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defTabSz="81447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rgbClr val="FF99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KHÁM PHÁ KIẾN THỨC</a:t>
            </a:r>
            <a:endParaRPr lang="zh-CN" altLang="en-US" sz="4800" b="1" dirty="0">
              <a:solidFill>
                <a:srgbClr val="FF99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4070" y="1445260"/>
            <a:ext cx="4843145" cy="4709795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BB706943-3845-4756-9AD1-901E57FE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47" y="1233503"/>
            <a:ext cx="1029471" cy="1101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3" y="255904"/>
            <a:ext cx="6851650" cy="3859530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3252695" y="942123"/>
            <a:ext cx="5474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So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sánh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</a:p>
          <a:p>
            <a:pPr lvl="0" algn="ctr" fontAlgn="base"/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194 </a:t>
            </a:r>
            <a:r>
              <a:rPr lang="en-US" altLang="zh-CN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và</a:t>
            </a:r>
            <a:r>
              <a:rPr lang="en-US" altLang="zh-C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 215</a:t>
            </a:r>
            <a:endParaRPr lang="zh-CN" altLang="zh-CN" sz="72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7E7948-8070-41D4-A0AA-3EDA3399445C}"/>
              </a:ext>
            </a:extLst>
          </p:cNvPr>
          <p:cNvSpPr txBox="1"/>
          <p:nvPr/>
        </p:nvSpPr>
        <p:spPr>
          <a:xfrm>
            <a:off x="1098802" y="465524"/>
            <a:ext cx="6770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B64FD-AB30-4EB2-A47D-547532663960}"/>
              </a:ext>
            </a:extLst>
          </p:cNvPr>
          <p:cNvSpPr txBox="1"/>
          <p:nvPr/>
        </p:nvSpPr>
        <p:spPr>
          <a:xfrm>
            <a:off x="1098802" y="933960"/>
            <a:ext cx="9177748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417BBE-D7BE-423B-A2D8-E68D445E4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92487"/>
              </p:ext>
            </p:extLst>
          </p:nvPr>
        </p:nvGraphicFramePr>
        <p:xfrm>
          <a:off x="5335146" y="2213112"/>
          <a:ext cx="4776778" cy="1812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373">
                  <a:extLst>
                    <a:ext uri="{9D8B030D-6E8A-4147-A177-3AD203B41FA5}">
                      <a16:colId xmlns:a16="http://schemas.microsoft.com/office/drawing/2014/main" val="1114077740"/>
                    </a:ext>
                  </a:extLst>
                </a:gridCol>
                <a:gridCol w="1442949">
                  <a:extLst>
                    <a:ext uri="{9D8B030D-6E8A-4147-A177-3AD203B41FA5}">
                      <a16:colId xmlns:a16="http://schemas.microsoft.com/office/drawing/2014/main" val="1491928199"/>
                    </a:ext>
                  </a:extLst>
                </a:gridCol>
                <a:gridCol w="1936456">
                  <a:extLst>
                    <a:ext uri="{9D8B030D-6E8A-4147-A177-3AD203B41FA5}">
                      <a16:colId xmlns:a16="http://schemas.microsoft.com/office/drawing/2014/main" val="4005488985"/>
                    </a:ext>
                  </a:extLst>
                </a:gridCol>
              </a:tblGrid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26467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397676"/>
                  </a:ext>
                </a:extLst>
              </a:tr>
              <a:tr h="577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7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96637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96508D-015C-4080-A273-B845786CA554}"/>
              </a:ext>
            </a:extLst>
          </p:cNvPr>
          <p:cNvSpPr/>
          <p:nvPr/>
        </p:nvSpPr>
        <p:spPr>
          <a:xfrm>
            <a:off x="3514059" y="2885375"/>
            <a:ext cx="934064" cy="40715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54ECA9-CB97-49E9-9F1A-5E72CB0E9D69}"/>
              </a:ext>
            </a:extLst>
          </p:cNvPr>
          <p:cNvSpPr/>
          <p:nvPr/>
        </p:nvSpPr>
        <p:spPr>
          <a:xfrm>
            <a:off x="3514059" y="3559748"/>
            <a:ext cx="934064" cy="387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A22F519-EE48-4932-A3E8-ACBE694CF74F}"/>
              </a:ext>
            </a:extLst>
          </p:cNvPr>
          <p:cNvSpPr/>
          <p:nvPr/>
        </p:nvSpPr>
        <p:spPr>
          <a:xfrm>
            <a:off x="4544530" y="2920042"/>
            <a:ext cx="686201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C91515B-AEEB-40A6-8CBE-4D9BFB399591}"/>
              </a:ext>
            </a:extLst>
          </p:cNvPr>
          <p:cNvSpPr/>
          <p:nvPr/>
        </p:nvSpPr>
        <p:spPr>
          <a:xfrm>
            <a:off x="4534793" y="3570192"/>
            <a:ext cx="686200" cy="33781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BD370-B721-4290-9A9F-E4475D885A63}"/>
              </a:ext>
            </a:extLst>
          </p:cNvPr>
          <p:cNvSpPr txBox="1"/>
          <p:nvPr/>
        </p:nvSpPr>
        <p:spPr>
          <a:xfrm>
            <a:off x="5611433" y="2706907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9F65C-3ECF-41F8-BFF1-ADFEE328F553}"/>
              </a:ext>
            </a:extLst>
          </p:cNvPr>
          <p:cNvSpPr txBox="1"/>
          <p:nvPr/>
        </p:nvSpPr>
        <p:spPr>
          <a:xfrm>
            <a:off x="6972220" y="2724340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1B9B67-AD1D-45E9-BE09-2A3F2DEB9ABD}"/>
              </a:ext>
            </a:extLst>
          </p:cNvPr>
          <p:cNvSpPr txBox="1"/>
          <p:nvPr/>
        </p:nvSpPr>
        <p:spPr>
          <a:xfrm>
            <a:off x="8678777" y="2685011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A4592-F634-446A-9E54-702DFB5D897F}"/>
              </a:ext>
            </a:extLst>
          </p:cNvPr>
          <p:cNvSpPr txBox="1"/>
          <p:nvPr/>
        </p:nvSpPr>
        <p:spPr>
          <a:xfrm>
            <a:off x="5616043" y="3247444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25759-939E-42CD-9B25-78D31E13B9C1}"/>
              </a:ext>
            </a:extLst>
          </p:cNvPr>
          <p:cNvSpPr txBox="1"/>
          <p:nvPr/>
        </p:nvSpPr>
        <p:spPr>
          <a:xfrm>
            <a:off x="7002119" y="3254208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E4695-4397-4464-9E84-B16862D19853}"/>
              </a:ext>
            </a:extLst>
          </p:cNvPr>
          <p:cNvSpPr txBox="1"/>
          <p:nvPr/>
        </p:nvSpPr>
        <p:spPr>
          <a:xfrm>
            <a:off x="8652801" y="3247444"/>
            <a:ext cx="89048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6BF1E8-F988-415B-97AA-626D9268C590}"/>
              </a:ext>
            </a:extLst>
          </p:cNvPr>
          <p:cNvSpPr/>
          <p:nvPr/>
        </p:nvSpPr>
        <p:spPr>
          <a:xfrm>
            <a:off x="5787233" y="2833386"/>
            <a:ext cx="541593" cy="51428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AA1AE7-A1FB-4C7E-988D-8C964A11789C}"/>
              </a:ext>
            </a:extLst>
          </p:cNvPr>
          <p:cNvSpPr/>
          <p:nvPr/>
        </p:nvSpPr>
        <p:spPr>
          <a:xfrm>
            <a:off x="5787233" y="3402552"/>
            <a:ext cx="541593" cy="4736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BE2F20-FAD7-4DEF-98BC-DCE64EACEADF}"/>
              </a:ext>
            </a:extLst>
          </p:cNvPr>
          <p:cNvSpPr txBox="1"/>
          <p:nvPr/>
        </p:nvSpPr>
        <p:spPr>
          <a:xfrm>
            <a:off x="3562185" y="4710365"/>
            <a:ext cx="8059589" cy="152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194 &lt; 215 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215 &gt; 194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C770C0A-5058-43E5-94CD-6D171C0D87A5}"/>
              </a:ext>
            </a:extLst>
          </p:cNvPr>
          <p:cNvSpPr/>
          <p:nvPr/>
        </p:nvSpPr>
        <p:spPr>
          <a:xfrm>
            <a:off x="3259937" y="4686878"/>
            <a:ext cx="7847914" cy="1824773"/>
          </a:xfrm>
          <a:prstGeom prst="roundRect">
            <a:avLst/>
          </a:prstGeom>
          <a:noFill/>
          <a:ln w="12700" cap="flat" cmpd="sng" algn="ctr">
            <a:solidFill>
              <a:srgbClr val="00B0F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7917EC-027C-46A0-B9AA-8A41AC4E9F70}"/>
              </a:ext>
            </a:extLst>
          </p:cNvPr>
          <p:cNvSpPr txBox="1"/>
          <p:nvPr/>
        </p:nvSpPr>
        <p:spPr>
          <a:xfrm>
            <a:off x="7183894" y="4686878"/>
            <a:ext cx="3995622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&lt; 2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(hay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100 &lt; 200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6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3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1053</Words>
  <Application>Microsoft Office PowerPoint</Application>
  <PresentationFormat>Widescreen</PresentationFormat>
  <Paragraphs>287</Paragraphs>
  <Slides>39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微软雅黑</vt:lpstr>
      <vt:lpstr>SimSun</vt:lpstr>
      <vt:lpstr>SimSun</vt:lpstr>
      <vt:lpstr>Arial</vt:lpstr>
      <vt:lpstr>Calibri</vt:lpstr>
      <vt:lpstr>Corbel</vt:lpstr>
      <vt:lpstr>Courier New</vt:lpstr>
      <vt:lpstr>inpin heiti</vt:lpstr>
      <vt:lpstr>Segoe UI</vt:lpstr>
      <vt:lpstr>黑体</vt:lpstr>
      <vt:lpstr>Times New Roman</vt:lpstr>
      <vt:lpstr>思源黑体 CN Bold</vt:lpstr>
      <vt:lpstr>思源黑体 CN Normal</vt:lpstr>
      <vt:lpstr>方正正黑简体</vt:lpstr>
      <vt:lpstr>迷你简细行楷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Admin</cp:lastModifiedBy>
  <cp:revision>150</cp:revision>
  <dcterms:created xsi:type="dcterms:W3CDTF">2017-03-13T01:41:00Z</dcterms:created>
  <dcterms:modified xsi:type="dcterms:W3CDTF">2023-03-15T09:59:37Z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