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88" r:id="rId4"/>
    <p:sldMasterId id="2147483700" r:id="rId5"/>
  </p:sldMasterIdLst>
  <p:notesMasterIdLst>
    <p:notesMasterId r:id="rId17"/>
  </p:notesMasterIdLst>
  <p:sldIdLst>
    <p:sldId id="2007577149" r:id="rId6"/>
    <p:sldId id="2007577147" r:id="rId7"/>
    <p:sldId id="2007577152" r:id="rId8"/>
    <p:sldId id="2007577154" r:id="rId9"/>
    <p:sldId id="2007577143" r:id="rId10"/>
    <p:sldId id="396" r:id="rId11"/>
    <p:sldId id="2007577155" r:id="rId12"/>
    <p:sldId id="2007577156" r:id="rId13"/>
    <p:sldId id="2007577157" r:id="rId14"/>
    <p:sldId id="2007577141" r:id="rId15"/>
    <p:sldId id="20075771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wmf"/><Relationship Id="rId7" Type="http://schemas.openxmlformats.org/officeDocument/2006/relationships/image" Target="../media/image38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0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915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13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6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323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71" y="31989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308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5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210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954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6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935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11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075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252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642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6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33"/>
            <a:ext cx="617220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5"/>
            <a:ext cx="3932236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121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6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3" y="987433"/>
            <a:ext cx="6172201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5"/>
            <a:ext cx="3932236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29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464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301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59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2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16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1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95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4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73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75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81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9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8" y="6570741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VN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760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12/03/2023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ontrol" Target="../activeX/activeX4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8.wmf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7.png"/><Relationship Id="rId18" Type="http://schemas.openxmlformats.org/officeDocument/2006/relationships/image" Target="../media/image14.wmf"/><Relationship Id="rId3" Type="http://schemas.openxmlformats.org/officeDocument/2006/relationships/control" Target="../activeX/activeX2.xml"/><Relationship Id="rId21" Type="http://schemas.openxmlformats.org/officeDocument/2006/relationships/image" Target="../media/image17.wmf"/><Relationship Id="rId7" Type="http://schemas.openxmlformats.org/officeDocument/2006/relationships/control" Target="../activeX/activeX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3.wmf"/><Relationship Id="rId2" Type="http://schemas.openxmlformats.org/officeDocument/2006/relationships/control" Target="../activeX/activeX1.xml"/><Relationship Id="rId16" Type="http://schemas.openxmlformats.org/officeDocument/2006/relationships/image" Target="../media/image12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20.wmf"/><Relationship Id="rId5" Type="http://schemas.openxmlformats.org/officeDocument/2006/relationships/control" Target="../activeX/activeX4.xml"/><Relationship Id="rId15" Type="http://schemas.openxmlformats.org/officeDocument/2006/relationships/image" Target="../media/image11.wmf"/><Relationship Id="rId23" Type="http://schemas.openxmlformats.org/officeDocument/2006/relationships/image" Target="../media/image19.wmf"/><Relationship Id="rId10" Type="http://schemas.openxmlformats.org/officeDocument/2006/relationships/control" Target="../activeX/activeX9.xml"/><Relationship Id="rId19" Type="http://schemas.openxmlformats.org/officeDocument/2006/relationships/image" Target="../media/image15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1.wdp"/><Relationship Id="rId22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7.xml"/><Relationship Id="rId13" Type="http://schemas.openxmlformats.org/officeDocument/2006/relationships/image" Target="../media/image9.png"/><Relationship Id="rId18" Type="http://schemas.openxmlformats.org/officeDocument/2006/relationships/image" Target="../media/image24.wmf"/><Relationship Id="rId3" Type="http://schemas.openxmlformats.org/officeDocument/2006/relationships/control" Target="../activeX/activeX12.xml"/><Relationship Id="rId21" Type="http://schemas.openxmlformats.org/officeDocument/2006/relationships/image" Target="../media/image27.wmf"/><Relationship Id="rId7" Type="http://schemas.openxmlformats.org/officeDocument/2006/relationships/control" Target="../activeX/activeX1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3.wmf"/><Relationship Id="rId2" Type="http://schemas.openxmlformats.org/officeDocument/2006/relationships/control" Target="../activeX/activeX11.xml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5.xml"/><Relationship Id="rId11" Type="http://schemas.openxmlformats.org/officeDocument/2006/relationships/control" Target="../activeX/activeX20.xml"/><Relationship Id="rId24" Type="http://schemas.openxmlformats.org/officeDocument/2006/relationships/image" Target="../media/image30.wmf"/><Relationship Id="rId5" Type="http://schemas.openxmlformats.org/officeDocument/2006/relationships/control" Target="../activeX/activeX14.xml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10" Type="http://schemas.openxmlformats.org/officeDocument/2006/relationships/control" Target="../activeX/activeX19.xml"/><Relationship Id="rId19" Type="http://schemas.openxmlformats.org/officeDocument/2006/relationships/image" Target="../media/image25.wmf"/><Relationship Id="rId4" Type="http://schemas.openxmlformats.org/officeDocument/2006/relationships/control" Target="../activeX/activeX13.xml"/><Relationship Id="rId9" Type="http://schemas.openxmlformats.org/officeDocument/2006/relationships/control" Target="../activeX/activeX18.xml"/><Relationship Id="rId14" Type="http://schemas.microsoft.com/office/2007/relationships/hdphoto" Target="../media/hdphoto3.wdp"/><Relationship Id="rId22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7.xml"/><Relationship Id="rId13" Type="http://schemas.openxmlformats.org/officeDocument/2006/relationships/image" Target="../media/image10.png"/><Relationship Id="rId18" Type="http://schemas.openxmlformats.org/officeDocument/2006/relationships/image" Target="../media/image34.wmf"/><Relationship Id="rId3" Type="http://schemas.openxmlformats.org/officeDocument/2006/relationships/control" Target="../activeX/activeX22.xml"/><Relationship Id="rId21" Type="http://schemas.openxmlformats.org/officeDocument/2006/relationships/image" Target="../media/image37.wmf"/><Relationship Id="rId7" Type="http://schemas.openxmlformats.org/officeDocument/2006/relationships/control" Target="../activeX/activeX2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33.wmf"/><Relationship Id="rId2" Type="http://schemas.openxmlformats.org/officeDocument/2006/relationships/control" Target="../activeX/activeX21.xml"/><Relationship Id="rId16" Type="http://schemas.openxmlformats.org/officeDocument/2006/relationships/image" Target="../media/image32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5.xml"/><Relationship Id="rId11" Type="http://schemas.openxmlformats.org/officeDocument/2006/relationships/control" Target="../activeX/activeX30.xml"/><Relationship Id="rId24" Type="http://schemas.openxmlformats.org/officeDocument/2006/relationships/image" Target="../media/image40.wmf"/><Relationship Id="rId5" Type="http://schemas.openxmlformats.org/officeDocument/2006/relationships/control" Target="../activeX/activeX24.xml"/><Relationship Id="rId15" Type="http://schemas.openxmlformats.org/officeDocument/2006/relationships/image" Target="../media/image31.wmf"/><Relationship Id="rId23" Type="http://schemas.openxmlformats.org/officeDocument/2006/relationships/image" Target="../media/image39.wmf"/><Relationship Id="rId10" Type="http://schemas.openxmlformats.org/officeDocument/2006/relationships/control" Target="../activeX/activeX29.xml"/><Relationship Id="rId19" Type="http://schemas.openxmlformats.org/officeDocument/2006/relationships/image" Target="../media/image35.wmf"/><Relationship Id="rId4" Type="http://schemas.openxmlformats.org/officeDocument/2006/relationships/control" Target="../activeX/activeX23.xml"/><Relationship Id="rId9" Type="http://schemas.openxmlformats.org/officeDocument/2006/relationships/control" Target="../activeX/activeX28.xml"/><Relationship Id="rId14" Type="http://schemas.microsoft.com/office/2007/relationships/hdphoto" Target="../media/hdphoto4.wdp"/><Relationship Id="rId22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7.xml"/><Relationship Id="rId13" Type="http://schemas.openxmlformats.org/officeDocument/2006/relationships/image" Target="../media/image8.png"/><Relationship Id="rId18" Type="http://schemas.openxmlformats.org/officeDocument/2006/relationships/image" Target="../media/image44.wmf"/><Relationship Id="rId3" Type="http://schemas.openxmlformats.org/officeDocument/2006/relationships/control" Target="../activeX/activeX32.xml"/><Relationship Id="rId21" Type="http://schemas.openxmlformats.org/officeDocument/2006/relationships/image" Target="../media/image38.wmf"/><Relationship Id="rId7" Type="http://schemas.openxmlformats.org/officeDocument/2006/relationships/control" Target="../activeX/activeX3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43.wmf"/><Relationship Id="rId2" Type="http://schemas.openxmlformats.org/officeDocument/2006/relationships/control" Target="../activeX/activeX31.xml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35.xml"/><Relationship Id="rId11" Type="http://schemas.openxmlformats.org/officeDocument/2006/relationships/control" Target="../activeX/activeX40.xml"/><Relationship Id="rId5" Type="http://schemas.openxmlformats.org/officeDocument/2006/relationships/control" Target="../activeX/activeX34.xml"/><Relationship Id="rId15" Type="http://schemas.openxmlformats.org/officeDocument/2006/relationships/image" Target="../media/image41.wmf"/><Relationship Id="rId10" Type="http://schemas.openxmlformats.org/officeDocument/2006/relationships/control" Target="../activeX/activeX39.xml"/><Relationship Id="rId19" Type="http://schemas.openxmlformats.org/officeDocument/2006/relationships/image" Target="../media/image45.wmf"/><Relationship Id="rId4" Type="http://schemas.openxmlformats.org/officeDocument/2006/relationships/control" Target="../activeX/activeX33.xml"/><Relationship Id="rId9" Type="http://schemas.openxmlformats.org/officeDocument/2006/relationships/control" Target="../activeX/activeX38.xml"/><Relationship Id="rId14" Type="http://schemas.microsoft.com/office/2007/relationships/hdphoto" Target="../media/hdphoto2.wdp"/><Relationship Id="rId22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4270" y="3429001"/>
            <a:ext cx="6734542" cy="813163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học </a:t>
            </a:r>
            <a:br>
              <a:rPr lang="en-US" altLang="vi-VN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9478146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29937" y="333646"/>
            <a:ext cx="933921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3. Đặt một câu về một bộ phận của con vật nuôi trong nhà.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122" name="Picture 2" descr="https://thuvienmamnon.com/wp-content/uploads/2020/05/dan-ga-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3" r="59333"/>
          <a:stretch/>
        </p:blipFill>
        <p:spPr bwMode="auto">
          <a:xfrm>
            <a:off x="1129937" y="1217831"/>
            <a:ext cx="2651819" cy="27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09844" y="1325296"/>
            <a:ext cx="4652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493623" y="2144657"/>
            <a:ext cx="1750423" cy="611605"/>
          </a:xfrm>
          <a:prstGeom prst="wedgeRoundRectCallout">
            <a:avLst>
              <a:gd name="adj1" fmla="val -7401"/>
              <a:gd name="adj2" fmla="val -9193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Từ ngữ chỉ bộ phận con vật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016484" y="2144656"/>
            <a:ext cx="2519402" cy="611605"/>
          </a:xfrm>
          <a:prstGeom prst="wedgeRoundRectCallout">
            <a:avLst>
              <a:gd name="adj1" fmla="val -6475"/>
              <a:gd name="adj2" fmla="val -9407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Từ ngữ chỉ đặc điểm của bộ phận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63885" y="1860713"/>
            <a:ext cx="783772" cy="11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94862" y="1860713"/>
            <a:ext cx="1605001" cy="11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5135" name="TextBox1" r:id="rId2" imgW="7486560" imgH="3343320"/>
        </mc:Choice>
        <mc:Fallback>
          <p:control name="TextBox1" r:id="rId2" imgW="7486560" imgH="334332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30661" y="2903669"/>
                  <a:ext cx="7486937" cy="334037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1" y="769076"/>
            <a:ext cx="9658350" cy="5153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14800" y="1941495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6"/>
            <a:r>
              <a:rPr lang="en-US" sz="2800" b="1" dirty="0">
                <a:solidFill>
                  <a:srgbClr val="FFFF00"/>
                </a:solidFill>
                <a:latin typeface="Calibri"/>
              </a:rPr>
              <a:t>Tạm biệt</a:t>
            </a:r>
          </a:p>
          <a:p>
            <a:pPr algn="ctr" defTabSz="914276"/>
            <a:r>
              <a:rPr lang="en-US" sz="2800" b="1" dirty="0">
                <a:solidFill>
                  <a:srgbClr val="FFFF00"/>
                </a:solidFill>
                <a:latin typeface="Calibri"/>
              </a:rPr>
              <a:t> và hẹn gặp lại các em </a:t>
            </a:r>
          </a:p>
        </p:txBody>
      </p:sp>
    </p:spTree>
    <p:extLst>
      <p:ext uri="{BB962C8B-B14F-4D97-AF65-F5344CB8AC3E}">
        <p14:creationId xmlns:p14="http://schemas.microsoft.com/office/powerpoint/2010/main" val="9396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902974" y="1717133"/>
            <a:ext cx="6641690" cy="3318271"/>
            <a:chOff x="1417546" y="733282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6" y="733282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388887" y="2209783"/>
              <a:ext cx="27303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8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8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3687948" y="633314"/>
            <a:ext cx="4115922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TẬP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1528355" y="1696618"/>
            <a:ext cx="9522822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Mở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rộng vốn từ về vật nuôi.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Câu nêu đặc điểm của các loài vật.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27" y="4014511"/>
            <a:ext cx="3509067" cy="21469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304">
            <a:off x="8970942" y="3959946"/>
            <a:ext cx="1266256" cy="22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18883" y="279842"/>
            <a:ext cx="810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Xếp từ vào nhóm thích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3751" y="1290846"/>
            <a:ext cx="4680859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61634" y="1214646"/>
            <a:ext cx="5118825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chỉ bộ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 của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vật</a:t>
            </a:r>
          </a:p>
        </p:txBody>
      </p:sp>
      <p:sp>
        <p:nvSpPr>
          <p:cNvPr id="55" name="Cloud Callout 54"/>
          <p:cNvSpPr/>
          <p:nvPr/>
        </p:nvSpPr>
        <p:spPr>
          <a:xfrm>
            <a:off x="1920379" y="2755774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Cloud Callout 55"/>
          <p:cNvSpPr/>
          <p:nvPr/>
        </p:nvSpPr>
        <p:spPr>
          <a:xfrm>
            <a:off x="1912392" y="3580388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Cloud Callout 56"/>
          <p:cNvSpPr/>
          <p:nvPr/>
        </p:nvSpPr>
        <p:spPr>
          <a:xfrm>
            <a:off x="1884341" y="4235189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mắt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Cloud Callout 57"/>
          <p:cNvSpPr/>
          <p:nvPr/>
        </p:nvSpPr>
        <p:spPr>
          <a:xfrm>
            <a:off x="3977779" y="2831974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Cloud Callout 58"/>
          <p:cNvSpPr/>
          <p:nvPr/>
        </p:nvSpPr>
        <p:spPr>
          <a:xfrm>
            <a:off x="4021184" y="3580388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Cloud Callout 59"/>
          <p:cNvSpPr/>
          <p:nvPr/>
        </p:nvSpPr>
        <p:spPr>
          <a:xfrm>
            <a:off x="3964439" y="4253023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" name="Cloud Callout 60"/>
          <p:cNvSpPr/>
          <p:nvPr/>
        </p:nvSpPr>
        <p:spPr>
          <a:xfrm>
            <a:off x="6263779" y="2812519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2" name="Cloud Callout 61"/>
          <p:cNvSpPr/>
          <p:nvPr/>
        </p:nvSpPr>
        <p:spPr>
          <a:xfrm>
            <a:off x="6297861" y="3487780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đuôi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Cloud Callout 62"/>
          <p:cNvSpPr/>
          <p:nvPr/>
        </p:nvSpPr>
        <p:spPr>
          <a:xfrm>
            <a:off x="6341635" y="4235189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Cloud Callout 63"/>
          <p:cNvSpPr/>
          <p:nvPr/>
        </p:nvSpPr>
        <p:spPr>
          <a:xfrm>
            <a:off x="8702179" y="2793063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Cloud Callout 64"/>
          <p:cNvSpPr/>
          <p:nvPr/>
        </p:nvSpPr>
        <p:spPr>
          <a:xfrm>
            <a:off x="8593184" y="3487780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Cloud Callout 65"/>
          <p:cNvSpPr/>
          <p:nvPr/>
        </p:nvSpPr>
        <p:spPr>
          <a:xfrm>
            <a:off x="8612639" y="4253023"/>
            <a:ext cx="1600200" cy="591766"/>
          </a:xfrm>
          <a:prstGeom prst="cloudCallout">
            <a:avLst>
              <a:gd name="adj1" fmla="val -16771"/>
              <a:gd name="adj2" fmla="val 36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58537" y="495010"/>
            <a:ext cx="9339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06" y="1784985"/>
            <a:ext cx="3509067" cy="214693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3" y="1557993"/>
            <a:ext cx="3104844" cy="285645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1881759" y="4092438"/>
            <a:ext cx="2872414" cy="225891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9" y="3349827"/>
            <a:ext cx="1690732" cy="30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58537" y="495010"/>
            <a:ext cx="9339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4" y="2020117"/>
            <a:ext cx="4848845" cy="296664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9990"/>
              </p:ext>
            </p:extLst>
          </p:nvPr>
        </p:nvGraphicFramePr>
        <p:xfrm>
          <a:off x="5695406" y="1880005"/>
          <a:ext cx="5518689" cy="4177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565">
                  <a:extLst>
                    <a:ext uri="{9D8B030D-6E8A-4147-A177-3AD203B41FA5}">
                      <a16:colId xmlns:a16="http://schemas.microsoft.com/office/drawing/2014/main" val="4191073197"/>
                    </a:ext>
                  </a:extLst>
                </a:gridCol>
                <a:gridCol w="3115124">
                  <a:extLst>
                    <a:ext uri="{9D8B030D-6E8A-4147-A177-3AD203B41FA5}">
                      <a16:colId xmlns:a16="http://schemas.microsoft.com/office/drawing/2014/main" val="723261871"/>
                    </a:ext>
                  </a:extLst>
                </a:gridCol>
              </a:tblGrid>
              <a:tr h="69616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của con vật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đặc điểm </a:t>
                      </a:r>
                      <a:endParaRPr lang="en-US" sz="2000" b="1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102823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1004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82452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93356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2595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668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12867" y="4796270"/>
            <a:ext cx="18713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Con chó</a:t>
            </a:r>
            <a:endParaRPr lang="vi-VN" sz="3200" b="1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7" name="TextBox13" r:id="rId2" imgW="2857680" imgH="590400"/>
        </mc:Choice>
        <mc:Fallback>
          <p:control name="TextBox13" r:id="rId2" imgW="2857680" imgH="590400">
            <p:pic>
              <p:nvPicPr>
                <p:cNvPr id="6" name="TextBox1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3477" y="2637063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8" name="TextBox1" r:id="rId3" imgW="2857680" imgH="590400"/>
        </mc:Choice>
        <mc:Fallback>
          <p:control name="TextBox1" r:id="rId3" imgW="2857680" imgH="5904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03477" y="3329599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9" name="TextBox2" r:id="rId4" imgW="2857680" imgH="590400"/>
        </mc:Choice>
        <mc:Fallback>
          <p:control name="TextBox2" r:id="rId4" imgW="2857680" imgH="5904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9121" y="4030645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0" name="TextBox3" r:id="rId5" imgW="2857680" imgH="590400"/>
        </mc:Choice>
        <mc:Fallback>
          <p:control name="TextBox3" r:id="rId5" imgW="2857680" imgH="5904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07828" y="4718628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1" name="TextBox4" r:id="rId6" imgW="2857680" imgH="590400"/>
        </mc:Choice>
        <mc:Fallback>
          <p:control name="TextBox4" r:id="rId6" imgW="2857680" imgH="590400">
            <p:pic>
              <p:nvPicPr>
                <p:cNvPr id="11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9598" y="5419672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2" name="TextBox5" r:id="rId7" imgW="2152800" imgH="590400"/>
        </mc:Choice>
        <mc:Fallback>
          <p:control name="TextBox5" r:id="rId7" imgW="2152800" imgH="590400">
            <p:pic>
              <p:nvPicPr>
                <p:cNvPr id="12" name="TextBox5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2972" y="2632808"/>
                  <a:ext cx="2155372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3" name="TextBox6" r:id="rId8" imgW="2162160" imgH="590400"/>
        </mc:Choice>
        <mc:Fallback>
          <p:control name="TextBox6" r:id="rId8" imgW="2162160" imgH="590400">
            <p:pic>
              <p:nvPicPr>
                <p:cNvPr id="13" name="TextBox6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12973" y="3324629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4" name="TextBox7" r:id="rId9" imgW="2162160" imgH="590400"/>
        </mc:Choice>
        <mc:Fallback>
          <p:control name="TextBox7" r:id="rId9" imgW="2162160" imgH="590400">
            <p:pic>
              <p:nvPicPr>
                <p:cNvPr id="14" name="TextBox7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2973" y="4016450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5" name="TextBox8" r:id="rId10" imgW="2162160" imgH="590400"/>
        </mc:Choice>
        <mc:Fallback>
          <p:control name="TextBox8" r:id="rId10" imgW="2162160" imgH="590400">
            <p:pic>
              <p:nvPicPr>
                <p:cNvPr id="15" name="TextBox8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2972" y="4731728"/>
                  <a:ext cx="2166857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6" name="TextBox9" r:id="rId11" imgW="2152800" imgH="590400"/>
        </mc:Choice>
        <mc:Fallback>
          <p:control name="TextBox9" r:id="rId11" imgW="2152800" imgH="590400">
            <p:pic>
              <p:nvPicPr>
                <p:cNvPr id="16" name="TextBox9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12973" y="5401445"/>
                  <a:ext cx="2155370" cy="58874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58537" y="495010"/>
            <a:ext cx="9339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95406" y="1880005"/>
          <a:ext cx="5518689" cy="4177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565">
                  <a:extLst>
                    <a:ext uri="{9D8B030D-6E8A-4147-A177-3AD203B41FA5}">
                      <a16:colId xmlns:a16="http://schemas.microsoft.com/office/drawing/2014/main" val="4191073197"/>
                    </a:ext>
                  </a:extLst>
                </a:gridCol>
                <a:gridCol w="3115124">
                  <a:extLst>
                    <a:ext uri="{9D8B030D-6E8A-4147-A177-3AD203B41FA5}">
                      <a16:colId xmlns:a16="http://schemas.microsoft.com/office/drawing/2014/main" val="723261871"/>
                    </a:ext>
                  </a:extLst>
                </a:gridCol>
              </a:tblGrid>
              <a:tr h="69616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của con vật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đặc điểm </a:t>
                      </a:r>
                      <a:endParaRPr lang="en-US" sz="2000" b="1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102823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1004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82452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93356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2595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66815"/>
                  </a:ext>
                </a:extLst>
              </a:tr>
            </a:tbl>
          </a:graphicData>
        </a:graphic>
      </p:graphicFrame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6" y="2164081"/>
            <a:ext cx="3644347" cy="3352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56558" y="5437090"/>
            <a:ext cx="18713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Con trâu</a:t>
            </a:r>
            <a:endParaRPr lang="vi-VN" sz="3200" b="1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58" name="TextBox13" r:id="rId2" imgW="2857680" imgH="590400"/>
        </mc:Choice>
        <mc:Fallback>
          <p:control name="TextBox13" r:id="rId2" imgW="2857680" imgH="590400">
            <p:pic>
              <p:nvPicPr>
                <p:cNvPr id="6" name="TextBox1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3477" y="2637063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59" name="TextBox1" r:id="rId3" imgW="2857680" imgH="590400"/>
        </mc:Choice>
        <mc:Fallback>
          <p:control name="TextBox1" r:id="rId3" imgW="2857680" imgH="5904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03477" y="3329599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0" name="TextBox2" r:id="rId4" imgW="2857680" imgH="590400"/>
        </mc:Choice>
        <mc:Fallback>
          <p:control name="TextBox2" r:id="rId4" imgW="2857680" imgH="5904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9121" y="4030645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1" name="TextBox3" r:id="rId5" imgW="2857680" imgH="590400"/>
        </mc:Choice>
        <mc:Fallback>
          <p:control name="TextBox3" r:id="rId5" imgW="2857680" imgH="5904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07828" y="4718628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2" name="TextBox4" r:id="rId6" imgW="2857680" imgH="590400"/>
        </mc:Choice>
        <mc:Fallback>
          <p:control name="TextBox4" r:id="rId6" imgW="2857680" imgH="590400">
            <p:pic>
              <p:nvPicPr>
                <p:cNvPr id="11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9598" y="5419672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3" name="TextBox5" r:id="rId7" imgW="2152800" imgH="590400"/>
        </mc:Choice>
        <mc:Fallback>
          <p:control name="TextBox5" r:id="rId7" imgW="2152800" imgH="590400">
            <p:pic>
              <p:nvPicPr>
                <p:cNvPr id="12" name="TextBox5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2972" y="2632808"/>
                  <a:ext cx="2155372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4" name="TextBox6" r:id="rId8" imgW="2162160" imgH="590400"/>
        </mc:Choice>
        <mc:Fallback>
          <p:control name="TextBox6" r:id="rId8" imgW="2162160" imgH="590400">
            <p:pic>
              <p:nvPicPr>
                <p:cNvPr id="13" name="TextBox6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12973" y="3324629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5" name="TextBox7" r:id="rId9" imgW="2162160" imgH="590400"/>
        </mc:Choice>
        <mc:Fallback>
          <p:control name="TextBox7" r:id="rId9" imgW="2162160" imgH="590400">
            <p:pic>
              <p:nvPicPr>
                <p:cNvPr id="14" name="TextBox7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2973" y="4016450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6" name="TextBox8" r:id="rId10" imgW="2162160" imgH="590400"/>
        </mc:Choice>
        <mc:Fallback>
          <p:control name="TextBox8" r:id="rId10" imgW="2162160" imgH="590400">
            <p:pic>
              <p:nvPicPr>
                <p:cNvPr id="15" name="TextBox8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2972" y="4731728"/>
                  <a:ext cx="2166857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67" name="TextBox9" r:id="rId11" imgW="2152800" imgH="590400"/>
        </mc:Choice>
        <mc:Fallback>
          <p:control name="TextBox9" r:id="rId11" imgW="2152800" imgH="590400">
            <p:pic>
              <p:nvPicPr>
                <p:cNvPr id="16" name="TextBox9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12973" y="5401445"/>
                  <a:ext cx="2155370" cy="58874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5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58537" y="495010"/>
            <a:ext cx="9339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95406" y="1880005"/>
          <a:ext cx="5518689" cy="4177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565">
                  <a:extLst>
                    <a:ext uri="{9D8B030D-6E8A-4147-A177-3AD203B41FA5}">
                      <a16:colId xmlns:a16="http://schemas.microsoft.com/office/drawing/2014/main" val="4191073197"/>
                    </a:ext>
                  </a:extLst>
                </a:gridCol>
                <a:gridCol w="3115124">
                  <a:extLst>
                    <a:ext uri="{9D8B030D-6E8A-4147-A177-3AD203B41FA5}">
                      <a16:colId xmlns:a16="http://schemas.microsoft.com/office/drawing/2014/main" val="723261871"/>
                    </a:ext>
                  </a:extLst>
                </a:gridCol>
              </a:tblGrid>
              <a:tr h="69616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của con vật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đặc điểm </a:t>
                      </a:r>
                      <a:endParaRPr lang="en-US" sz="2000" b="1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102823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1004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82452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93356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2595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66815"/>
                  </a:ext>
                </a:extLst>
              </a:tr>
            </a:tbl>
          </a:graphicData>
        </a:graphic>
      </p:graphicFrame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1358537" y="2334584"/>
            <a:ext cx="3978920" cy="31290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12344" y="5419672"/>
            <a:ext cx="18713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Con gà</a:t>
            </a:r>
            <a:endParaRPr lang="vi-VN" sz="3200" b="1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2" name="TextBox13" r:id="rId2" imgW="2857680" imgH="590400"/>
        </mc:Choice>
        <mc:Fallback>
          <p:control name="TextBox13" r:id="rId2" imgW="2857680" imgH="590400">
            <p:pic>
              <p:nvPicPr>
                <p:cNvPr id="6" name="TextBox1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3477" y="2637063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3" name="TextBox1" r:id="rId3" imgW="2857680" imgH="590400"/>
        </mc:Choice>
        <mc:Fallback>
          <p:control name="TextBox1" r:id="rId3" imgW="2857680" imgH="5904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03477" y="3329599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4" name="TextBox2" r:id="rId4" imgW="2857680" imgH="590400"/>
        </mc:Choice>
        <mc:Fallback>
          <p:control name="TextBox2" r:id="rId4" imgW="2857680" imgH="5904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9121" y="4030645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5" name="TextBox3" r:id="rId5" imgW="2857680" imgH="590400"/>
        </mc:Choice>
        <mc:Fallback>
          <p:control name="TextBox3" r:id="rId5" imgW="2857680" imgH="5904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07828" y="4718628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6" name="TextBox4" r:id="rId6" imgW="2857680" imgH="590400"/>
        </mc:Choice>
        <mc:Fallback>
          <p:control name="TextBox4" r:id="rId6" imgW="2857680" imgH="590400">
            <p:pic>
              <p:nvPicPr>
                <p:cNvPr id="11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9598" y="5419672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7" name="TextBox5" r:id="rId7" imgW="2152800" imgH="590400"/>
        </mc:Choice>
        <mc:Fallback>
          <p:control name="TextBox5" r:id="rId7" imgW="2152800" imgH="590400">
            <p:pic>
              <p:nvPicPr>
                <p:cNvPr id="12" name="TextBox5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2972" y="2632808"/>
                  <a:ext cx="2155372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8" name="TextBox6" r:id="rId8" imgW="2162160" imgH="590400"/>
        </mc:Choice>
        <mc:Fallback>
          <p:control name="TextBox6" r:id="rId8" imgW="2162160" imgH="590400">
            <p:pic>
              <p:nvPicPr>
                <p:cNvPr id="13" name="TextBox6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12973" y="3324629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9" name="TextBox7" r:id="rId9" imgW="2162160" imgH="590400"/>
        </mc:Choice>
        <mc:Fallback>
          <p:control name="TextBox7" r:id="rId9" imgW="2162160" imgH="590400">
            <p:pic>
              <p:nvPicPr>
                <p:cNvPr id="14" name="TextBox7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2973" y="4016450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0" name="TextBox8" r:id="rId10" imgW="2162160" imgH="590400"/>
        </mc:Choice>
        <mc:Fallback>
          <p:control name="TextBox8" r:id="rId10" imgW="2162160" imgH="590400">
            <p:pic>
              <p:nvPicPr>
                <p:cNvPr id="15" name="TextBox8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2972" y="4731728"/>
                  <a:ext cx="2166857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1" name="TextBox9" r:id="rId11" imgW="2152800" imgH="590400"/>
        </mc:Choice>
        <mc:Fallback>
          <p:control name="TextBox9" r:id="rId11" imgW="2152800" imgH="590400">
            <p:pic>
              <p:nvPicPr>
                <p:cNvPr id="16" name="TextBox9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12973" y="5401445"/>
                  <a:ext cx="2155370" cy="58874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244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58537" y="495010"/>
            <a:ext cx="9339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95406" y="1880005"/>
          <a:ext cx="5518689" cy="4177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565">
                  <a:extLst>
                    <a:ext uri="{9D8B030D-6E8A-4147-A177-3AD203B41FA5}">
                      <a16:colId xmlns:a16="http://schemas.microsoft.com/office/drawing/2014/main" val="4191073197"/>
                    </a:ext>
                  </a:extLst>
                </a:gridCol>
                <a:gridCol w="3115124">
                  <a:extLst>
                    <a:ext uri="{9D8B030D-6E8A-4147-A177-3AD203B41FA5}">
                      <a16:colId xmlns:a16="http://schemas.microsoft.com/office/drawing/2014/main" val="723261871"/>
                    </a:ext>
                  </a:extLst>
                </a:gridCol>
              </a:tblGrid>
              <a:tr h="69616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của con vật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đặc điểm </a:t>
                      </a:r>
                      <a:endParaRPr lang="en-US" sz="2000" b="1" i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102823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1004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82452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93356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2595"/>
                  </a:ext>
                </a:extLst>
              </a:tr>
              <a:tr h="69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66815"/>
                  </a:ext>
                </a:extLst>
              </a:tr>
            </a:tbl>
          </a:graphicData>
        </a:graphic>
      </p:graphicFrame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67" y="1864029"/>
            <a:ext cx="2260916" cy="4013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01457" y="5584911"/>
            <a:ext cx="18713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Con mèo</a:t>
            </a:r>
            <a:endParaRPr lang="vi-VN" sz="3200" b="1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06" name="TextBox13" r:id="rId2" imgW="2857680" imgH="590400"/>
        </mc:Choice>
        <mc:Fallback>
          <p:control name="TextBox13" r:id="rId2" imgW="2857680" imgH="590400">
            <p:pic>
              <p:nvPicPr>
                <p:cNvPr id="6" name="TextBox1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3477" y="2637063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7" name="TextBox1" r:id="rId3" imgW="2857680" imgH="590400"/>
        </mc:Choice>
        <mc:Fallback>
          <p:control name="TextBox1" r:id="rId3" imgW="2857680" imgH="5904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03477" y="3329599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8" name="TextBox2" r:id="rId4" imgW="2857680" imgH="590400"/>
        </mc:Choice>
        <mc:Fallback>
          <p:control name="TextBox2" r:id="rId4" imgW="2857680" imgH="5904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99121" y="4030645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09" name="TextBox3" r:id="rId5" imgW="2857680" imgH="590400"/>
        </mc:Choice>
        <mc:Fallback>
          <p:control name="TextBox3" r:id="rId5" imgW="2857680" imgH="5904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07828" y="4718628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0" name="TextBox4" r:id="rId6" imgW="2857680" imgH="590400"/>
        </mc:Choice>
        <mc:Fallback>
          <p:control name="TextBox4" r:id="rId6" imgW="2857680" imgH="590400">
            <p:pic>
              <p:nvPicPr>
                <p:cNvPr id="11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29598" y="5419672"/>
                  <a:ext cx="2860763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1" name="TextBox5" r:id="rId7" imgW="2152800" imgH="590400"/>
        </mc:Choice>
        <mc:Fallback>
          <p:control name="TextBox5" r:id="rId7" imgW="2152800" imgH="590400">
            <p:pic>
              <p:nvPicPr>
                <p:cNvPr id="12" name="TextBox5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2972" y="2632808"/>
                  <a:ext cx="2155372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2" name="TextBox6" r:id="rId8" imgW="2162160" imgH="590400"/>
        </mc:Choice>
        <mc:Fallback>
          <p:control name="TextBox6" r:id="rId8" imgW="2162160" imgH="590400">
            <p:pic>
              <p:nvPicPr>
                <p:cNvPr id="13" name="TextBox6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2973" y="3324629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3" name="TextBox7" r:id="rId9" imgW="2162160" imgH="590400"/>
        </mc:Choice>
        <mc:Fallback>
          <p:control name="TextBox7" r:id="rId9" imgW="2162160" imgH="590400">
            <p:pic>
              <p:nvPicPr>
                <p:cNvPr id="14" name="TextBox7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2973" y="4016450"/>
                  <a:ext cx="2166778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4" name="TextBox8" r:id="rId10" imgW="2162160" imgH="590400"/>
        </mc:Choice>
        <mc:Fallback>
          <p:control name="TextBox8" r:id="rId10" imgW="2162160" imgH="590400">
            <p:pic>
              <p:nvPicPr>
                <p:cNvPr id="15" name="TextBox8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12972" y="4731728"/>
                  <a:ext cx="2166857" cy="5887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15" name="TextBox9" r:id="rId11" imgW="2152800" imgH="590400"/>
        </mc:Choice>
        <mc:Fallback>
          <p:control name="TextBox9" r:id="rId11" imgW="2152800" imgH="590400">
            <p:pic>
              <p:nvPicPr>
                <p:cNvPr id="16" name="TextBox9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2973" y="5401445"/>
                  <a:ext cx="2155370" cy="58874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921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283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UTM Avo</vt:lpstr>
      <vt:lpstr>Doodle Sketchbook by Slidesgo</vt:lpstr>
      <vt:lpstr>千图网拥有20W+精美PPT模板 更多PPT模板下载至：www.58pic.com/office/ppt​​</vt:lpstr>
      <vt:lpstr>1_Doodle Sketchbook by Slidesgo</vt:lpstr>
      <vt:lpstr>8_Office Theme</vt:lpstr>
      <vt:lpstr>3_Office Theme</vt:lpstr>
      <vt:lpstr>Chào mừng các em đến với tiết học 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2021-08-02T04:44:00Z</dcterms:created>
  <dcterms:modified xsi:type="dcterms:W3CDTF">2023-03-12T15:19:21Z</dcterms:modified>
</cp:coreProperties>
</file>