
<file path=[Content_Types].xml><?xml version="1.0" encoding="utf-8"?>
<Types xmlns="http://schemas.openxmlformats.org/package/2006/content-types">
  <Default Extension="png" ContentType="image/png"/>
  <Default Extension="svg" ContentType="image/svg+xml"/>
  <Default Extension="bin" ContentType="application/vnd.ms-office.activeX"/>
  <Default Extension="mp3" ContentType="audio/m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2"/>
  </p:notesMasterIdLst>
  <p:sldIdLst>
    <p:sldId id="585" r:id="rId2"/>
    <p:sldId id="586" r:id="rId3"/>
    <p:sldId id="409" r:id="rId4"/>
    <p:sldId id="426" r:id="rId5"/>
    <p:sldId id="401" r:id="rId6"/>
    <p:sldId id="580" r:id="rId7"/>
    <p:sldId id="581" r:id="rId8"/>
    <p:sldId id="582" r:id="rId9"/>
    <p:sldId id="402" r:id="rId10"/>
    <p:sldId id="397" r:id="rId11"/>
    <p:sldId id="583" r:id="rId12"/>
    <p:sldId id="584" r:id="rId13"/>
    <p:sldId id="258" r:id="rId14"/>
    <p:sldId id="259" r:id="rId15"/>
    <p:sldId id="260" r:id="rId16"/>
    <p:sldId id="262" r:id="rId17"/>
    <p:sldId id="261" r:id="rId18"/>
    <p:sldId id="281" r:id="rId19"/>
    <p:sldId id="385" r:id="rId20"/>
    <p:sldId id="579" r:id="rId21"/>
  </p:sldIdLst>
  <p:sldSz cx="12192000" cy="6858000"/>
  <p:notesSz cx="6858000" cy="9144000"/>
  <p:custDataLst>
    <p:tags r:id="rId2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iAYYJ+CqvYrdf855CZJbdxdgcP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33CC"/>
    <a:srgbClr val="0000FF"/>
    <a:srgbClr val="51B416"/>
    <a:srgbClr val="E6B9B8"/>
    <a:srgbClr val="FF66CC"/>
    <a:srgbClr val="006600"/>
    <a:srgbClr val="FCD5B5"/>
    <a:srgbClr val="F8CBAD"/>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42" autoAdjust="0"/>
    <p:restoredTop sz="94660"/>
  </p:normalViewPr>
  <p:slideViewPr>
    <p:cSldViewPr snapToGrid="0">
      <p:cViewPr varScale="1">
        <p:scale>
          <a:sx n="101" d="100"/>
          <a:sy n="101" d="100"/>
        </p:scale>
        <p:origin x="150"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30" Type="http://customschemas.google.com/relationships/presentationmetadata" Target="meta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UTM Avo" panose="02040603050506020204" pitchFamily="18" charset="0"/>
              </a:defRPr>
            </a:lvl1pPr>
          </a:lstStyle>
          <a:p>
            <a:pPr algn="r"/>
            <a:fld id="{00000000-1234-1234-1234-123412341234}" type="slidenum">
              <a:rPr lang="en-US" sz="1200" smtClean="0">
                <a:solidFill>
                  <a:schemeClr val="dk1"/>
                </a:solidFill>
                <a:ea typeface="Calibri"/>
                <a:cs typeface="Calibri"/>
                <a:sym typeface="Calibri"/>
              </a:rPr>
              <a:pPr algn="r"/>
              <a:t>‹#›</a:t>
            </a:fld>
            <a:endParaRPr lang="en-US" sz="1200">
              <a:solidFill>
                <a:schemeClr val="dk1"/>
              </a:solidFill>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con vật để hiện câu hỏi, sau đó bấm vào cô bé quàng khăn đỏ để hiện câu trả lời, sau đó lại ấn vào con vật để hiện lời chúc mừng</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ea typeface="Calibri"/>
                <a:cs typeface="Calibri"/>
                <a:sym typeface="Calibri"/>
              </a:rPr>
              <a:pPr algn="r"/>
              <a:t>13</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1121431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ea typeface="Calibri"/>
                <a:cs typeface="Calibri"/>
                <a:sym typeface="Calibri"/>
              </a:rPr>
              <a:pPr algn="r"/>
              <a:t>14</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3516860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ea typeface="Calibri"/>
                <a:cs typeface="Calibri"/>
                <a:sym typeface="Calibri"/>
              </a:rPr>
              <a:pPr algn="r"/>
              <a:t>15</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1760860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ea typeface="Calibri"/>
                <a:cs typeface="Calibri"/>
                <a:sym typeface="Calibri"/>
              </a:rPr>
              <a:pPr algn="r"/>
              <a:t>16</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37438946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3"/>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3/29/2022</a:t>
            </a:fld>
            <a:endParaRPr lang="en-US" dirty="0"/>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3996392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Tree>
    <p:extLst>
      <p:ext uri="{BB962C8B-B14F-4D97-AF65-F5344CB8AC3E}">
        <p14:creationId xmlns:p14="http://schemas.microsoft.com/office/powerpoint/2010/main" val="1975021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3/29/2022</a:t>
            </a:fld>
            <a:endParaRPr lang="en-US" dirty="0"/>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2116128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82074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3/29/2022</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7" y="0"/>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UTM Avo" panose="02040603050506020204" pitchFamily="18" charset="0"/>
            </a:endParaRPr>
          </a:p>
        </p:txBody>
      </p:sp>
    </p:spTree>
    <p:extLst>
      <p:ext uri="{BB962C8B-B14F-4D97-AF65-F5344CB8AC3E}">
        <p14:creationId xmlns:p14="http://schemas.microsoft.com/office/powerpoint/2010/main" val="4116156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54162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823" r:id="rId1"/>
    <p:sldLayoutId id="2147483824" r:id="rId2"/>
    <p:sldLayoutId id="2147483825" r:id="rId3"/>
    <p:sldLayoutId id="2147483649" r:id="rId4"/>
    <p:sldLayoutId id="2147483775" r:id="rId5"/>
    <p:sldLayoutId id="2147483822" r:id="rId6"/>
    <p:sldLayoutId id="214748382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slideLayout" Target="../slideLayouts/slideLayout2.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11" Type="http://schemas.openxmlformats.org/officeDocument/2006/relationships/image" Target="../media/image26.gif"/><Relationship Id="rId5" Type="http://schemas.openxmlformats.org/officeDocument/2006/relationships/image" Target="../media/image20.jpg"/><Relationship Id="rId10" Type="http://schemas.openxmlformats.org/officeDocument/2006/relationships/image" Target="../media/image25.gif"/><Relationship Id="rId4" Type="http://schemas.openxmlformats.org/officeDocument/2006/relationships/image" Target="../media/image19.png"/><Relationship Id="rId9" Type="http://schemas.openxmlformats.org/officeDocument/2006/relationships/image" Target="../media/image24.gif"/></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1.gif"/><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24.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19.pn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25.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19.pn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23.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19.pn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36.pn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jpg"/><Relationship Id="rId11" Type="http://schemas.openxmlformats.org/officeDocument/2006/relationships/image" Target="../media/image38.png"/><Relationship Id="rId5" Type="http://schemas.openxmlformats.org/officeDocument/2006/relationships/image" Target="../media/image19.png"/><Relationship Id="rId10" Type="http://schemas.openxmlformats.org/officeDocument/2006/relationships/image" Target="../media/image37.png"/><Relationship Id="rId4" Type="http://schemas.openxmlformats.org/officeDocument/2006/relationships/audio" Target="../media/audio2.wav"/><Relationship Id="rId9" Type="http://schemas.openxmlformats.org/officeDocument/2006/relationships/image" Target="../media/image26.gif"/></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sv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image" Target="../media/image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control" Target="../activeX/activeX2.xml"/><Relationship Id="rId7" Type="http://schemas.openxmlformats.org/officeDocument/2006/relationships/image" Target="../media/image14.png"/><Relationship Id="rId12" Type="http://schemas.openxmlformats.org/officeDocument/2006/relationships/image" Target="../media/image13.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slideLayout" Target="../slideLayouts/slideLayout3.xml"/><Relationship Id="rId11" Type="http://schemas.openxmlformats.org/officeDocument/2006/relationships/image" Target="../media/image17.png"/><Relationship Id="rId5" Type="http://schemas.openxmlformats.org/officeDocument/2006/relationships/control" Target="../activeX/activeX4.xml"/><Relationship Id="rId10" Type="http://schemas.openxmlformats.org/officeDocument/2006/relationships/image" Target="../media/image16.png"/><Relationship Id="rId4" Type="http://schemas.openxmlformats.org/officeDocument/2006/relationships/control" Target="../activeX/activeX3.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control" Target="../activeX/activeX6.xml"/><Relationship Id="rId7" Type="http://schemas.openxmlformats.org/officeDocument/2006/relationships/image" Target="../media/image14.png"/><Relationship Id="rId12" Type="http://schemas.openxmlformats.org/officeDocument/2006/relationships/image" Target="../media/image13.wmf"/><Relationship Id="rId2" Type="http://schemas.openxmlformats.org/officeDocument/2006/relationships/control" Target="../activeX/activeX5.xml"/><Relationship Id="rId1" Type="http://schemas.openxmlformats.org/officeDocument/2006/relationships/vmlDrawing" Target="../drawings/vmlDrawing2.vml"/><Relationship Id="rId6" Type="http://schemas.openxmlformats.org/officeDocument/2006/relationships/slideLayout" Target="../slideLayouts/slideLayout3.xml"/><Relationship Id="rId11" Type="http://schemas.openxmlformats.org/officeDocument/2006/relationships/image" Target="../media/image17.png"/><Relationship Id="rId5" Type="http://schemas.openxmlformats.org/officeDocument/2006/relationships/control" Target="../activeX/activeX8.xml"/><Relationship Id="rId10" Type="http://schemas.openxmlformats.org/officeDocument/2006/relationships/image" Target="../media/image16.png"/><Relationship Id="rId4" Type="http://schemas.openxmlformats.org/officeDocument/2006/relationships/control" Target="../activeX/activeX7.xm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AC7166-F503-422D-BDE1-A83D50999971}"/>
              </a:ext>
            </a:extLst>
          </p:cNvPr>
          <p:cNvSpPr/>
          <p:nvPr/>
        </p:nvSpPr>
        <p:spPr>
          <a:xfrm>
            <a:off x="10068911" y="0"/>
            <a:ext cx="184858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Cambria Math" panose="02040503050406030204" pitchFamily="18" charset="0"/>
                <a:cs typeface="+mn-cs"/>
              </a:rPr>
              <a:t>TOÁN 2</a:t>
            </a:r>
          </a:p>
        </p:txBody>
      </p:sp>
      <p:sp>
        <p:nvSpPr>
          <p:cNvPr id="10" name="Google Shape;54;p1">
            <a:extLst>
              <a:ext uri="{FF2B5EF4-FFF2-40B4-BE49-F238E27FC236}">
                <a16:creationId xmlns:a16="http://schemas.microsoft.com/office/drawing/2014/main" id="{53DE932C-97F4-4C5F-AB8E-16439751F019}"/>
              </a:ext>
            </a:extLst>
          </p:cNvPr>
          <p:cNvSpPr txBox="1">
            <a:spLocks noGrp="1"/>
          </p:cNvSpPr>
          <p:nvPr>
            <p:ph type="ctrTitle" idx="4294967295"/>
          </p:nvPr>
        </p:nvSpPr>
        <p:spPr>
          <a:xfrm>
            <a:off x="-429612" y="2342649"/>
            <a:ext cx="13235781" cy="2467154"/>
          </a:xfrm>
          <a:prstGeom prst="rect">
            <a:avLst/>
          </a:prstGeom>
          <a:noFill/>
          <a:ln>
            <a:noFill/>
          </a:ln>
        </p:spPr>
        <p:txBody>
          <a:bodyPr spcFirstLastPara="1" wrap="square" lIns="91425" tIns="45700" rIns="91425" bIns="45700" anchor="b" anchorCtr="0">
            <a:noAutofit/>
          </a:bodyPr>
          <a:lstStyle/>
          <a:p>
            <a:pPr marL="0" lvl="0" indent="0" algn="ctr" rtl="0">
              <a:lnSpc>
                <a:spcPct val="150000"/>
              </a:lnSpc>
              <a:spcBef>
                <a:spcPts val="0"/>
              </a:spcBef>
              <a:spcAft>
                <a:spcPts val="0"/>
              </a:spcAft>
              <a:buClr>
                <a:schemeClr val="dk1"/>
              </a:buClr>
              <a:buSzPts val="990"/>
              <a:buFont typeface="Arial"/>
              <a:buNone/>
            </a:pPr>
            <a:r>
              <a:rPr lang="en-US" sz="5200" b="1" err="1">
                <a:solidFill>
                  <a:srgbClr val="002060"/>
                </a:solidFill>
                <a:latin typeface="UTM Avo" panose="02040603050506020204" pitchFamily="18" charset="0"/>
              </a:rPr>
              <a:t>Tuần</a:t>
            </a:r>
            <a:r>
              <a:rPr lang="en-US" sz="5200" b="1">
                <a:solidFill>
                  <a:srgbClr val="002060"/>
                </a:solidFill>
                <a:latin typeface="UTM Avo" panose="02040603050506020204" pitchFamily="18" charset="0"/>
              </a:rPr>
              <a:t> 31</a:t>
            </a:r>
            <a:endParaRPr sz="5200" b="1" dirty="0">
              <a:solidFill>
                <a:srgbClr val="002060"/>
              </a:solidFill>
              <a:latin typeface="UTM Avo" panose="02040603050506020204" pitchFamily="18" charset="0"/>
            </a:endParaRPr>
          </a:p>
          <a:p>
            <a:pPr algn="ctr">
              <a:lnSpc>
                <a:spcPct val="150000"/>
              </a:lnSpc>
              <a:buSzPts val="990"/>
            </a:pPr>
            <a:r>
              <a:rPr lang="en-US" sz="5200" b="1" err="1">
                <a:solidFill>
                  <a:srgbClr val="FF0000"/>
                </a:solidFill>
                <a:latin typeface="UTM Avo" panose="02040603050506020204" pitchFamily="18" charset="0"/>
              </a:rPr>
              <a:t>Bài</a:t>
            </a:r>
            <a:r>
              <a:rPr lang="en-US" sz="5200" b="1">
                <a:solidFill>
                  <a:srgbClr val="FF0000"/>
                </a:solidFill>
                <a:latin typeface="UTM Avo" panose="02040603050506020204" pitchFamily="18" charset="0"/>
              </a:rPr>
              <a:t> 86: Phép trừ (có nhớ)</a:t>
            </a:r>
            <a:br>
              <a:rPr lang="en-US" sz="5200" b="1">
                <a:solidFill>
                  <a:srgbClr val="FF0000"/>
                </a:solidFill>
                <a:latin typeface="UTM Avo" panose="02040603050506020204" pitchFamily="18" charset="0"/>
              </a:rPr>
            </a:br>
            <a:r>
              <a:rPr lang="en-US" sz="5200" b="1">
                <a:solidFill>
                  <a:srgbClr val="FF0000"/>
                </a:solidFill>
                <a:latin typeface="UTM Avo" panose="02040603050506020204" pitchFamily="18" charset="0"/>
              </a:rPr>
              <a:t>trong phạm vi 1000 – Tiết 2</a:t>
            </a:r>
            <a:endParaRPr sz="5200" b="1" dirty="0">
              <a:solidFill>
                <a:srgbClr val="FF0000"/>
              </a:solidFill>
              <a:latin typeface="UTM Avo" panose="02040603050506020204" pitchFamily="18" charset="0"/>
            </a:endParaRPr>
          </a:p>
        </p:txBody>
      </p:sp>
      <p:sp>
        <p:nvSpPr>
          <p:cNvPr id="4" name="Rectangle 3">
            <a:extLst>
              <a:ext uri="{FF2B5EF4-FFF2-40B4-BE49-F238E27FC236}">
                <a16:creationId xmlns:a16="http://schemas.microsoft.com/office/drawing/2014/main" id="{276D6D3B-F6B5-4CD3-AD73-5FB9391F33CB}"/>
              </a:ext>
            </a:extLst>
          </p:cNvPr>
          <p:cNvSpPr/>
          <p:nvPr/>
        </p:nvSpPr>
        <p:spPr>
          <a:xfrm>
            <a:off x="10926517" y="634294"/>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3470105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2D94556-0C21-4F80-9FBC-418DBA262C00}"/>
              </a:ext>
            </a:extLst>
          </p:cNvPr>
          <p:cNvPicPr>
            <a:picLocks noChangeAspect="1"/>
          </p:cNvPicPr>
          <p:nvPr/>
        </p:nvPicPr>
        <p:blipFill rotWithShape="1">
          <a:blip r:embed="rId3"/>
          <a:srcRect b="6289"/>
          <a:stretch/>
        </p:blipFill>
        <p:spPr>
          <a:xfrm>
            <a:off x="0" y="0"/>
            <a:ext cx="12192000" cy="6426679"/>
          </a:xfrm>
          <a:prstGeom prst="rect">
            <a:avLst/>
          </a:prstGeom>
        </p:spPr>
      </p:pic>
      <p:pic>
        <p:nvPicPr>
          <p:cNvPr id="9" name="Picture 8">
            <a:extLst>
              <a:ext uri="{FF2B5EF4-FFF2-40B4-BE49-F238E27FC236}">
                <a16:creationId xmlns:a16="http://schemas.microsoft.com/office/drawing/2014/main" id="{FA27C556-8BA2-49C7-BB54-D7099809904E}"/>
              </a:ext>
            </a:extLst>
          </p:cNvPr>
          <p:cNvPicPr>
            <a:picLocks noChangeAspect="1"/>
          </p:cNvPicPr>
          <p:nvPr/>
        </p:nvPicPr>
        <p:blipFill rotWithShape="1">
          <a:blip r:embed="rId4"/>
          <a:srcRect t="-204" b="871"/>
          <a:stretch/>
        </p:blipFill>
        <p:spPr>
          <a:xfrm>
            <a:off x="3160216" y="1639640"/>
            <a:ext cx="5871568" cy="4201132"/>
          </a:xfrm>
          <a:prstGeom prst="roundRect">
            <a:avLst>
              <a:gd name="adj" fmla="val 4167"/>
            </a:avLst>
          </a:prstGeom>
          <a:solidFill>
            <a:srgbClr val="FFFFFF"/>
          </a:solidFill>
          <a:ln w="38100" cap="sq">
            <a:solidFill>
              <a:srgbClr val="292929"/>
            </a:solidFill>
            <a:miter lim="800000"/>
          </a:ln>
          <a:effectLst/>
        </p:spPr>
      </p:pic>
      <p:sp>
        <p:nvSpPr>
          <p:cNvPr id="13" name="TextBox 12">
            <a:extLst>
              <a:ext uri="{FF2B5EF4-FFF2-40B4-BE49-F238E27FC236}">
                <a16:creationId xmlns:a16="http://schemas.microsoft.com/office/drawing/2014/main" id="{6192B290-4045-4630-92AC-8C3F8EB04E98}"/>
              </a:ext>
            </a:extLst>
          </p:cNvPr>
          <p:cNvSpPr txBox="1"/>
          <p:nvPr/>
        </p:nvSpPr>
        <p:spPr>
          <a:xfrm>
            <a:off x="1270358" y="1988515"/>
            <a:ext cx="3558423" cy="523220"/>
          </a:xfrm>
          <a:prstGeom prst="rect">
            <a:avLst/>
          </a:prstGeom>
          <a:noFill/>
        </p:spPr>
        <p:txBody>
          <a:bodyPr wrap="square">
            <a:spAutoFit/>
          </a:bodyPr>
          <a:lstStyle/>
          <a:p>
            <a:pPr algn="ctr"/>
            <a:r>
              <a:rPr lang="en-US" sz="2800" b="1" dirty="0" err="1">
                <a:solidFill>
                  <a:srgbClr val="C00000"/>
                </a:solidFill>
                <a:latin typeface="UTM Avo" panose="02040603050506020204" pitchFamily="18" charset="0"/>
                <a:cs typeface="Arial" panose="020B0604020202020204" pitchFamily="34" charset="0"/>
              </a:rPr>
              <a:t>Bài</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giải</a:t>
            </a:r>
            <a:r>
              <a:rPr lang="en-US" sz="2800" b="1" dirty="0">
                <a:solidFill>
                  <a:srgbClr val="C00000"/>
                </a:solidFill>
                <a:latin typeface="UTM Avo" panose="02040603050506020204" pitchFamily="18" charset="0"/>
                <a:cs typeface="Arial" panose="020B0604020202020204" pitchFamily="34" charset="0"/>
              </a:rPr>
              <a:t>:</a:t>
            </a:r>
          </a:p>
        </p:txBody>
      </p:sp>
      <p:sp>
        <p:nvSpPr>
          <p:cNvPr id="16" name="TextBox 15">
            <a:extLst>
              <a:ext uri="{FF2B5EF4-FFF2-40B4-BE49-F238E27FC236}">
                <a16:creationId xmlns:a16="http://schemas.microsoft.com/office/drawing/2014/main" id="{ECEF93AD-A7FB-44D9-A9E5-6D9D1C66FF4B}"/>
              </a:ext>
            </a:extLst>
          </p:cNvPr>
          <p:cNvSpPr txBox="1"/>
          <p:nvPr/>
        </p:nvSpPr>
        <p:spPr>
          <a:xfrm>
            <a:off x="1382713" y="3354631"/>
            <a:ext cx="5103281" cy="523220"/>
          </a:xfrm>
          <a:prstGeom prst="rect">
            <a:avLst/>
          </a:prstGeom>
          <a:noFill/>
        </p:spPr>
        <p:txBody>
          <a:bodyPr wrap="square">
            <a:spAutoFit/>
          </a:bodyPr>
          <a:lstStyle/>
          <a:p>
            <a:r>
              <a:rPr lang="en-US" sz="2800" b="1" dirty="0">
                <a:solidFill>
                  <a:srgbClr val="C00000"/>
                </a:solidFill>
                <a:latin typeface="UTM Avo" panose="02040603050506020204" pitchFamily="18" charset="0"/>
                <a:cs typeface="Arial" panose="020B0604020202020204" pitchFamily="34" charset="0"/>
              </a:rPr>
              <a:t>785 – 658 = 127 (</a:t>
            </a:r>
            <a:r>
              <a:rPr lang="en-US" sz="2800" b="1" dirty="0" err="1">
                <a:solidFill>
                  <a:srgbClr val="C00000"/>
                </a:solidFill>
                <a:latin typeface="UTM Avo" panose="02040603050506020204" pitchFamily="18" charset="0"/>
                <a:cs typeface="Arial" panose="020B0604020202020204" pitchFamily="34" charset="0"/>
              </a:rPr>
              <a:t>cuốn</a:t>
            </a:r>
            <a:r>
              <a:rPr lang="en-US" sz="2800" b="1" dirty="0">
                <a:solidFill>
                  <a:srgbClr val="C00000"/>
                </a:solidFill>
                <a:latin typeface="UTM Avo" panose="02040603050506020204" pitchFamily="18" charset="0"/>
                <a:cs typeface="Arial" panose="020B0604020202020204" pitchFamily="34" charset="0"/>
              </a:rPr>
              <a:t>)</a:t>
            </a:r>
          </a:p>
        </p:txBody>
      </p:sp>
      <p:sp>
        <p:nvSpPr>
          <p:cNvPr id="17" name="TextBox 16">
            <a:extLst>
              <a:ext uri="{FF2B5EF4-FFF2-40B4-BE49-F238E27FC236}">
                <a16:creationId xmlns:a16="http://schemas.microsoft.com/office/drawing/2014/main" id="{86B499DC-E911-4005-8568-0612B951823B}"/>
              </a:ext>
            </a:extLst>
          </p:cNvPr>
          <p:cNvSpPr txBox="1"/>
          <p:nvPr/>
        </p:nvSpPr>
        <p:spPr>
          <a:xfrm>
            <a:off x="1141836" y="3976162"/>
            <a:ext cx="4496964" cy="523220"/>
          </a:xfrm>
          <a:prstGeom prst="rect">
            <a:avLst/>
          </a:prstGeom>
          <a:noFill/>
        </p:spPr>
        <p:txBody>
          <a:bodyPr wrap="square">
            <a:spAutoFit/>
          </a:bodyPr>
          <a:lstStyle/>
          <a:p>
            <a:r>
              <a:rPr lang="en-US" sz="2800" b="1" dirty="0" err="1">
                <a:solidFill>
                  <a:srgbClr val="C00000"/>
                </a:solidFill>
                <a:latin typeface="UTM Avo" panose="02040603050506020204" pitchFamily="18" charset="0"/>
                <a:cs typeface="Arial" panose="020B0604020202020204" pitchFamily="34" charset="0"/>
              </a:rPr>
              <a:t>Đáp</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số</a:t>
            </a:r>
            <a:r>
              <a:rPr lang="en-US" sz="2800" b="1" dirty="0">
                <a:solidFill>
                  <a:srgbClr val="C00000"/>
                </a:solidFill>
                <a:latin typeface="UTM Avo" panose="02040603050506020204" pitchFamily="18" charset="0"/>
                <a:cs typeface="Arial" panose="020B0604020202020204" pitchFamily="34" charset="0"/>
              </a:rPr>
              <a:t>: 127 </a:t>
            </a:r>
            <a:r>
              <a:rPr lang="en-US" sz="2800" b="1" dirty="0" err="1">
                <a:solidFill>
                  <a:srgbClr val="C00000"/>
                </a:solidFill>
                <a:latin typeface="UTM Avo" panose="02040603050506020204" pitchFamily="18" charset="0"/>
                <a:cs typeface="Arial" panose="020B0604020202020204" pitchFamily="34" charset="0"/>
              </a:rPr>
              <a:t>cuốn</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sách</a:t>
            </a:r>
            <a:r>
              <a:rPr lang="vi-VN" sz="2800" b="1" dirty="0">
                <a:solidFill>
                  <a:srgbClr val="C00000"/>
                </a:solidFill>
                <a:latin typeface="UTM Avo" panose="02040603050506020204" pitchFamily="18" charset="0"/>
                <a:cs typeface="Arial" panose="020B0604020202020204" pitchFamily="34" charset="0"/>
              </a:rPr>
              <a:t>.</a:t>
            </a:r>
            <a:endParaRPr lang="en-US" sz="2800" b="1" dirty="0">
              <a:solidFill>
                <a:srgbClr val="C00000"/>
              </a:solidFill>
              <a:latin typeface="UTM Avo" panose="020406030505060202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4C85C448-51B5-42F5-A37B-FE48DEE89901}"/>
              </a:ext>
            </a:extLst>
          </p:cNvPr>
          <p:cNvGrpSpPr/>
          <p:nvPr/>
        </p:nvGrpSpPr>
        <p:grpSpPr>
          <a:xfrm>
            <a:off x="815560" y="402599"/>
            <a:ext cx="11098701" cy="1005046"/>
            <a:chOff x="-695181" y="533408"/>
            <a:chExt cx="10033318" cy="1005046"/>
          </a:xfrm>
        </p:grpSpPr>
        <p:grpSp>
          <p:nvGrpSpPr>
            <p:cNvPr id="18" name="Group 17">
              <a:extLst>
                <a:ext uri="{FF2B5EF4-FFF2-40B4-BE49-F238E27FC236}">
                  <a16:creationId xmlns:a16="http://schemas.microsoft.com/office/drawing/2014/main" id="{2BBF1A05-7857-4B13-A889-93F547F2E4A8}"/>
                </a:ext>
              </a:extLst>
            </p:cNvPr>
            <p:cNvGrpSpPr/>
            <p:nvPr/>
          </p:nvGrpSpPr>
          <p:grpSpPr>
            <a:xfrm>
              <a:off x="-695181" y="533408"/>
              <a:ext cx="10001056" cy="1005046"/>
              <a:chOff x="-4113599" y="276779"/>
              <a:chExt cx="9942082" cy="1225958"/>
            </a:xfrm>
          </p:grpSpPr>
          <p:sp>
            <p:nvSpPr>
              <p:cNvPr id="19" name="Rectangle: Rounded Corners 18">
                <a:extLst>
                  <a:ext uri="{FF2B5EF4-FFF2-40B4-BE49-F238E27FC236}">
                    <a16:creationId xmlns:a16="http://schemas.microsoft.com/office/drawing/2014/main" id="{A741D734-4E1C-4315-AC7C-E0E885A6794F}"/>
                  </a:ext>
                </a:extLst>
              </p:cNvPr>
              <p:cNvSpPr/>
              <p:nvPr/>
            </p:nvSpPr>
            <p:spPr>
              <a:xfrm>
                <a:off x="-4113599" y="276779"/>
                <a:ext cx="9942082" cy="1225958"/>
              </a:xfrm>
              <a:prstGeom prst="roundRect">
                <a:avLst>
                  <a:gd name="adj" fmla="val 49773"/>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Tính</a:t>
                </a:r>
                <a:endParaRPr lang="en-US" sz="2400" b="1" dirty="0">
                  <a:solidFill>
                    <a:schemeClr val="bg1"/>
                  </a:solidFill>
                  <a:latin typeface="UTM Avo" panose="02040603050506020204" pitchFamily="18" charset="0"/>
                  <a:cs typeface="Arial" panose="020B0604020202020204" pitchFamily="34" charset="0"/>
                </a:endParaRPr>
              </a:p>
            </p:txBody>
          </p:sp>
          <p:sp>
            <p:nvSpPr>
              <p:cNvPr id="20" name="Oval 19">
                <a:extLst>
                  <a:ext uri="{FF2B5EF4-FFF2-40B4-BE49-F238E27FC236}">
                    <a16:creationId xmlns:a16="http://schemas.microsoft.com/office/drawing/2014/main" id="{A3377098-46BA-4732-A93C-1C8C3F06A8C3}"/>
                  </a:ext>
                </a:extLst>
              </p:cNvPr>
              <p:cNvSpPr/>
              <p:nvPr/>
            </p:nvSpPr>
            <p:spPr>
              <a:xfrm>
                <a:off x="-4081528" y="572585"/>
                <a:ext cx="505791" cy="634345"/>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C00000"/>
                    </a:solidFill>
                    <a:latin typeface="UTM Avo" panose="02040603050506020204" pitchFamily="18" charset="0"/>
                  </a:rPr>
                  <a:t>6</a:t>
                </a:r>
              </a:p>
            </p:txBody>
          </p:sp>
        </p:grpSp>
        <p:sp>
          <p:nvSpPr>
            <p:cNvPr id="4" name="TextBox 3">
              <a:extLst>
                <a:ext uri="{FF2B5EF4-FFF2-40B4-BE49-F238E27FC236}">
                  <a16:creationId xmlns:a16="http://schemas.microsoft.com/office/drawing/2014/main" id="{565345BD-8EF1-4813-8492-0EA66AA9EC11}"/>
                </a:ext>
              </a:extLst>
            </p:cNvPr>
            <p:cNvSpPr txBox="1"/>
            <p:nvPr/>
          </p:nvSpPr>
          <p:spPr>
            <a:xfrm>
              <a:off x="-294055" y="585467"/>
              <a:ext cx="9632192" cy="892552"/>
            </a:xfrm>
            <a:prstGeom prst="rect">
              <a:avLst/>
            </a:prstGeom>
            <a:noFill/>
          </p:spPr>
          <p:txBody>
            <a:bodyPr wrap="square">
              <a:spAutoFit/>
            </a:bodyPr>
            <a:lstStyle/>
            <a:p>
              <a:pPr algn="ctr"/>
              <a:r>
                <a:rPr lang="en-US" sz="2600" b="1" dirty="0" err="1">
                  <a:solidFill>
                    <a:srgbClr val="002060"/>
                  </a:solidFill>
                  <a:latin typeface="UTM Avo" panose="02040603050506020204" pitchFamily="18" charset="0"/>
                  <a:cs typeface="Arial" panose="020B0604020202020204" pitchFamily="34" charset="0"/>
                </a:rPr>
                <a:t>Một</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máy</a:t>
              </a:r>
              <a:r>
                <a:rPr lang="en-US" sz="2600" b="1" dirty="0">
                  <a:solidFill>
                    <a:srgbClr val="002060"/>
                  </a:solidFill>
                  <a:latin typeface="UTM Avo" panose="02040603050506020204" pitchFamily="18" charset="0"/>
                  <a:cs typeface="Arial" panose="020B0604020202020204" pitchFamily="34" charset="0"/>
                </a:rPr>
                <a:t> in </a:t>
              </a:r>
              <a:r>
                <a:rPr lang="en-US" sz="2600" b="1" dirty="0" err="1">
                  <a:solidFill>
                    <a:srgbClr val="002060"/>
                  </a:solidFill>
                  <a:latin typeface="UTM Avo" panose="02040603050506020204" pitchFamily="18" charset="0"/>
                  <a:cs typeface="Arial" panose="020B0604020202020204" pitchFamily="34" charset="0"/>
                </a:rPr>
                <a:t>sách</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đã</a:t>
              </a:r>
              <a:r>
                <a:rPr lang="en-US" sz="2600" b="1" dirty="0">
                  <a:solidFill>
                    <a:srgbClr val="002060"/>
                  </a:solidFill>
                  <a:latin typeface="UTM Avo" panose="02040603050506020204" pitchFamily="18" charset="0"/>
                  <a:cs typeface="Arial" panose="020B0604020202020204" pitchFamily="34" charset="0"/>
                </a:rPr>
                <a:t> in </a:t>
              </a:r>
              <a:r>
                <a:rPr lang="en-US" sz="2600" b="1" dirty="0" err="1">
                  <a:solidFill>
                    <a:srgbClr val="002060"/>
                  </a:solidFill>
                  <a:latin typeface="UTM Avo" panose="02040603050506020204" pitchFamily="18" charset="0"/>
                  <a:cs typeface="Arial" panose="020B0604020202020204" pitchFamily="34" charset="0"/>
                </a:rPr>
                <a:t>được</a:t>
              </a:r>
              <a:r>
                <a:rPr lang="en-US" sz="2600" b="1" dirty="0">
                  <a:solidFill>
                    <a:srgbClr val="002060"/>
                  </a:solidFill>
                  <a:latin typeface="UTM Avo" panose="02040603050506020204" pitchFamily="18" charset="0"/>
                  <a:cs typeface="Arial" panose="020B0604020202020204" pitchFamily="34" charset="0"/>
                </a:rPr>
                <a:t> 785 </a:t>
              </a:r>
              <a:r>
                <a:rPr lang="en-US" sz="2600" b="1" dirty="0" err="1">
                  <a:solidFill>
                    <a:srgbClr val="002060"/>
                  </a:solidFill>
                  <a:latin typeface="UTM Avo" panose="02040603050506020204" pitchFamily="18" charset="0"/>
                  <a:cs typeface="Arial" panose="020B0604020202020204" pitchFamily="34" charset="0"/>
                </a:rPr>
                <a:t>cuốn</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sách</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người</a:t>
              </a:r>
              <a:r>
                <a:rPr lang="en-US" sz="2600" b="1" dirty="0">
                  <a:solidFill>
                    <a:srgbClr val="002060"/>
                  </a:solidFill>
                  <a:latin typeface="UTM Avo" panose="02040603050506020204" pitchFamily="18" charset="0"/>
                  <a:cs typeface="Arial" panose="020B0604020202020204" pitchFamily="34" charset="0"/>
                </a:rPr>
                <a:t> ta </a:t>
              </a:r>
              <a:r>
                <a:rPr lang="en-US" sz="2600" b="1" dirty="0" err="1">
                  <a:solidFill>
                    <a:srgbClr val="002060"/>
                  </a:solidFill>
                  <a:latin typeface="UTM Avo" panose="02040603050506020204" pitchFamily="18" charset="0"/>
                  <a:cs typeface="Arial" panose="020B0604020202020204" pitchFamily="34" charset="0"/>
                </a:rPr>
                <a:t>đã</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chuyển</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đi</a:t>
              </a:r>
              <a:r>
                <a:rPr lang="en-US" sz="2600" b="1" dirty="0">
                  <a:solidFill>
                    <a:srgbClr val="002060"/>
                  </a:solidFill>
                  <a:latin typeface="UTM Avo" panose="02040603050506020204" pitchFamily="18" charset="0"/>
                  <a:cs typeface="Arial" panose="020B0604020202020204" pitchFamily="34" charset="0"/>
                </a:rPr>
                <a:t> 658 </a:t>
              </a:r>
              <a:r>
                <a:rPr lang="en-US" sz="2600" b="1" dirty="0" err="1">
                  <a:solidFill>
                    <a:srgbClr val="002060"/>
                  </a:solidFill>
                  <a:latin typeface="UTM Avo" panose="02040603050506020204" pitchFamily="18" charset="0"/>
                  <a:cs typeface="Arial" panose="020B0604020202020204" pitchFamily="34" charset="0"/>
                </a:rPr>
                <a:t>cuốn</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sách</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Hỏi</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còn</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lại</a:t>
              </a:r>
              <a:r>
                <a:rPr lang="en-US" sz="2600" b="1" dirty="0">
                  <a:solidFill>
                    <a:srgbClr val="002060"/>
                  </a:solidFill>
                  <a:latin typeface="UTM Avo" panose="02040603050506020204" pitchFamily="18" charset="0"/>
                  <a:cs typeface="Arial" panose="020B0604020202020204" pitchFamily="34" charset="0"/>
                </a:rPr>
                <a:t> bao </a:t>
              </a:r>
              <a:r>
                <a:rPr lang="en-US" sz="2600" b="1" dirty="0" err="1">
                  <a:solidFill>
                    <a:srgbClr val="002060"/>
                  </a:solidFill>
                  <a:latin typeface="UTM Avo" panose="02040603050506020204" pitchFamily="18" charset="0"/>
                  <a:cs typeface="Arial" panose="020B0604020202020204" pitchFamily="34" charset="0"/>
                </a:rPr>
                <a:t>nhiêu</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cuốn</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sách</a:t>
              </a:r>
              <a:r>
                <a:rPr lang="en-US" sz="2600" b="1" dirty="0">
                  <a:solidFill>
                    <a:srgbClr val="002060"/>
                  </a:solidFill>
                  <a:latin typeface="UTM Avo" panose="02040603050506020204" pitchFamily="18" charset="0"/>
                  <a:cs typeface="Arial" panose="020B0604020202020204" pitchFamily="34" charset="0"/>
                </a:rPr>
                <a:t>?</a:t>
              </a:r>
            </a:p>
          </p:txBody>
        </p:sp>
      </p:grpSp>
      <p:sp>
        <p:nvSpPr>
          <p:cNvPr id="21" name="TextBox 20">
            <a:extLst>
              <a:ext uri="{FF2B5EF4-FFF2-40B4-BE49-F238E27FC236}">
                <a16:creationId xmlns:a16="http://schemas.microsoft.com/office/drawing/2014/main" id="{3A18C55D-6C28-424F-A315-B65263C007CA}"/>
              </a:ext>
            </a:extLst>
          </p:cNvPr>
          <p:cNvSpPr txBox="1"/>
          <p:nvPr/>
        </p:nvSpPr>
        <p:spPr>
          <a:xfrm>
            <a:off x="851247" y="2677096"/>
            <a:ext cx="5028478" cy="523220"/>
          </a:xfrm>
          <a:prstGeom prst="rect">
            <a:avLst/>
          </a:prstGeom>
          <a:noFill/>
        </p:spPr>
        <p:txBody>
          <a:bodyPr wrap="square">
            <a:spAutoFit/>
          </a:bodyPr>
          <a:lstStyle/>
          <a:p>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Còn</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lại</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số</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cuốn</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sách</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là</a:t>
            </a:r>
            <a:r>
              <a:rPr lang="en-US" sz="2800" b="1" dirty="0">
                <a:solidFill>
                  <a:srgbClr val="C00000"/>
                </a:solidFill>
                <a:latin typeface="UTM Avo" panose="02040603050506020204" pitchFamily="18" charset="0"/>
                <a:cs typeface="Arial" panose="020B0604020202020204" pitchFamily="34" charset="0"/>
              </a:rPr>
              <a:t>: </a:t>
            </a:r>
          </a:p>
        </p:txBody>
      </p:sp>
    </p:spTree>
    <p:extLst>
      <p:ext uri="{BB962C8B-B14F-4D97-AF65-F5344CB8AC3E}">
        <p14:creationId xmlns:p14="http://schemas.microsoft.com/office/powerpoint/2010/main" val="35835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9"/>
                                        </p:tgtEl>
                                      </p:cBhvr>
                                      <p:by x="80000" y="80000"/>
                                    </p:animScale>
                                  </p:childTnLst>
                                </p:cTn>
                              </p:par>
                              <p:par>
                                <p:cTn id="12" presetID="64" presetClass="path" presetSubtype="0" accel="50000" decel="50000" fill="hold" nodeType="withEffect">
                                  <p:stCondLst>
                                    <p:cond delay="0"/>
                                  </p:stCondLst>
                                  <p:childTnLst>
                                    <p:animMotion origin="layout" path="M 0 -3.7037E-7 L 0.21589 -0.04444 " pathEditMode="relative" rAng="0" ptsTypes="AA">
                                      <p:cBhvr>
                                        <p:cTn id="13" dur="2000" fill="hold"/>
                                        <p:tgtEl>
                                          <p:spTgt spid="9"/>
                                        </p:tgtEl>
                                        <p:attrNameLst>
                                          <p:attrName>ppt_x</p:attrName>
                                          <p:attrName>ppt_y</p:attrName>
                                        </p:attrNameLst>
                                      </p:cBhvr>
                                      <p:rCtr x="10794" y="-2222"/>
                                    </p:animMotion>
                                  </p:childTnLst>
                                </p:cTn>
                              </p:par>
                            </p:childTnLst>
                          </p:cTn>
                        </p:par>
                        <p:par>
                          <p:cTn id="14" fill="hold">
                            <p:stCondLst>
                              <p:cond delay="2000"/>
                            </p:stCondLst>
                            <p:childTnLst>
                              <p:par>
                                <p:cTn id="15" presetID="14" presetClass="entr" presetSubtype="1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FF1786-8A51-479D-A507-D93EA095CAA6}"/>
              </a:ext>
            </a:extLst>
          </p:cNvPr>
          <p:cNvPicPr>
            <a:picLocks noChangeAspect="1"/>
          </p:cNvPicPr>
          <p:nvPr/>
        </p:nvPicPr>
        <p:blipFill rotWithShape="1">
          <a:blip r:embed="rId5">
            <a:extLst>
              <a:ext uri="{28A0092B-C50C-407E-A947-70E740481C1C}">
                <a14:useLocalDpi xmlns:a14="http://schemas.microsoft.com/office/drawing/2010/main" val="0"/>
              </a:ext>
            </a:extLst>
          </a:blip>
          <a:srcRect b="7143"/>
          <a:stretch/>
        </p:blipFill>
        <p:spPr>
          <a:xfrm>
            <a:off x="0" y="437535"/>
            <a:ext cx="12192005" cy="6420465"/>
          </a:xfrm>
          <a:prstGeom prst="rect">
            <a:avLst/>
          </a:prstGeom>
        </p:spPr>
      </p:pic>
      <p:pic>
        <p:nvPicPr>
          <p:cNvPr id="9" name="Picture 8">
            <a:extLst>
              <a:ext uri="{FF2B5EF4-FFF2-40B4-BE49-F238E27FC236}">
                <a16:creationId xmlns:a16="http://schemas.microsoft.com/office/drawing/2014/main" id="{2E7D161F-3BBE-4D33-AAEC-2B659F95E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7374" y="1258910"/>
            <a:ext cx="2962269" cy="4806131"/>
          </a:xfrm>
          <a:prstGeom prst="rect">
            <a:avLst/>
          </a:prstGeom>
        </p:spPr>
      </p:pic>
      <p:pic>
        <p:nvPicPr>
          <p:cNvPr id="11" name="Picture 10">
            <a:extLst>
              <a:ext uri="{FF2B5EF4-FFF2-40B4-BE49-F238E27FC236}">
                <a16:creationId xmlns:a16="http://schemas.microsoft.com/office/drawing/2014/main" id="{E1258F86-009F-41CA-AB75-80C6F2CF13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599" y="3210231"/>
            <a:ext cx="1338265" cy="2854810"/>
          </a:xfrm>
          <a:prstGeom prst="rect">
            <a:avLst/>
          </a:prstGeom>
        </p:spPr>
      </p:pic>
      <p:sp>
        <p:nvSpPr>
          <p:cNvPr id="12" name="Rectangle 11">
            <a:extLst>
              <a:ext uri="{FF2B5EF4-FFF2-40B4-BE49-F238E27FC236}">
                <a16:creationId xmlns:a16="http://schemas.microsoft.com/office/drawing/2014/main" id="{662C82C4-FE04-46E3-B69A-6CE08325C8FC}"/>
              </a:ext>
            </a:extLst>
          </p:cNvPr>
          <p:cNvSpPr/>
          <p:nvPr/>
        </p:nvSpPr>
        <p:spPr>
          <a:xfrm>
            <a:off x="10968" y="441822"/>
            <a:ext cx="8921032" cy="923330"/>
          </a:xfrm>
          <a:prstGeom prst="rect">
            <a:avLst/>
          </a:prstGeom>
          <a:noFill/>
        </p:spPr>
        <p:txBody>
          <a:bodyPr wrap="none" lIns="91440" tIns="45720" rIns="91440" bIns="45720">
            <a:spAutoFit/>
          </a:bodyPr>
          <a:lstStyle/>
          <a:p>
            <a:pPr algn="ctr"/>
            <a:r>
              <a:rPr lang="en-US" sz="5400" b="1" dirty="0" err="1">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CÔ</a:t>
            </a:r>
            <a:r>
              <a:rPr lang="en-US" sz="5400" b="1" dirty="0">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 </a:t>
            </a:r>
            <a:r>
              <a:rPr lang="en-US" sz="5400" b="1" dirty="0" err="1">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BÉ</a:t>
            </a:r>
            <a:r>
              <a:rPr lang="en-US" sz="5400" b="1" dirty="0">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 </a:t>
            </a:r>
            <a:r>
              <a:rPr lang="en-US" sz="5400" b="1" dirty="0" err="1">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QUÀNG</a:t>
            </a:r>
            <a:r>
              <a:rPr lang="en-US" sz="5400" b="1" dirty="0">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 </a:t>
            </a:r>
            <a:r>
              <a:rPr lang="en-US" sz="5400" b="1" dirty="0" err="1">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KHĂN</a:t>
            </a:r>
            <a:r>
              <a:rPr lang="en-US" sz="5400" b="1" dirty="0">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 </a:t>
            </a:r>
            <a:r>
              <a:rPr lang="en-US" sz="5400" b="1" dirty="0" err="1">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ĐỎ</a:t>
            </a:r>
            <a:endParaRPr lang="en-US" sz="5400" b="1" cap="none" spc="0" dirty="0">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endParaRPr>
          </a:p>
        </p:txBody>
      </p:sp>
      <p:pic>
        <p:nvPicPr>
          <p:cNvPr id="10" name="Picture 9">
            <a:extLst>
              <a:ext uri="{FF2B5EF4-FFF2-40B4-BE49-F238E27FC236}">
                <a16:creationId xmlns:a16="http://schemas.microsoft.com/office/drawing/2014/main" id="{AB967866-428B-4475-949F-E3BF5E438F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4056" y="2933443"/>
            <a:ext cx="3537774" cy="3820796"/>
          </a:xfrm>
          <a:prstGeom prst="rect">
            <a:avLst/>
          </a:prstGeom>
        </p:spPr>
      </p:pic>
      <p:pic>
        <p:nvPicPr>
          <p:cNvPr id="6" name="Picture 5">
            <a:extLst>
              <a:ext uri="{FF2B5EF4-FFF2-40B4-BE49-F238E27FC236}">
                <a16:creationId xmlns:a16="http://schemas.microsoft.com/office/drawing/2014/main" id="{FA35308A-39BA-432D-BDAA-071D275528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999" y="3657061"/>
            <a:ext cx="3475641" cy="3475641"/>
          </a:xfrm>
          <a:prstGeom prst="rect">
            <a:avLst/>
          </a:prstGeom>
        </p:spPr>
      </p:pic>
      <p:pic>
        <p:nvPicPr>
          <p:cNvPr id="8" name="Picture 7">
            <a:extLst>
              <a:ext uri="{FF2B5EF4-FFF2-40B4-BE49-F238E27FC236}">
                <a16:creationId xmlns:a16="http://schemas.microsoft.com/office/drawing/2014/main" id="{0437A0C2-46D7-43F0-AF4C-CDD03180B7C0}"/>
              </a:ext>
            </a:extLst>
          </p:cNvPr>
          <p:cNvPicPr>
            <a:picLocks noChangeAspect="1"/>
          </p:cNvPicPr>
          <p:nvPr/>
        </p:nvPicPr>
        <p:blipFill rotWithShape="1">
          <a:blip r:embed="rId10">
            <a:extLst>
              <a:ext uri="{28A0092B-C50C-407E-A947-70E740481C1C}">
                <a14:useLocalDpi xmlns:a14="http://schemas.microsoft.com/office/drawing/2010/main" val="0"/>
              </a:ext>
            </a:extLst>
          </a:blip>
          <a:srcRect b="7857"/>
          <a:stretch/>
        </p:blipFill>
        <p:spPr>
          <a:xfrm>
            <a:off x="7850237" y="4320161"/>
            <a:ext cx="1721403" cy="2537839"/>
          </a:xfrm>
          <a:prstGeom prst="rect">
            <a:avLst/>
          </a:prstGeom>
        </p:spPr>
      </p:pic>
      <p:pic>
        <p:nvPicPr>
          <p:cNvPr id="14" name="Picture 13">
            <a:extLst>
              <a:ext uri="{FF2B5EF4-FFF2-40B4-BE49-F238E27FC236}">
                <a16:creationId xmlns:a16="http://schemas.microsoft.com/office/drawing/2014/main" id="{BD77F149-BBA8-44F6-8978-6D5FB98227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53146" y="404051"/>
            <a:ext cx="2143125" cy="3810000"/>
          </a:xfrm>
          <a:prstGeom prst="rect">
            <a:avLst/>
          </a:prstGeom>
        </p:spPr>
      </p:pic>
      <p:pic>
        <p:nvPicPr>
          <p:cNvPr id="2" name="hyperfun-by-kevin-macleod-from-filmmusic-io">
            <a:hlinkClick r:id="" action="ppaction://media"/>
            <a:extLst>
              <a:ext uri="{FF2B5EF4-FFF2-40B4-BE49-F238E27FC236}">
                <a16:creationId xmlns:a16="http://schemas.microsoft.com/office/drawing/2014/main" id="{C01D0A6F-8660-42C0-B844-5904A76805F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43682" y="7008379"/>
            <a:ext cx="487363" cy="487363"/>
          </a:xfrm>
          <a:prstGeom prst="rect">
            <a:avLst/>
          </a:prstGeom>
        </p:spPr>
      </p:pic>
    </p:spTree>
    <p:extLst>
      <p:ext uri="{BB962C8B-B14F-4D97-AF65-F5344CB8AC3E}">
        <p14:creationId xmlns:p14="http://schemas.microsoft.com/office/powerpoint/2010/main" val="267421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22" presetClass="emph" presetSubtype="0" repeatCount="indefinite" fill="hold" grpId="1" nodeType="afterEffect">
                                  <p:stCondLst>
                                    <p:cond delay="0"/>
                                  </p:stCondLst>
                                  <p:childTnLst>
                                    <p:animClr clrSpc="hsl" dir="cw">
                                      <p:cBhvr override="childStyle">
                                        <p:cTn id="25" dur="500" fill="hold"/>
                                        <p:tgtEl>
                                          <p:spTgt spid="12"/>
                                        </p:tgtEl>
                                        <p:attrNameLst>
                                          <p:attrName>style.color</p:attrName>
                                        </p:attrNameLst>
                                      </p:cBhvr>
                                      <p:by>
                                        <p:hsl h="-7200000" s="0" l="0"/>
                                      </p:by>
                                    </p:animClr>
                                    <p:animClr clrSpc="hsl" dir="cw">
                                      <p:cBhvr>
                                        <p:cTn id="26" dur="500" fill="hold"/>
                                        <p:tgtEl>
                                          <p:spTgt spid="12"/>
                                        </p:tgtEl>
                                        <p:attrNameLst>
                                          <p:attrName>fillcolor</p:attrName>
                                        </p:attrNameLst>
                                      </p:cBhvr>
                                      <p:by>
                                        <p:hsl h="-7200000" s="0" l="0"/>
                                      </p:by>
                                    </p:animClr>
                                    <p:animClr clrSpc="hsl" dir="cw">
                                      <p:cBhvr>
                                        <p:cTn id="27" dur="500" fill="hold"/>
                                        <p:tgtEl>
                                          <p:spTgt spid="12"/>
                                        </p:tgtEl>
                                        <p:attrNameLst>
                                          <p:attrName>stroke.color</p:attrName>
                                        </p:attrNameLst>
                                      </p:cBhvr>
                                      <p:by>
                                        <p:hsl h="-7200000" s="0" l="0"/>
                                      </p:by>
                                    </p:animClr>
                                    <p:set>
                                      <p:cBhvr>
                                        <p:cTn id="28" dur="500" fill="hold"/>
                                        <p:tgtEl>
                                          <p:spTgt spid="12"/>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3" fill="hold" display="0">
                  <p:stCondLst>
                    <p:cond delay="indefinite"/>
                  </p:stCondLst>
                  <p:endCondLst>
                    <p:cond evt="onStopAudio" delay="0">
                      <p:tgtEl>
                        <p:sldTgt/>
                      </p:tgtEl>
                    </p:cond>
                  </p:endCondLst>
                </p:cTn>
                <p:tgtEl>
                  <p:spTgt spid="2"/>
                </p:tgtEl>
              </p:cMediaNode>
            </p:audio>
          </p:childTnLst>
        </p:cTn>
      </p:par>
    </p:tnLst>
    <p:bldLst>
      <p:bldP spid="12" grpId="0"/>
      <p:bldP spid="12"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4AD497-436C-45BD-81EF-C9F13FD00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6038"/>
            <a:ext cx="12192000" cy="6424607"/>
          </a:xfrm>
          <a:prstGeom prst="rect">
            <a:avLst/>
          </a:prstGeom>
        </p:spPr>
      </p:pic>
      <p:pic>
        <p:nvPicPr>
          <p:cNvPr id="5" name="Picture 4">
            <a:extLst>
              <a:ext uri="{FF2B5EF4-FFF2-40B4-BE49-F238E27FC236}">
                <a16:creationId xmlns:a16="http://schemas.microsoft.com/office/drawing/2014/main" id="{0DDD5E8B-93B6-40F3-B730-F51E9D324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419" y="2611815"/>
            <a:ext cx="1395488" cy="2794928"/>
          </a:xfrm>
          <a:prstGeom prst="rect">
            <a:avLst/>
          </a:prstGeom>
        </p:spPr>
      </p:pic>
      <p:pic>
        <p:nvPicPr>
          <p:cNvPr id="7" name="Picture 6">
            <a:extLst>
              <a:ext uri="{FF2B5EF4-FFF2-40B4-BE49-F238E27FC236}">
                <a16:creationId xmlns:a16="http://schemas.microsoft.com/office/drawing/2014/main" id="{173F862D-118C-40BE-BDBA-38F8B4018CBE}"/>
              </a:ext>
            </a:extLst>
          </p:cNvPr>
          <p:cNvPicPr>
            <a:picLocks noChangeAspect="1"/>
          </p:cNvPicPr>
          <p:nvPr/>
        </p:nvPicPr>
        <p:blipFill rotWithShape="1">
          <a:blip r:embed="rId5">
            <a:extLst>
              <a:ext uri="{28A0092B-C50C-407E-A947-70E740481C1C}">
                <a14:useLocalDpi xmlns:a14="http://schemas.microsoft.com/office/drawing/2010/main" val="0"/>
              </a:ext>
            </a:extLst>
          </a:blip>
          <a:srcRect l="27755" t="13451" r="30402" b="14816"/>
          <a:stretch/>
        </p:blipFill>
        <p:spPr>
          <a:xfrm>
            <a:off x="6420894" y="750598"/>
            <a:ext cx="2600225" cy="4907092"/>
          </a:xfrm>
          <a:prstGeom prst="rect">
            <a:avLst/>
          </a:prstGeom>
        </p:spPr>
      </p:pic>
      <p:grpSp>
        <p:nvGrpSpPr>
          <p:cNvPr id="10" name="Group 9">
            <a:extLst>
              <a:ext uri="{FF2B5EF4-FFF2-40B4-BE49-F238E27FC236}">
                <a16:creationId xmlns:a16="http://schemas.microsoft.com/office/drawing/2014/main" id="{B4921145-C9E3-4118-BF67-96DC556DBD84}"/>
              </a:ext>
            </a:extLst>
          </p:cNvPr>
          <p:cNvGrpSpPr/>
          <p:nvPr/>
        </p:nvGrpSpPr>
        <p:grpSpPr>
          <a:xfrm>
            <a:off x="8689362" y="525585"/>
            <a:ext cx="2382224" cy="1235413"/>
            <a:chOff x="9251003" y="433393"/>
            <a:chExt cx="2382224" cy="1235413"/>
          </a:xfrm>
        </p:grpSpPr>
        <p:sp>
          <p:nvSpPr>
            <p:cNvPr id="8" name="Speech Bubble: Rectangle with Corners Rounded 7">
              <a:extLst>
                <a:ext uri="{FF2B5EF4-FFF2-40B4-BE49-F238E27FC236}">
                  <a16:creationId xmlns:a16="http://schemas.microsoft.com/office/drawing/2014/main" id="{27812F52-E685-481E-AC6B-E71865DEA26F}"/>
                </a:ext>
              </a:extLst>
            </p:cNvPr>
            <p:cNvSpPr/>
            <p:nvPr/>
          </p:nvSpPr>
          <p:spPr>
            <a:xfrm>
              <a:off x="9251003" y="433393"/>
              <a:ext cx="2373549" cy="1235413"/>
            </a:xfrm>
            <a:prstGeom prst="wedgeRoundRectCallout">
              <a:avLst>
                <a:gd name="adj1" fmla="val -66726"/>
                <a:gd name="adj2" fmla="val 4202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9" name="TextBox 8">
              <a:extLst>
                <a:ext uri="{FF2B5EF4-FFF2-40B4-BE49-F238E27FC236}">
                  <a16:creationId xmlns:a16="http://schemas.microsoft.com/office/drawing/2014/main" id="{F50CAAD5-2698-48FE-916D-D7315186214D}"/>
                </a:ext>
              </a:extLst>
            </p:cNvPr>
            <p:cNvSpPr txBox="1"/>
            <p:nvPr/>
          </p:nvSpPr>
          <p:spPr>
            <a:xfrm>
              <a:off x="9259678" y="592925"/>
              <a:ext cx="2373549" cy="1015663"/>
            </a:xfrm>
            <a:prstGeom prst="rect">
              <a:avLst/>
            </a:prstGeom>
            <a:noFill/>
          </p:spPr>
          <p:txBody>
            <a:bodyPr wrap="square" rtlCol="0">
              <a:spAutoFit/>
            </a:bodyPr>
            <a:lstStyle/>
            <a:p>
              <a:pPr algn="ctr"/>
              <a:r>
                <a:rPr lang="en-US" sz="2000" b="1" dirty="0">
                  <a:latin typeface="UTM Avo" panose="02040603050506020204" pitchFamily="18" charset="0"/>
                  <a:cs typeface="Arial" panose="020B0604020202020204" pitchFamily="34" charset="0"/>
                </a:rPr>
                <a:t>Con </a:t>
              </a:r>
              <a:r>
                <a:rPr lang="en-US" sz="2000" b="1" dirty="0" err="1">
                  <a:latin typeface="UTM Avo" panose="02040603050506020204" pitchFamily="18" charset="0"/>
                  <a:cs typeface="Arial" panose="020B0604020202020204" pitchFamily="34" charset="0"/>
                </a:rPr>
                <a:t>hãy</a:t>
              </a:r>
              <a:r>
                <a:rPr lang="en-US" sz="2000" b="1" dirty="0">
                  <a:latin typeface="UTM Avo" panose="02040603050506020204" pitchFamily="18" charset="0"/>
                  <a:cs typeface="Arial" panose="020B0604020202020204" pitchFamily="34" charset="0"/>
                </a:rPr>
                <a:t> </a:t>
              </a:r>
              <a:r>
                <a:rPr lang="en-US" sz="2000" b="1" dirty="0" err="1">
                  <a:latin typeface="UTM Avo" panose="02040603050506020204" pitchFamily="18" charset="0"/>
                  <a:cs typeface="Arial" panose="020B0604020202020204" pitchFamily="34" charset="0"/>
                </a:rPr>
                <a:t>đem</a:t>
              </a:r>
              <a:r>
                <a:rPr lang="en-US" sz="2000" b="1" dirty="0">
                  <a:latin typeface="UTM Avo" panose="02040603050506020204" pitchFamily="18" charset="0"/>
                  <a:cs typeface="Arial" panose="020B0604020202020204" pitchFamily="34" charset="0"/>
                </a:rPr>
                <a:t> bánh </a:t>
              </a:r>
              <a:r>
                <a:rPr lang="en-US" sz="2000" b="1" dirty="0" err="1">
                  <a:latin typeface="UTM Avo" panose="02040603050506020204" pitchFamily="18" charset="0"/>
                  <a:cs typeface="Arial" panose="020B0604020202020204" pitchFamily="34" charset="0"/>
                </a:rPr>
                <a:t>cho</a:t>
              </a:r>
              <a:r>
                <a:rPr lang="en-US" sz="2000" b="1" dirty="0">
                  <a:latin typeface="UTM Avo" panose="02040603050506020204" pitchFamily="18" charset="0"/>
                  <a:cs typeface="Arial" panose="020B0604020202020204" pitchFamily="34" charset="0"/>
                </a:rPr>
                <a:t> </a:t>
              </a:r>
              <a:r>
                <a:rPr lang="en-US" sz="2000" b="1" dirty="0" err="1">
                  <a:latin typeface="UTM Avo" panose="02040603050506020204" pitchFamily="18" charset="0"/>
                  <a:cs typeface="Arial" panose="020B0604020202020204" pitchFamily="34" charset="0"/>
                </a:rPr>
                <a:t>bà</a:t>
              </a:r>
              <a:r>
                <a:rPr lang="en-US" sz="2000" b="1" dirty="0">
                  <a:latin typeface="UTM Avo" panose="02040603050506020204" pitchFamily="18" charset="0"/>
                  <a:cs typeface="Arial" panose="020B0604020202020204" pitchFamily="34" charset="0"/>
                </a:rPr>
                <a:t> </a:t>
              </a:r>
              <a:r>
                <a:rPr lang="en-US" sz="2000" b="1" dirty="0" err="1">
                  <a:latin typeface="UTM Avo" panose="02040603050506020204" pitchFamily="18" charset="0"/>
                  <a:cs typeface="Arial" panose="020B0604020202020204" pitchFamily="34" charset="0"/>
                </a:rPr>
                <a:t>nhé</a:t>
              </a:r>
              <a:r>
                <a:rPr lang="en-US" sz="2000" b="1" dirty="0">
                  <a:latin typeface="UTM Avo" panose="02040603050506020204" pitchFamily="18" charset="0"/>
                  <a:cs typeface="Arial" panose="020B0604020202020204" pitchFamily="34" charset="0"/>
                </a:rPr>
                <a:t>!</a:t>
              </a:r>
            </a:p>
          </p:txBody>
        </p:sp>
      </p:grpSp>
      <p:grpSp>
        <p:nvGrpSpPr>
          <p:cNvPr id="11" name="Group 10">
            <a:extLst>
              <a:ext uri="{FF2B5EF4-FFF2-40B4-BE49-F238E27FC236}">
                <a16:creationId xmlns:a16="http://schemas.microsoft.com/office/drawing/2014/main" id="{9CC06BB9-377A-4E25-ABBB-DC6AB1968012}"/>
              </a:ext>
            </a:extLst>
          </p:cNvPr>
          <p:cNvGrpSpPr/>
          <p:nvPr/>
        </p:nvGrpSpPr>
        <p:grpSpPr>
          <a:xfrm>
            <a:off x="2815314" y="2350603"/>
            <a:ext cx="2373549" cy="1113817"/>
            <a:chOff x="9164142" y="554989"/>
            <a:chExt cx="2373549" cy="1113817"/>
          </a:xfrm>
        </p:grpSpPr>
        <p:sp>
          <p:nvSpPr>
            <p:cNvPr id="12" name="Speech Bubble: Oval 11">
              <a:extLst>
                <a:ext uri="{FF2B5EF4-FFF2-40B4-BE49-F238E27FC236}">
                  <a16:creationId xmlns:a16="http://schemas.microsoft.com/office/drawing/2014/main" id="{2661A594-4BF6-4F4E-B845-D624CF06A9BB}"/>
                </a:ext>
              </a:extLst>
            </p:cNvPr>
            <p:cNvSpPr/>
            <p:nvPr/>
          </p:nvSpPr>
          <p:spPr>
            <a:xfrm>
              <a:off x="9251003" y="554989"/>
              <a:ext cx="2043391" cy="1113817"/>
            </a:xfrm>
            <a:prstGeom prst="wedgeEllipseCallout">
              <a:avLst>
                <a:gd name="adj1" fmla="val 59905"/>
                <a:gd name="adj2" fmla="val 89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13" name="TextBox 12">
              <a:extLst>
                <a:ext uri="{FF2B5EF4-FFF2-40B4-BE49-F238E27FC236}">
                  <a16:creationId xmlns:a16="http://schemas.microsoft.com/office/drawing/2014/main" id="{951D12DD-BA76-4946-B22E-B9C5DF36D171}"/>
                </a:ext>
              </a:extLst>
            </p:cNvPr>
            <p:cNvSpPr txBox="1"/>
            <p:nvPr/>
          </p:nvSpPr>
          <p:spPr>
            <a:xfrm>
              <a:off x="9164142" y="789489"/>
              <a:ext cx="2373549" cy="523220"/>
            </a:xfrm>
            <a:prstGeom prst="rect">
              <a:avLst/>
            </a:prstGeom>
            <a:noFill/>
          </p:spPr>
          <p:txBody>
            <a:bodyPr wrap="square" rtlCol="0">
              <a:spAutoFit/>
            </a:bodyPr>
            <a:lstStyle/>
            <a:p>
              <a:pPr algn="ctr"/>
              <a:r>
                <a:rPr lang="en-US" sz="2800" b="1" dirty="0" err="1">
                  <a:solidFill>
                    <a:srgbClr val="002060"/>
                  </a:solidFill>
                  <a:latin typeface="UTM Avo" panose="02040603050506020204" pitchFamily="18" charset="0"/>
                  <a:cs typeface="Arial" panose="020B0604020202020204" pitchFamily="34" charset="0"/>
                </a:rPr>
                <a:t>Dạ</a:t>
              </a:r>
              <a:r>
                <a:rPr lang="en-US" sz="2800" b="1" dirty="0">
                  <a:solidFill>
                    <a:srgbClr val="002060"/>
                  </a:solidFill>
                  <a:latin typeface="UTM Avo" panose="02040603050506020204" pitchFamily="18" charset="0"/>
                  <a:cs typeface="Arial" panose="020B0604020202020204" pitchFamily="34" charset="0"/>
                </a:rPr>
                <a:t> </a:t>
              </a:r>
              <a:r>
                <a:rPr lang="en-US" sz="2800" b="1" dirty="0" err="1">
                  <a:solidFill>
                    <a:srgbClr val="002060"/>
                  </a:solidFill>
                  <a:latin typeface="UTM Avo" panose="02040603050506020204" pitchFamily="18" charset="0"/>
                  <a:cs typeface="Arial" panose="020B0604020202020204" pitchFamily="34" charset="0"/>
                </a:rPr>
                <a:t>mẹ</a:t>
              </a:r>
              <a:r>
                <a:rPr lang="en-US" sz="2800" b="1" dirty="0">
                  <a:solidFill>
                    <a:srgbClr val="002060"/>
                  </a:solidFill>
                  <a:latin typeface="UTM Avo" panose="02040603050506020204" pitchFamily="18" charset="0"/>
                  <a:cs typeface="Arial" panose="020B0604020202020204" pitchFamily="34" charset="0"/>
                </a:rPr>
                <a:t>!</a:t>
              </a:r>
            </a:p>
          </p:txBody>
        </p:sp>
      </p:grpSp>
      <p:grpSp>
        <p:nvGrpSpPr>
          <p:cNvPr id="14" name="Group 13">
            <a:extLst>
              <a:ext uri="{FF2B5EF4-FFF2-40B4-BE49-F238E27FC236}">
                <a16:creationId xmlns:a16="http://schemas.microsoft.com/office/drawing/2014/main" id="{52EF5139-744A-4EDB-B957-B12B49B413FE}"/>
              </a:ext>
            </a:extLst>
          </p:cNvPr>
          <p:cNvGrpSpPr/>
          <p:nvPr/>
        </p:nvGrpSpPr>
        <p:grpSpPr>
          <a:xfrm>
            <a:off x="1864866" y="342076"/>
            <a:ext cx="4614816" cy="1940731"/>
            <a:chOff x="9220010" y="433393"/>
            <a:chExt cx="2404542" cy="1475341"/>
          </a:xfrm>
        </p:grpSpPr>
        <p:sp>
          <p:nvSpPr>
            <p:cNvPr id="15" name="Speech Bubble: Rectangle with Corners Rounded 14">
              <a:extLst>
                <a:ext uri="{FF2B5EF4-FFF2-40B4-BE49-F238E27FC236}">
                  <a16:creationId xmlns:a16="http://schemas.microsoft.com/office/drawing/2014/main" id="{5FFCEEC1-052E-43D2-A180-F47FEC895E21}"/>
                </a:ext>
              </a:extLst>
            </p:cNvPr>
            <p:cNvSpPr/>
            <p:nvPr/>
          </p:nvSpPr>
          <p:spPr>
            <a:xfrm>
              <a:off x="9251003" y="433393"/>
              <a:ext cx="2373549" cy="1475341"/>
            </a:xfrm>
            <a:prstGeom prst="wedgeRoundRectCallout">
              <a:avLst>
                <a:gd name="adj1" fmla="val 60944"/>
                <a:gd name="adj2" fmla="val -127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16" name="TextBox 15">
              <a:extLst>
                <a:ext uri="{FF2B5EF4-FFF2-40B4-BE49-F238E27FC236}">
                  <a16:creationId xmlns:a16="http://schemas.microsoft.com/office/drawing/2014/main" id="{0B4257DB-8D43-46CF-A776-0A97A2C149BA}"/>
                </a:ext>
              </a:extLst>
            </p:cNvPr>
            <p:cNvSpPr txBox="1"/>
            <p:nvPr/>
          </p:nvSpPr>
          <p:spPr>
            <a:xfrm>
              <a:off x="9220010" y="576492"/>
              <a:ext cx="2373549" cy="1193254"/>
            </a:xfrm>
            <a:prstGeom prst="rect">
              <a:avLst/>
            </a:prstGeom>
            <a:noFill/>
          </p:spPr>
          <p:txBody>
            <a:bodyPr wrap="square" rtlCol="0">
              <a:spAutoFit/>
            </a:bodyPr>
            <a:lstStyle/>
            <a:p>
              <a:pPr algn="ctr"/>
              <a:r>
                <a:rPr lang="en-US" sz="2400" b="1" dirty="0" err="1">
                  <a:latin typeface="UTM Avo" panose="02040603050506020204" pitchFamily="18" charset="0"/>
                  <a:cs typeface="Arial" panose="020B0604020202020204" pitchFamily="34" charset="0"/>
                </a:rPr>
                <a:t>Trên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đường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gặp</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các</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vật</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chúng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giúp</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đúng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đường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nếu</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trả</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lời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đúng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các</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câu</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hỏi</a:t>
              </a:r>
              <a:r>
                <a:rPr lang="en-US" sz="2400" b="1" dirty="0">
                  <a:latin typeface="UTM Avo" panose="02040603050506020204" pitchFamily="18" charset="0"/>
                  <a:cs typeface="Arial" panose="020B0604020202020204" pitchFamily="34" charset="0"/>
                </a:rPr>
                <a:t>.</a:t>
              </a:r>
            </a:p>
          </p:txBody>
        </p:sp>
      </p:grpSp>
      <p:grpSp>
        <p:nvGrpSpPr>
          <p:cNvPr id="17" name="Group 16">
            <a:extLst>
              <a:ext uri="{FF2B5EF4-FFF2-40B4-BE49-F238E27FC236}">
                <a16:creationId xmlns:a16="http://schemas.microsoft.com/office/drawing/2014/main" id="{3DC0BD33-F097-47B4-891F-185D491BEAA8}"/>
              </a:ext>
            </a:extLst>
          </p:cNvPr>
          <p:cNvGrpSpPr/>
          <p:nvPr/>
        </p:nvGrpSpPr>
        <p:grpSpPr>
          <a:xfrm>
            <a:off x="2663812" y="3679250"/>
            <a:ext cx="2560178" cy="1436800"/>
            <a:chOff x="9085924" y="674458"/>
            <a:chExt cx="2373549" cy="994348"/>
          </a:xfrm>
        </p:grpSpPr>
        <p:sp>
          <p:nvSpPr>
            <p:cNvPr id="18" name="Speech Bubble: Oval 17">
              <a:extLst>
                <a:ext uri="{FF2B5EF4-FFF2-40B4-BE49-F238E27FC236}">
                  <a16:creationId xmlns:a16="http://schemas.microsoft.com/office/drawing/2014/main" id="{4F2589CF-0470-40AC-80FB-0AFAFF97C286}"/>
                </a:ext>
              </a:extLst>
            </p:cNvPr>
            <p:cNvSpPr/>
            <p:nvPr/>
          </p:nvSpPr>
          <p:spPr>
            <a:xfrm>
              <a:off x="9251003" y="674458"/>
              <a:ext cx="2043391" cy="994348"/>
            </a:xfrm>
            <a:prstGeom prst="wedgeEllipseCallout">
              <a:avLst>
                <a:gd name="adj1" fmla="val 64350"/>
                <a:gd name="adj2" fmla="val -2437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19" name="TextBox 18">
              <a:extLst>
                <a:ext uri="{FF2B5EF4-FFF2-40B4-BE49-F238E27FC236}">
                  <a16:creationId xmlns:a16="http://schemas.microsoft.com/office/drawing/2014/main" id="{B8C25F8B-C288-4D36-A791-A4A226687C50}"/>
                </a:ext>
              </a:extLst>
            </p:cNvPr>
            <p:cNvSpPr txBox="1"/>
            <p:nvPr/>
          </p:nvSpPr>
          <p:spPr>
            <a:xfrm>
              <a:off x="9085924" y="944248"/>
              <a:ext cx="2373549" cy="575097"/>
            </a:xfrm>
            <a:prstGeom prst="rect">
              <a:avLst/>
            </a:prstGeom>
            <a:noFill/>
          </p:spPr>
          <p:txBody>
            <a:bodyPr wrap="square" rtlCol="0">
              <a:spAutoFit/>
            </a:bodyPr>
            <a:lstStyle/>
            <a:p>
              <a:pPr algn="ctr"/>
              <a:r>
                <a:rPr lang="en-US" sz="2400" b="1" dirty="0" err="1">
                  <a:solidFill>
                    <a:srgbClr val="002060"/>
                  </a:solidFill>
                  <a:latin typeface="UTM Avo" panose="02040603050506020204" pitchFamily="18" charset="0"/>
                  <a:cs typeface="Arial" panose="020B0604020202020204" pitchFamily="34" charset="0"/>
                </a:rPr>
                <a:t>Dạ</a:t>
              </a:r>
              <a:r>
                <a:rPr lang="en-US" sz="2400" b="1" dirty="0">
                  <a:solidFill>
                    <a:srgbClr val="002060"/>
                  </a:solidFill>
                  <a:latin typeface="UTM Avo" panose="02040603050506020204" pitchFamily="18" charset="0"/>
                  <a:cs typeface="Arial" panose="020B0604020202020204" pitchFamily="34" charset="0"/>
                </a:rPr>
                <a:t>, con </a:t>
              </a:r>
              <a:r>
                <a:rPr lang="en-US" sz="2400" b="1" dirty="0" err="1">
                  <a:solidFill>
                    <a:srgbClr val="002060"/>
                  </a:solidFill>
                  <a:latin typeface="UTM Avo" panose="02040603050506020204" pitchFamily="18" charset="0"/>
                  <a:cs typeface="Arial" panose="020B0604020202020204" pitchFamily="34" charset="0"/>
                </a:rPr>
                <a:t>hiểu</a:t>
              </a:r>
              <a:r>
                <a:rPr lang="en-US" sz="2400" b="1" dirty="0">
                  <a:solidFill>
                    <a:srgbClr val="002060"/>
                  </a:solidFill>
                  <a:latin typeface="UTM Avo" panose="02040603050506020204" pitchFamily="18" charset="0"/>
                  <a:cs typeface="Arial" panose="020B0604020202020204" pitchFamily="34" charset="0"/>
                </a:rPr>
                <a:t> </a:t>
              </a:r>
            </a:p>
            <a:p>
              <a:pPr algn="ctr"/>
              <a:r>
                <a:rPr lang="en-US" sz="2400" b="1" dirty="0" err="1">
                  <a:solidFill>
                    <a:srgbClr val="002060"/>
                  </a:solidFill>
                  <a:latin typeface="UTM Avo" panose="02040603050506020204" pitchFamily="18" charset="0"/>
                  <a:cs typeface="Arial" panose="020B0604020202020204" pitchFamily="34" charset="0"/>
                </a:rPr>
                <a:t>rồi</a:t>
              </a:r>
              <a:r>
                <a:rPr lang="en-US" sz="2400" b="1" dirty="0">
                  <a:solidFill>
                    <a:srgbClr val="002060"/>
                  </a:solidFill>
                  <a:latin typeface="UTM Avo" panose="02040603050506020204" pitchFamily="18" charset="0"/>
                  <a:cs typeface="Arial" panose="020B0604020202020204" pitchFamily="34" charset="0"/>
                </a:rPr>
                <a:t> ạ!</a:t>
              </a:r>
            </a:p>
          </p:txBody>
        </p:sp>
      </p:grpSp>
      <p:pic>
        <p:nvPicPr>
          <p:cNvPr id="21" name="Picture 20">
            <a:extLst>
              <a:ext uri="{FF2B5EF4-FFF2-40B4-BE49-F238E27FC236}">
                <a16:creationId xmlns:a16="http://schemas.microsoft.com/office/drawing/2014/main" id="{68987B0B-7241-4AA8-9CC2-AE607FBA6D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7622" y="2765715"/>
            <a:ext cx="791936" cy="772930"/>
          </a:xfrm>
          <a:prstGeom prst="rect">
            <a:avLst/>
          </a:prstGeom>
        </p:spPr>
      </p:pic>
      <p:pic>
        <p:nvPicPr>
          <p:cNvPr id="23" name="Picture 22">
            <a:extLst>
              <a:ext uri="{FF2B5EF4-FFF2-40B4-BE49-F238E27FC236}">
                <a16:creationId xmlns:a16="http://schemas.microsoft.com/office/drawing/2014/main" id="{AD231E86-4BEB-44A2-8F0E-82A4FD67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9912" y="4033437"/>
            <a:ext cx="1425926" cy="1425926"/>
          </a:xfrm>
          <a:prstGeom prst="rect">
            <a:avLst/>
          </a:prstGeom>
        </p:spPr>
      </p:pic>
    </p:spTree>
    <p:extLst>
      <p:ext uri="{BB962C8B-B14F-4D97-AF65-F5344CB8AC3E}">
        <p14:creationId xmlns:p14="http://schemas.microsoft.com/office/powerpoint/2010/main" val="29061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100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500" fill="hold"/>
                                        <p:tgtEl>
                                          <p:spTgt spid="10"/>
                                        </p:tgtEl>
                                        <p:attrNameLst>
                                          <p:attrName>ppt_w</p:attrName>
                                        </p:attrNameLst>
                                      </p:cBhvr>
                                      <p:tavLst>
                                        <p:tav tm="0">
                                          <p:val>
                                            <p:strVal val="#ppt_w+.3"/>
                                          </p:val>
                                        </p:tav>
                                        <p:tav tm="100000">
                                          <p:val>
                                            <p:strVal val="#ppt_w"/>
                                          </p:val>
                                        </p:tav>
                                      </p:tavLst>
                                    </p:anim>
                                    <p:anim calcmode="lin" valueType="num">
                                      <p:cBhvr>
                                        <p:cTn id="22" dur="1500" fill="hold"/>
                                        <p:tgtEl>
                                          <p:spTgt spid="10"/>
                                        </p:tgtEl>
                                        <p:attrNameLst>
                                          <p:attrName>ppt_h</p:attrName>
                                        </p:attrNameLst>
                                      </p:cBhvr>
                                      <p:tavLst>
                                        <p:tav tm="0">
                                          <p:val>
                                            <p:strVal val="#ppt_h"/>
                                          </p:val>
                                        </p:tav>
                                        <p:tav tm="100000">
                                          <p:val>
                                            <p:strVal val="#ppt_h"/>
                                          </p:val>
                                        </p:tav>
                                      </p:tavLst>
                                    </p:anim>
                                    <p:animEffect transition="in" filter="fade">
                                      <p:cBhvr>
                                        <p:cTn id="23" dur="1500"/>
                                        <p:tgtEl>
                                          <p:spTgt spid="10"/>
                                        </p:tgtEl>
                                      </p:cBhvr>
                                    </p:animEffect>
                                  </p:childTnLst>
                                </p:cTn>
                              </p:par>
                              <p:par>
                                <p:cTn id="24" presetID="50" presetClass="entr" presetSubtype="0" decel="100000" fill="hold" nodeType="withEffect">
                                  <p:stCondLst>
                                    <p:cond delay="425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250" fill="hold"/>
                                        <p:tgtEl>
                                          <p:spTgt spid="11"/>
                                        </p:tgtEl>
                                        <p:attrNameLst>
                                          <p:attrName>ppt_w</p:attrName>
                                        </p:attrNameLst>
                                      </p:cBhvr>
                                      <p:tavLst>
                                        <p:tav tm="0">
                                          <p:val>
                                            <p:strVal val="#ppt_w+.3"/>
                                          </p:val>
                                        </p:tav>
                                        <p:tav tm="100000">
                                          <p:val>
                                            <p:strVal val="#ppt_w"/>
                                          </p:val>
                                        </p:tav>
                                      </p:tavLst>
                                    </p:anim>
                                    <p:anim calcmode="lin" valueType="num">
                                      <p:cBhvr>
                                        <p:cTn id="27" dur="1250" fill="hold"/>
                                        <p:tgtEl>
                                          <p:spTgt spid="11"/>
                                        </p:tgtEl>
                                        <p:attrNameLst>
                                          <p:attrName>ppt_h</p:attrName>
                                        </p:attrNameLst>
                                      </p:cBhvr>
                                      <p:tavLst>
                                        <p:tav tm="0">
                                          <p:val>
                                            <p:strVal val="#ppt_h"/>
                                          </p:val>
                                        </p:tav>
                                        <p:tav tm="100000">
                                          <p:val>
                                            <p:strVal val="#ppt_h"/>
                                          </p:val>
                                        </p:tav>
                                      </p:tavLst>
                                    </p:anim>
                                    <p:animEffect transition="in" filter="fade">
                                      <p:cBhvr>
                                        <p:cTn id="28" dur="1250"/>
                                        <p:tgtEl>
                                          <p:spTgt spid="11"/>
                                        </p:tgtEl>
                                      </p:cBhvr>
                                    </p:animEffect>
                                  </p:childTnLst>
                                </p:cTn>
                              </p:par>
                            </p:childTnLst>
                          </p:cTn>
                        </p:par>
                        <p:par>
                          <p:cTn id="29" fill="hold">
                            <p:stCondLst>
                              <p:cond delay="5500"/>
                            </p:stCondLst>
                            <p:childTnLst>
                              <p:par>
                                <p:cTn id="30" presetID="14" presetClass="exit" presetSubtype="10" fill="hold" nodeType="afterEffect">
                                  <p:stCondLst>
                                    <p:cond delay="3750"/>
                                  </p:stCondLst>
                                  <p:childTnLst>
                                    <p:animEffect transition="out" filter="randombar(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4" presetClass="exit" presetSubtype="10" fill="hold" nodeType="withEffect">
                                  <p:stCondLst>
                                    <p:cond delay="3750"/>
                                  </p:stCondLst>
                                  <p:childTnLst>
                                    <p:animEffect transition="out" filter="randombar(horizontal)">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9750"/>
                            </p:stCondLst>
                            <p:childTnLst>
                              <p:par>
                                <p:cTn id="37" presetID="50" presetClass="entr" presetSubtype="0" decel="100000" fill="hold" nodeType="afterEffect">
                                  <p:stCondLst>
                                    <p:cond delay="5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500" fill="hold"/>
                                        <p:tgtEl>
                                          <p:spTgt spid="14"/>
                                        </p:tgtEl>
                                        <p:attrNameLst>
                                          <p:attrName>ppt_w</p:attrName>
                                        </p:attrNameLst>
                                      </p:cBhvr>
                                      <p:tavLst>
                                        <p:tav tm="0">
                                          <p:val>
                                            <p:strVal val="#ppt_w+.3"/>
                                          </p:val>
                                        </p:tav>
                                        <p:tav tm="100000">
                                          <p:val>
                                            <p:strVal val="#ppt_w"/>
                                          </p:val>
                                        </p:tav>
                                      </p:tavLst>
                                    </p:anim>
                                    <p:anim calcmode="lin" valueType="num">
                                      <p:cBhvr>
                                        <p:cTn id="40" dur="1500" fill="hold"/>
                                        <p:tgtEl>
                                          <p:spTgt spid="14"/>
                                        </p:tgtEl>
                                        <p:attrNameLst>
                                          <p:attrName>ppt_h</p:attrName>
                                        </p:attrNameLst>
                                      </p:cBhvr>
                                      <p:tavLst>
                                        <p:tav tm="0">
                                          <p:val>
                                            <p:strVal val="#ppt_h"/>
                                          </p:val>
                                        </p:tav>
                                        <p:tav tm="100000">
                                          <p:val>
                                            <p:strVal val="#ppt_h"/>
                                          </p:val>
                                        </p:tav>
                                      </p:tavLst>
                                    </p:anim>
                                    <p:animEffect transition="in" filter="fade">
                                      <p:cBhvr>
                                        <p:cTn id="41" dur="1500"/>
                                        <p:tgtEl>
                                          <p:spTgt spid="14"/>
                                        </p:tgtEl>
                                      </p:cBhvr>
                                    </p:animEffect>
                                  </p:childTnLst>
                                </p:cTn>
                              </p:par>
                              <p:par>
                                <p:cTn id="42" presetID="50" presetClass="entr" presetSubtype="0" decel="100000" fill="hold" nodeType="withEffect">
                                  <p:stCondLst>
                                    <p:cond delay="225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250" fill="hold"/>
                                        <p:tgtEl>
                                          <p:spTgt spid="17"/>
                                        </p:tgtEl>
                                        <p:attrNameLst>
                                          <p:attrName>ppt_w</p:attrName>
                                        </p:attrNameLst>
                                      </p:cBhvr>
                                      <p:tavLst>
                                        <p:tav tm="0">
                                          <p:val>
                                            <p:strVal val="#ppt_w+.3"/>
                                          </p:val>
                                        </p:tav>
                                        <p:tav tm="100000">
                                          <p:val>
                                            <p:strVal val="#ppt_w"/>
                                          </p:val>
                                        </p:tav>
                                      </p:tavLst>
                                    </p:anim>
                                    <p:anim calcmode="lin" valueType="num">
                                      <p:cBhvr>
                                        <p:cTn id="45" dur="1250" fill="hold"/>
                                        <p:tgtEl>
                                          <p:spTgt spid="17"/>
                                        </p:tgtEl>
                                        <p:attrNameLst>
                                          <p:attrName>ppt_h</p:attrName>
                                        </p:attrNameLst>
                                      </p:cBhvr>
                                      <p:tavLst>
                                        <p:tav tm="0">
                                          <p:val>
                                            <p:strVal val="#ppt_h"/>
                                          </p:val>
                                        </p:tav>
                                        <p:tav tm="100000">
                                          <p:val>
                                            <p:strVal val="#ppt_h"/>
                                          </p:val>
                                        </p:tav>
                                      </p:tavLst>
                                    </p:anim>
                                    <p:animEffect transition="in" filter="fade">
                                      <p:cBhvr>
                                        <p:cTn id="46"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B3A469-A588-432B-B88C-9B6D2C0A21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86" y="436487"/>
            <a:ext cx="12192000" cy="6433458"/>
          </a:xfrm>
          <a:prstGeom prst="rect">
            <a:avLst/>
          </a:prstGeom>
        </p:spPr>
      </p:pic>
      <p:pic>
        <p:nvPicPr>
          <p:cNvPr id="11" name="Picture 10">
            <a:extLst>
              <a:ext uri="{FF2B5EF4-FFF2-40B4-BE49-F238E27FC236}">
                <a16:creationId xmlns:a16="http://schemas.microsoft.com/office/drawing/2014/main" id="{A04D80CF-0765-4CDD-AA22-440B0DBD8C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2657" y="2721428"/>
            <a:ext cx="3526971" cy="3526971"/>
          </a:xfrm>
          <a:prstGeom prst="rect">
            <a:avLst/>
          </a:prstGeom>
        </p:spPr>
      </p:pic>
      <p:grpSp>
        <p:nvGrpSpPr>
          <p:cNvPr id="13" name="Group 12">
            <a:extLst>
              <a:ext uri="{FF2B5EF4-FFF2-40B4-BE49-F238E27FC236}">
                <a16:creationId xmlns:a16="http://schemas.microsoft.com/office/drawing/2014/main" id="{482298AD-2C97-46B4-9B70-7C44941D0574}"/>
              </a:ext>
            </a:extLst>
          </p:cNvPr>
          <p:cNvGrpSpPr/>
          <p:nvPr/>
        </p:nvGrpSpPr>
        <p:grpSpPr>
          <a:xfrm>
            <a:off x="4782199" y="848429"/>
            <a:ext cx="4714338" cy="1355893"/>
            <a:chOff x="9168154" y="877986"/>
            <a:chExt cx="2456398" cy="1030748"/>
          </a:xfrm>
        </p:grpSpPr>
        <p:sp>
          <p:nvSpPr>
            <p:cNvPr id="14" name="Speech Bubble: Rectangle with Corners Rounded 13">
              <a:extLst>
                <a:ext uri="{FF2B5EF4-FFF2-40B4-BE49-F238E27FC236}">
                  <a16:creationId xmlns:a16="http://schemas.microsoft.com/office/drawing/2014/main" id="{BC6F20AA-8675-4865-A463-464994B87149}"/>
                </a:ext>
              </a:extLst>
            </p:cNvPr>
            <p:cNvSpPr/>
            <p:nvPr/>
          </p:nvSpPr>
          <p:spPr>
            <a:xfrm>
              <a:off x="9251003" y="877986"/>
              <a:ext cx="2373549" cy="1030748"/>
            </a:xfrm>
            <a:prstGeom prst="wedgeRoundRectCallout">
              <a:avLst>
                <a:gd name="adj1" fmla="val 25729"/>
                <a:gd name="adj2" fmla="val 6788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15" name="TextBox 14">
              <a:extLst>
                <a:ext uri="{FF2B5EF4-FFF2-40B4-BE49-F238E27FC236}">
                  <a16:creationId xmlns:a16="http://schemas.microsoft.com/office/drawing/2014/main" id="{95A5AE7F-3C65-4271-929F-5C7072D8609D}"/>
                </a:ext>
              </a:extLst>
            </p:cNvPr>
            <p:cNvSpPr txBox="1"/>
            <p:nvPr/>
          </p:nvSpPr>
          <p:spPr>
            <a:xfrm>
              <a:off x="9168154" y="1171800"/>
              <a:ext cx="2373549" cy="350957"/>
            </a:xfrm>
            <a:prstGeom prst="rect">
              <a:avLst/>
            </a:prstGeom>
            <a:noFill/>
          </p:spPr>
          <p:txBody>
            <a:bodyPr wrap="square" rtlCol="0">
              <a:spAutoFit/>
            </a:bodyPr>
            <a:lstStyle/>
            <a:p>
              <a:pPr algn="ct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tiếp</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gặp</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Thỏ</a:t>
              </a:r>
              <a:r>
                <a:rPr lang="en-US" sz="2400" b="1" dirty="0">
                  <a:latin typeface="UTM Avo" panose="02040603050506020204" pitchFamily="18" charset="0"/>
                  <a:cs typeface="Arial" panose="020B0604020202020204" pitchFamily="34" charset="0"/>
                </a:rPr>
                <a:t>!</a:t>
              </a:r>
            </a:p>
          </p:txBody>
        </p:sp>
      </p:grpSp>
      <p:pic>
        <p:nvPicPr>
          <p:cNvPr id="16" name="Picture 15">
            <a:extLst>
              <a:ext uri="{FF2B5EF4-FFF2-40B4-BE49-F238E27FC236}">
                <a16:creationId xmlns:a16="http://schemas.microsoft.com/office/drawing/2014/main" id="{CB3DFF63-3F34-428C-BE19-8E573CD97B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2822" y="3541142"/>
            <a:ext cx="676988" cy="1355893"/>
          </a:xfrm>
          <a:prstGeom prst="rect">
            <a:avLst/>
          </a:prstGeom>
        </p:spPr>
      </p:pic>
      <p:grpSp>
        <p:nvGrpSpPr>
          <p:cNvPr id="19" name="Group 18">
            <a:extLst>
              <a:ext uri="{FF2B5EF4-FFF2-40B4-BE49-F238E27FC236}">
                <a16:creationId xmlns:a16="http://schemas.microsoft.com/office/drawing/2014/main" id="{E151942B-17E0-425B-A950-5C1DEEA65A28}"/>
              </a:ext>
            </a:extLst>
          </p:cNvPr>
          <p:cNvGrpSpPr/>
          <p:nvPr/>
        </p:nvGrpSpPr>
        <p:grpSpPr>
          <a:xfrm>
            <a:off x="6619810" y="828286"/>
            <a:ext cx="2700789" cy="1735938"/>
            <a:chOff x="4060499" y="241660"/>
            <a:chExt cx="3796325" cy="1735938"/>
          </a:xfrm>
        </p:grpSpPr>
        <p:sp>
          <p:nvSpPr>
            <p:cNvPr id="20" name="Speech Bubble: Rectangle 19">
              <a:extLst>
                <a:ext uri="{FF2B5EF4-FFF2-40B4-BE49-F238E27FC236}">
                  <a16:creationId xmlns:a16="http://schemas.microsoft.com/office/drawing/2014/main" id="{F6DF3288-FD37-4F1C-B145-1E00F72BA291}"/>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UTM Avo" panose="020406030505060202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34AADB5A-519F-47A3-8879-9DCF7A62DB7A}"/>
                </a:ext>
              </a:extLst>
            </p:cNvPr>
            <p:cNvGrpSpPr/>
            <p:nvPr/>
          </p:nvGrpSpPr>
          <p:grpSpPr>
            <a:xfrm>
              <a:off x="5220113" y="368595"/>
              <a:ext cx="1552596" cy="1534533"/>
              <a:chOff x="10851504" y="460353"/>
              <a:chExt cx="1552596" cy="1534533"/>
            </a:xfrm>
          </p:grpSpPr>
          <p:sp>
            <p:nvSpPr>
              <p:cNvPr id="22" name="TextBox 21">
                <a:extLst>
                  <a:ext uri="{FF2B5EF4-FFF2-40B4-BE49-F238E27FC236}">
                    <a16:creationId xmlns:a16="http://schemas.microsoft.com/office/drawing/2014/main" id="{6498CA6B-BDE6-4022-9A06-D36B03545587}"/>
                  </a:ext>
                </a:extLst>
              </p:cNvPr>
              <p:cNvSpPr txBox="1"/>
              <p:nvPr/>
            </p:nvSpPr>
            <p:spPr>
              <a:xfrm>
                <a:off x="11107431" y="460353"/>
                <a:ext cx="1296669" cy="954107"/>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452</a:t>
                </a:r>
              </a:p>
              <a:p>
                <a:r>
                  <a:rPr lang="en-US" sz="2800" b="1" dirty="0">
                    <a:solidFill>
                      <a:srgbClr val="002060"/>
                    </a:solidFill>
                    <a:latin typeface="UTM Avo" panose="02040603050506020204" pitchFamily="18" charset="0"/>
                  </a:rPr>
                  <a:t>  82</a:t>
                </a:r>
              </a:p>
            </p:txBody>
          </p:sp>
          <p:cxnSp>
            <p:nvCxnSpPr>
              <p:cNvPr id="23" name="Straight Connector 22">
                <a:extLst>
                  <a:ext uri="{FF2B5EF4-FFF2-40B4-BE49-F238E27FC236}">
                    <a16:creationId xmlns:a16="http://schemas.microsoft.com/office/drawing/2014/main" id="{DCDAFC0D-4E2A-42A6-B25C-1B11C48D1FD0}"/>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ED81137-4B4B-47DE-BD34-210102B74D38}"/>
                  </a:ext>
                </a:extLst>
              </p:cNvPr>
              <p:cNvSpPr txBox="1"/>
              <p:nvPr/>
            </p:nvSpPr>
            <p:spPr>
              <a:xfrm>
                <a:off x="10851504" y="660292"/>
                <a:ext cx="370163" cy="523220"/>
              </a:xfrm>
              <a:prstGeom prst="rect">
                <a:avLst/>
              </a:prstGeom>
              <a:noFill/>
              <a:ln>
                <a:noFill/>
              </a:ln>
            </p:spPr>
            <p:txBody>
              <a:bodyPr wrap="square" rtlCol="0">
                <a:spAutoFit/>
              </a:bodyPr>
              <a:lstStyle/>
              <a:p>
                <a:r>
                  <a:rPr lang="en-US" sz="2800" dirty="0">
                    <a:solidFill>
                      <a:srgbClr val="002060"/>
                    </a:solidFill>
                    <a:latin typeface="UTM Avo" panose="02040603050506020204" pitchFamily="18" charset="0"/>
                  </a:rPr>
                  <a:t>-</a:t>
                </a:r>
              </a:p>
            </p:txBody>
          </p:sp>
          <p:sp>
            <p:nvSpPr>
              <p:cNvPr id="25" name="TextBox 24">
                <a:extLst>
                  <a:ext uri="{FF2B5EF4-FFF2-40B4-BE49-F238E27FC236}">
                    <a16:creationId xmlns:a16="http://schemas.microsoft.com/office/drawing/2014/main" id="{DD083944-F79B-441C-91B3-19D4B3EA09A5}"/>
                  </a:ext>
                </a:extLst>
              </p:cNvPr>
              <p:cNvSpPr txBox="1"/>
              <p:nvPr/>
            </p:nvSpPr>
            <p:spPr>
              <a:xfrm>
                <a:off x="11103395" y="1471666"/>
                <a:ext cx="1133257" cy="523220"/>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 2</a:t>
                </a:r>
              </a:p>
            </p:txBody>
          </p:sp>
          <p:sp>
            <p:nvSpPr>
              <p:cNvPr id="26" name="Rectangle: Rounded Corners 25">
                <a:extLst>
                  <a:ext uri="{FF2B5EF4-FFF2-40B4-BE49-F238E27FC236}">
                    <a16:creationId xmlns:a16="http://schemas.microsoft.com/office/drawing/2014/main" id="{FE1AFBB1-B011-4DCE-A1B4-80E932B881E2}"/>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UTM Avo" panose="02040603050506020204" pitchFamily="18" charset="0"/>
                  </a:rPr>
                  <a:t> ?</a:t>
                </a:r>
              </a:p>
            </p:txBody>
          </p:sp>
        </p:grpSp>
      </p:grpSp>
      <p:grpSp>
        <p:nvGrpSpPr>
          <p:cNvPr id="27" name="Group 26">
            <a:extLst>
              <a:ext uri="{FF2B5EF4-FFF2-40B4-BE49-F238E27FC236}">
                <a16:creationId xmlns:a16="http://schemas.microsoft.com/office/drawing/2014/main" id="{B58585A3-2E9B-4500-8A18-510997DDF70C}"/>
              </a:ext>
            </a:extLst>
          </p:cNvPr>
          <p:cNvGrpSpPr/>
          <p:nvPr/>
        </p:nvGrpSpPr>
        <p:grpSpPr>
          <a:xfrm>
            <a:off x="3526784" y="2516360"/>
            <a:ext cx="2043391" cy="1113817"/>
            <a:chOff x="9251003" y="554989"/>
            <a:chExt cx="2043391" cy="1113817"/>
          </a:xfrm>
        </p:grpSpPr>
        <p:sp>
          <p:nvSpPr>
            <p:cNvPr id="28" name="Speech Bubble: Oval 27">
              <a:extLst>
                <a:ext uri="{FF2B5EF4-FFF2-40B4-BE49-F238E27FC236}">
                  <a16:creationId xmlns:a16="http://schemas.microsoft.com/office/drawing/2014/main" id="{CBBD52C0-2541-4F24-95F0-E806B90DB15C}"/>
                </a:ext>
              </a:extLst>
            </p:cNvPr>
            <p:cNvSpPr/>
            <p:nvPr/>
          </p:nvSpPr>
          <p:spPr>
            <a:xfrm>
              <a:off x="9251003" y="554989"/>
              <a:ext cx="2043391" cy="1113817"/>
            </a:xfrm>
            <a:prstGeom prst="wedgeEllipseCallout">
              <a:avLst>
                <a:gd name="adj1" fmla="val 53803"/>
                <a:gd name="adj2" fmla="val 36012"/>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9" name="TextBox 28">
              <a:extLst>
                <a:ext uri="{FF2B5EF4-FFF2-40B4-BE49-F238E27FC236}">
                  <a16:creationId xmlns:a16="http://schemas.microsoft.com/office/drawing/2014/main" id="{A980071A-A4D7-4A39-A5E6-120CDDDFF6EC}"/>
                </a:ext>
              </a:extLst>
            </p:cNvPr>
            <p:cNvSpPr txBox="1"/>
            <p:nvPr/>
          </p:nvSpPr>
          <p:spPr>
            <a:xfrm>
              <a:off x="9385868" y="852839"/>
              <a:ext cx="1773660" cy="584775"/>
            </a:xfrm>
            <a:prstGeom prst="rect">
              <a:avLst/>
            </a:prstGeom>
            <a:noFill/>
          </p:spPr>
          <p:txBody>
            <a:bodyPr wrap="square" rtlCol="0">
              <a:spAutoFit/>
            </a:bodyPr>
            <a:lstStyle/>
            <a:p>
              <a:pPr algn="ctr"/>
              <a:r>
                <a:rPr lang="en-US" sz="3200" b="1" dirty="0">
                  <a:solidFill>
                    <a:schemeClr val="bg1"/>
                  </a:solidFill>
                  <a:latin typeface="UTM Avo" panose="02040603050506020204" pitchFamily="18" charset="0"/>
                  <a:cs typeface="Arial" panose="020B0604020202020204" pitchFamily="34" charset="0"/>
                </a:rPr>
                <a:t>370</a:t>
              </a:r>
            </a:p>
          </p:txBody>
        </p:sp>
      </p:grpSp>
      <p:grpSp>
        <p:nvGrpSpPr>
          <p:cNvPr id="30" name="Group 29">
            <a:extLst>
              <a:ext uri="{FF2B5EF4-FFF2-40B4-BE49-F238E27FC236}">
                <a16:creationId xmlns:a16="http://schemas.microsoft.com/office/drawing/2014/main" id="{167ACC6A-183A-4448-A2DD-4B7FCD5C0F65}"/>
              </a:ext>
            </a:extLst>
          </p:cNvPr>
          <p:cNvGrpSpPr/>
          <p:nvPr/>
        </p:nvGrpSpPr>
        <p:grpSpPr>
          <a:xfrm>
            <a:off x="853029" y="3460961"/>
            <a:ext cx="3569677" cy="1113817"/>
            <a:chOff x="7724717" y="554989"/>
            <a:chExt cx="3569677" cy="1113817"/>
          </a:xfrm>
        </p:grpSpPr>
        <p:sp>
          <p:nvSpPr>
            <p:cNvPr id="31" name="Speech Bubble: Oval 30">
              <a:extLst>
                <a:ext uri="{FF2B5EF4-FFF2-40B4-BE49-F238E27FC236}">
                  <a16:creationId xmlns:a16="http://schemas.microsoft.com/office/drawing/2014/main" id="{A77F6FDE-1607-4A9A-8D8B-EEE4B997F81C}"/>
                </a:ext>
              </a:extLst>
            </p:cNvPr>
            <p:cNvSpPr/>
            <p:nvPr/>
          </p:nvSpPr>
          <p:spPr>
            <a:xfrm>
              <a:off x="7859583" y="554989"/>
              <a:ext cx="3434811" cy="1113817"/>
            </a:xfrm>
            <a:prstGeom prst="wedgeEllipseCallout">
              <a:avLst>
                <a:gd name="adj1" fmla="val 53347"/>
                <a:gd name="adj2" fmla="val 33213"/>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32" name="TextBox 31">
              <a:extLst>
                <a:ext uri="{FF2B5EF4-FFF2-40B4-BE49-F238E27FC236}">
                  <a16:creationId xmlns:a16="http://schemas.microsoft.com/office/drawing/2014/main" id="{E9711469-3B86-4828-A003-01BBBD0FF98F}"/>
                </a:ext>
              </a:extLst>
            </p:cNvPr>
            <p:cNvSpPr txBox="1"/>
            <p:nvPr/>
          </p:nvSpPr>
          <p:spPr>
            <a:xfrm>
              <a:off x="7724717" y="841204"/>
              <a:ext cx="3434811" cy="523220"/>
            </a:xfrm>
            <a:prstGeom prst="rect">
              <a:avLst/>
            </a:prstGeom>
            <a:noFill/>
          </p:spPr>
          <p:txBody>
            <a:bodyPr wrap="square" rtlCol="0">
              <a:spAutoFit/>
            </a:bodyPr>
            <a:lstStyle/>
            <a:p>
              <a:pPr algn="ctr"/>
              <a:r>
                <a:rPr lang="en-US" sz="2800" b="1" dirty="0" err="1">
                  <a:solidFill>
                    <a:schemeClr val="bg1"/>
                  </a:solidFill>
                  <a:latin typeface="UTM Avo" panose="02040603050506020204" pitchFamily="18" charset="0"/>
                  <a:cs typeface="Arial" panose="020B0604020202020204" pitchFamily="34" charset="0"/>
                </a:rPr>
                <a:t>Cảm</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ơn</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bạn</a:t>
              </a:r>
              <a:r>
                <a:rPr lang="en-US" sz="2800" b="1" dirty="0">
                  <a:solidFill>
                    <a:schemeClr val="bg1"/>
                  </a:solidFill>
                  <a:latin typeface="UTM Avo" panose="02040603050506020204" pitchFamily="18" charset="0"/>
                  <a:cs typeface="Arial" panose="020B0604020202020204" pitchFamily="34" charset="0"/>
                </a:rPr>
                <a:t>!</a:t>
              </a:r>
            </a:p>
          </p:txBody>
        </p:sp>
      </p:grpSp>
    </p:spTree>
    <p:extLst>
      <p:ext uri="{BB962C8B-B14F-4D97-AF65-F5344CB8AC3E}">
        <p14:creationId xmlns:p14="http://schemas.microsoft.com/office/powerpoint/2010/main" val="326121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6"/>
                                        </p:tgtEl>
                                        <p:attrNameLst>
                                          <p:attrName>r</p:attrName>
                                        </p:attrNameLst>
                                      </p:cBhvr>
                                    </p:animRot>
                                    <p:animRot by="-240000">
                                      <p:cBhvr>
                                        <p:cTn id="12" dur="200" fill="hold">
                                          <p:stCondLst>
                                            <p:cond delay="200"/>
                                          </p:stCondLst>
                                        </p:cTn>
                                        <p:tgtEl>
                                          <p:spTgt spid="16"/>
                                        </p:tgtEl>
                                        <p:attrNameLst>
                                          <p:attrName>r</p:attrName>
                                        </p:attrNameLst>
                                      </p:cBhvr>
                                    </p:animRot>
                                    <p:animRot by="240000">
                                      <p:cBhvr>
                                        <p:cTn id="13" dur="200" fill="hold">
                                          <p:stCondLst>
                                            <p:cond delay="400"/>
                                          </p:stCondLst>
                                        </p:cTn>
                                        <p:tgtEl>
                                          <p:spTgt spid="16"/>
                                        </p:tgtEl>
                                        <p:attrNameLst>
                                          <p:attrName>r</p:attrName>
                                        </p:attrNameLst>
                                      </p:cBhvr>
                                    </p:animRot>
                                    <p:animRot by="-240000">
                                      <p:cBhvr>
                                        <p:cTn id="14" dur="200" fill="hold">
                                          <p:stCondLst>
                                            <p:cond delay="600"/>
                                          </p:stCondLst>
                                        </p:cTn>
                                        <p:tgtEl>
                                          <p:spTgt spid="16"/>
                                        </p:tgtEl>
                                        <p:attrNameLst>
                                          <p:attrName>r</p:attrName>
                                        </p:attrNameLst>
                                      </p:cBhvr>
                                    </p:animRot>
                                    <p:animRot by="120000">
                                      <p:cBhvr>
                                        <p:cTn id="15" dur="200" fill="hold">
                                          <p:stCondLst>
                                            <p:cond delay="800"/>
                                          </p:stCondLst>
                                        </p:cTn>
                                        <p:tgtEl>
                                          <p:spTgt spid="16"/>
                                        </p:tgtEl>
                                        <p:attrNameLst>
                                          <p:attrName>r</p:attrName>
                                        </p:attrNameLst>
                                      </p:cBhvr>
                                    </p:animRot>
                                  </p:childTnLst>
                                </p:cTn>
                              </p:par>
                              <p:par>
                                <p:cTn id="16" presetID="42" presetClass="path" presetSubtype="0" accel="50000" decel="50000" fill="hold" nodeType="withEffect">
                                  <p:stCondLst>
                                    <p:cond delay="0"/>
                                  </p:stCondLst>
                                  <p:childTnLst>
                                    <p:animMotion origin="layout" path="M -4.375E-6 2.22222E-6 L -0.01679 0.1118 " pathEditMode="relative" rAng="0" ptsTypes="AA">
                                      <p:cBhvr>
                                        <p:cTn id="17" dur="2000" fill="hold"/>
                                        <p:tgtEl>
                                          <p:spTgt spid="16"/>
                                        </p:tgtEl>
                                        <p:attrNameLst>
                                          <p:attrName>ppt_x</p:attrName>
                                          <p:attrName>ppt_y</p:attrName>
                                        </p:attrNameLst>
                                      </p:cBhvr>
                                      <p:rCtr x="-846" y="5579"/>
                                    </p:animMotion>
                                  </p:childTnLst>
                                </p:cTn>
                              </p:par>
                              <p:par>
                                <p:cTn id="18" presetID="6" presetClass="emph" presetSubtype="0" fill="hold" nodeType="withEffect">
                                  <p:stCondLst>
                                    <p:cond delay="0"/>
                                  </p:stCondLst>
                                  <p:childTnLst>
                                    <p:animScale>
                                      <p:cBhvr>
                                        <p:cTn id="19" dur="2000" fill="hold"/>
                                        <p:tgtEl>
                                          <p:spTgt spid="16"/>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1250" fill="hold"/>
                                        <p:tgtEl>
                                          <p:spTgt spid="27"/>
                                        </p:tgtEl>
                                        <p:attrNameLst>
                                          <p:attrName>ppt_w</p:attrName>
                                        </p:attrNameLst>
                                      </p:cBhvr>
                                      <p:tavLst>
                                        <p:tav tm="0">
                                          <p:val>
                                            <p:strVal val="#ppt_w+.3"/>
                                          </p:val>
                                        </p:tav>
                                        <p:tav tm="100000">
                                          <p:val>
                                            <p:strVal val="#ppt_w"/>
                                          </p:val>
                                        </p:tav>
                                      </p:tavLst>
                                    </p:anim>
                                    <p:anim calcmode="lin" valueType="num">
                                      <p:cBhvr>
                                        <p:cTn id="26" dur="1250" fill="hold"/>
                                        <p:tgtEl>
                                          <p:spTgt spid="27"/>
                                        </p:tgtEl>
                                        <p:attrNameLst>
                                          <p:attrName>ppt_h</p:attrName>
                                        </p:attrNameLst>
                                      </p:cBhvr>
                                      <p:tavLst>
                                        <p:tav tm="0">
                                          <p:val>
                                            <p:strVal val="#ppt_h"/>
                                          </p:val>
                                        </p:tav>
                                        <p:tav tm="100000">
                                          <p:val>
                                            <p:strVal val="#ppt_h"/>
                                          </p:val>
                                        </p:tav>
                                      </p:tavLst>
                                    </p:anim>
                                    <p:animEffect transition="in" filter="fade">
                                      <p:cBhvr>
                                        <p:cTn id="27" dur="1250"/>
                                        <p:tgtEl>
                                          <p:spTgt spid="27"/>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50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500" fill="hold"/>
                                        <p:tgtEl>
                                          <p:spTgt spid="13"/>
                                        </p:tgtEl>
                                        <p:attrNameLst>
                                          <p:attrName>ppt_w</p:attrName>
                                        </p:attrNameLst>
                                      </p:cBhvr>
                                      <p:tavLst>
                                        <p:tav tm="0">
                                          <p:val>
                                            <p:strVal val="#ppt_w+.3"/>
                                          </p:val>
                                        </p:tav>
                                        <p:tav tm="100000">
                                          <p:val>
                                            <p:strVal val="#ppt_w"/>
                                          </p:val>
                                        </p:tav>
                                      </p:tavLst>
                                    </p:anim>
                                    <p:anim calcmode="lin" valueType="num">
                                      <p:cBhvr>
                                        <p:cTn id="39" dur="1500" fill="hold"/>
                                        <p:tgtEl>
                                          <p:spTgt spid="13"/>
                                        </p:tgtEl>
                                        <p:attrNameLst>
                                          <p:attrName>ppt_h</p:attrName>
                                        </p:attrNameLst>
                                      </p:cBhvr>
                                      <p:tavLst>
                                        <p:tav tm="0">
                                          <p:val>
                                            <p:strVal val="#ppt_h"/>
                                          </p:val>
                                        </p:tav>
                                        <p:tav tm="100000">
                                          <p:val>
                                            <p:strVal val="#ppt_h"/>
                                          </p:val>
                                        </p:tav>
                                      </p:tavLst>
                                    </p:anim>
                                    <p:animEffect transition="in" filter="fade">
                                      <p:cBhvr>
                                        <p:cTn id="40" dur="1500"/>
                                        <p:tgtEl>
                                          <p:spTgt spid="13"/>
                                        </p:tgtEl>
                                      </p:cBhvr>
                                    </p:animEffect>
                                  </p:childTnLst>
                                </p:cTn>
                              </p:par>
                              <p:par>
                                <p:cTn id="41" presetID="10" presetClass="exit" presetSubtype="0" fill="hold" nodeType="with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1250" fill="hold"/>
                                        <p:tgtEl>
                                          <p:spTgt spid="30"/>
                                        </p:tgtEl>
                                        <p:attrNameLst>
                                          <p:attrName>ppt_w</p:attrName>
                                        </p:attrNameLst>
                                      </p:cBhvr>
                                      <p:tavLst>
                                        <p:tav tm="0">
                                          <p:val>
                                            <p:strVal val="#ppt_w+.3"/>
                                          </p:val>
                                        </p:tav>
                                        <p:tav tm="100000">
                                          <p:val>
                                            <p:strVal val="#ppt_w"/>
                                          </p:val>
                                        </p:tav>
                                      </p:tavLst>
                                    </p:anim>
                                    <p:anim calcmode="lin" valueType="num">
                                      <p:cBhvr>
                                        <p:cTn id="48" dur="1250" fill="hold"/>
                                        <p:tgtEl>
                                          <p:spTgt spid="30"/>
                                        </p:tgtEl>
                                        <p:attrNameLst>
                                          <p:attrName>ppt_h</p:attrName>
                                        </p:attrNameLst>
                                      </p:cBhvr>
                                      <p:tavLst>
                                        <p:tav tm="0">
                                          <p:val>
                                            <p:strVal val="#ppt_h"/>
                                          </p:val>
                                        </p:tav>
                                        <p:tav tm="100000">
                                          <p:val>
                                            <p:strVal val="#ppt_h"/>
                                          </p:val>
                                        </p:tav>
                                      </p:tavLst>
                                    </p:anim>
                                    <p:animEffect transition="in" filter="fade">
                                      <p:cBhvr>
                                        <p:cTn id="49" dur="1250"/>
                                        <p:tgtEl>
                                          <p:spTgt spid="30"/>
                                        </p:tgtEl>
                                      </p:cBhvr>
                                    </p:animEffect>
                                  </p:childTnLst>
                                </p:cTn>
                              </p:par>
                              <p:par>
                                <p:cTn id="50" presetID="14" presetClass="exit" presetSubtype="10" fill="hold" nodeType="withEffect">
                                  <p:stCondLst>
                                    <p:cond delay="0"/>
                                  </p:stCondLst>
                                  <p:childTnLst>
                                    <p:animEffect transition="out" filter="randombar(horizontal)">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16"/>
                                        </p:tgtEl>
                                        <p:attrNameLst>
                                          <p:attrName>ppt_x</p:attrName>
                                        </p:attrNameLst>
                                      </p:cBhvr>
                                      <p:tavLst>
                                        <p:tav tm="0">
                                          <p:val>
                                            <p:strVal val="ppt_x"/>
                                          </p:val>
                                        </p:tav>
                                        <p:tav tm="100000">
                                          <p:val>
                                            <p:strVal val="ppt_x"/>
                                          </p:val>
                                        </p:tav>
                                      </p:tavLst>
                                    </p:anim>
                                    <p:anim calcmode="lin" valueType="num">
                                      <p:cBhvr additive="base">
                                        <p:cTn id="56" dur="2000"/>
                                        <p:tgtEl>
                                          <p:spTgt spid="16"/>
                                        </p:tgtEl>
                                        <p:attrNameLst>
                                          <p:attrName>ppt_y</p:attrName>
                                        </p:attrNameLst>
                                      </p:cBhvr>
                                      <p:tavLst>
                                        <p:tav tm="0">
                                          <p:val>
                                            <p:strVal val="ppt_y"/>
                                          </p:val>
                                        </p:tav>
                                        <p:tav tm="100000">
                                          <p:val>
                                            <p:strVal val="1+ppt_h/2"/>
                                          </p:val>
                                        </p:tav>
                                      </p:tavLst>
                                    </p:anim>
                                    <p:set>
                                      <p:cBhvr>
                                        <p:cTn id="5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CBA6D4-5F59-4591-A00F-A5F0021947A2}"/>
              </a:ext>
            </a:extLst>
          </p:cNvPr>
          <p:cNvPicPr>
            <a:picLocks noChangeAspect="1"/>
          </p:cNvPicPr>
          <p:nvPr/>
        </p:nvPicPr>
        <p:blipFill rotWithShape="1">
          <a:blip r:embed="rId6">
            <a:extLst>
              <a:ext uri="{28A0092B-C50C-407E-A947-70E740481C1C}">
                <a14:useLocalDpi xmlns:a14="http://schemas.microsoft.com/office/drawing/2010/main" val="0"/>
              </a:ext>
            </a:extLst>
          </a:blip>
          <a:srcRect l="3393"/>
          <a:stretch/>
        </p:blipFill>
        <p:spPr>
          <a:xfrm>
            <a:off x="0" y="424543"/>
            <a:ext cx="12191999" cy="6433457"/>
          </a:xfrm>
          <a:prstGeom prst="rect">
            <a:avLst/>
          </a:prstGeom>
        </p:spPr>
      </p:pic>
      <p:pic>
        <p:nvPicPr>
          <p:cNvPr id="5" name="Picture 4">
            <a:extLst>
              <a:ext uri="{FF2B5EF4-FFF2-40B4-BE49-F238E27FC236}">
                <a16:creationId xmlns:a16="http://schemas.microsoft.com/office/drawing/2014/main" id="{112951D1-6D84-4E43-BC8F-274712D78679}"/>
              </a:ext>
            </a:extLst>
          </p:cNvPr>
          <p:cNvPicPr>
            <a:picLocks noChangeAspect="1"/>
          </p:cNvPicPr>
          <p:nvPr/>
        </p:nvPicPr>
        <p:blipFill rotWithShape="1">
          <a:blip r:embed="rId7">
            <a:extLst>
              <a:ext uri="{28A0092B-C50C-407E-A947-70E740481C1C}">
                <a14:useLocalDpi xmlns:a14="http://schemas.microsoft.com/office/drawing/2010/main" val="0"/>
              </a:ext>
            </a:extLst>
          </a:blip>
          <a:srcRect b="7857"/>
          <a:stretch/>
        </p:blipFill>
        <p:spPr>
          <a:xfrm>
            <a:off x="2465614" y="3641271"/>
            <a:ext cx="1905000" cy="2808514"/>
          </a:xfrm>
          <a:prstGeom prst="rect">
            <a:avLst/>
          </a:prstGeom>
        </p:spPr>
      </p:pic>
      <p:pic>
        <p:nvPicPr>
          <p:cNvPr id="8" name="Picture 7">
            <a:extLst>
              <a:ext uri="{FF2B5EF4-FFF2-40B4-BE49-F238E27FC236}">
                <a16:creationId xmlns:a16="http://schemas.microsoft.com/office/drawing/2014/main" id="{FA9E4304-B7DA-46BC-9D87-0EC19B6DFA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9256" y="2448663"/>
            <a:ext cx="676988" cy="1355893"/>
          </a:xfrm>
          <a:prstGeom prst="rect">
            <a:avLst/>
          </a:prstGeom>
        </p:spPr>
      </p:pic>
      <p:grpSp>
        <p:nvGrpSpPr>
          <p:cNvPr id="9" name="Group 8">
            <a:extLst>
              <a:ext uri="{FF2B5EF4-FFF2-40B4-BE49-F238E27FC236}">
                <a16:creationId xmlns:a16="http://schemas.microsoft.com/office/drawing/2014/main" id="{298F36C8-16A0-4D67-801C-F94BFAB9177C}"/>
              </a:ext>
            </a:extLst>
          </p:cNvPr>
          <p:cNvGrpSpPr/>
          <p:nvPr/>
        </p:nvGrpSpPr>
        <p:grpSpPr>
          <a:xfrm>
            <a:off x="3300168" y="1748924"/>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76C90ECD-2BA6-434D-B13F-8493C606D6CB}"/>
                </a:ext>
              </a:extLst>
            </p:cNvPr>
            <p:cNvSpPr/>
            <p:nvPr/>
          </p:nvSpPr>
          <p:spPr>
            <a:xfrm>
              <a:off x="9251003" y="680559"/>
              <a:ext cx="1618554" cy="1228175"/>
            </a:xfrm>
            <a:prstGeom prst="wedgeRoundRectCallout">
              <a:avLst>
                <a:gd name="adj1" fmla="val -35360"/>
                <a:gd name="adj2" fmla="val 8091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11" name="TextBox 10">
              <a:extLst>
                <a:ext uri="{FF2B5EF4-FFF2-40B4-BE49-F238E27FC236}">
                  <a16:creationId xmlns:a16="http://schemas.microsoft.com/office/drawing/2014/main" id="{CD82B4C1-ADBC-43DE-A70D-DF60637A539B}"/>
                </a:ext>
              </a:extLst>
            </p:cNvPr>
            <p:cNvSpPr txBox="1"/>
            <p:nvPr/>
          </p:nvSpPr>
          <p:spPr>
            <a:xfrm>
              <a:off x="9334625" y="838402"/>
              <a:ext cx="1451310" cy="912488"/>
            </a:xfrm>
            <a:prstGeom prst="rect">
              <a:avLst/>
            </a:prstGeom>
            <a:noFill/>
          </p:spPr>
          <p:txBody>
            <a:bodyPr wrap="square" rtlCol="0">
              <a:spAutoFit/>
            </a:bodyPr>
            <a:lstStyle/>
            <a:p>
              <a:pPr algn="ct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hết</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đường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này</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gặp</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Voi</a:t>
              </a:r>
              <a:endParaRPr lang="en-US" sz="2400" b="1" dirty="0">
                <a:latin typeface="UTM Avo" panose="02040603050506020204" pitchFamily="18" charset="0"/>
                <a:cs typeface="Arial" panose="020B0604020202020204" pitchFamily="34" charset="0"/>
              </a:endParaRPr>
            </a:p>
          </p:txBody>
        </p:sp>
      </p:grpSp>
      <p:grpSp>
        <p:nvGrpSpPr>
          <p:cNvPr id="12" name="Group 11">
            <a:extLst>
              <a:ext uri="{FF2B5EF4-FFF2-40B4-BE49-F238E27FC236}">
                <a16:creationId xmlns:a16="http://schemas.microsoft.com/office/drawing/2014/main" id="{12A0E1F2-A5EE-4912-BFF2-077297495218}"/>
              </a:ext>
            </a:extLst>
          </p:cNvPr>
          <p:cNvGrpSpPr/>
          <p:nvPr/>
        </p:nvGrpSpPr>
        <p:grpSpPr>
          <a:xfrm>
            <a:off x="2101974" y="1447078"/>
            <a:ext cx="2700789" cy="1735938"/>
            <a:chOff x="4060499" y="241660"/>
            <a:chExt cx="3796325" cy="1735938"/>
          </a:xfrm>
        </p:grpSpPr>
        <p:sp>
          <p:nvSpPr>
            <p:cNvPr id="13" name="Speech Bubble: Rectangle 12">
              <a:extLst>
                <a:ext uri="{FF2B5EF4-FFF2-40B4-BE49-F238E27FC236}">
                  <a16:creationId xmlns:a16="http://schemas.microsoft.com/office/drawing/2014/main" id="{DF091B0B-C1BE-423B-92C3-29DC3AFBE439}"/>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UTM Avo" panose="020406030505060202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3480952D-7F0F-4F66-BF19-7341B55A7C22}"/>
                </a:ext>
              </a:extLst>
            </p:cNvPr>
            <p:cNvGrpSpPr/>
            <p:nvPr/>
          </p:nvGrpSpPr>
          <p:grpSpPr>
            <a:xfrm>
              <a:off x="5220113" y="368595"/>
              <a:ext cx="1552596" cy="1534533"/>
              <a:chOff x="10851504" y="460353"/>
              <a:chExt cx="1552596" cy="1534533"/>
            </a:xfrm>
          </p:grpSpPr>
          <p:sp>
            <p:nvSpPr>
              <p:cNvPr id="15" name="TextBox 14">
                <a:extLst>
                  <a:ext uri="{FF2B5EF4-FFF2-40B4-BE49-F238E27FC236}">
                    <a16:creationId xmlns:a16="http://schemas.microsoft.com/office/drawing/2014/main" id="{FE7716D0-4140-4723-AD3D-9F9EA2164165}"/>
                  </a:ext>
                </a:extLst>
              </p:cNvPr>
              <p:cNvSpPr txBox="1"/>
              <p:nvPr/>
            </p:nvSpPr>
            <p:spPr>
              <a:xfrm>
                <a:off x="11107431" y="460353"/>
                <a:ext cx="1296669" cy="954107"/>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264</a:t>
                </a:r>
              </a:p>
              <a:p>
                <a:r>
                  <a:rPr lang="en-US" sz="2800" b="1" dirty="0">
                    <a:solidFill>
                      <a:srgbClr val="002060"/>
                    </a:solidFill>
                    <a:latin typeface="UTM Avo" panose="02040603050506020204" pitchFamily="18" charset="0"/>
                  </a:rPr>
                  <a:t>    7</a:t>
                </a:r>
              </a:p>
            </p:txBody>
          </p:sp>
          <p:cxnSp>
            <p:nvCxnSpPr>
              <p:cNvPr id="16" name="Straight Connector 15">
                <a:extLst>
                  <a:ext uri="{FF2B5EF4-FFF2-40B4-BE49-F238E27FC236}">
                    <a16:creationId xmlns:a16="http://schemas.microsoft.com/office/drawing/2014/main" id="{40D35EA9-48E1-4157-A329-FAA003EBDEB3}"/>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810C757-B3DC-4F2E-AEBF-AED9D27EAC8B}"/>
                  </a:ext>
                </a:extLst>
              </p:cNvPr>
              <p:cNvSpPr txBox="1"/>
              <p:nvPr/>
            </p:nvSpPr>
            <p:spPr>
              <a:xfrm>
                <a:off x="10851504" y="660292"/>
                <a:ext cx="370163" cy="523220"/>
              </a:xfrm>
              <a:prstGeom prst="rect">
                <a:avLst/>
              </a:prstGeom>
              <a:noFill/>
              <a:ln>
                <a:noFill/>
              </a:ln>
            </p:spPr>
            <p:txBody>
              <a:bodyPr wrap="square" rtlCol="0">
                <a:spAutoFit/>
              </a:bodyPr>
              <a:lstStyle/>
              <a:p>
                <a:r>
                  <a:rPr lang="en-US" sz="2800" dirty="0">
                    <a:solidFill>
                      <a:srgbClr val="002060"/>
                    </a:solidFill>
                    <a:latin typeface="UTM Avo" panose="02040603050506020204" pitchFamily="18" charset="0"/>
                  </a:rPr>
                  <a:t>-</a:t>
                </a:r>
              </a:p>
            </p:txBody>
          </p:sp>
          <p:sp>
            <p:nvSpPr>
              <p:cNvPr id="18" name="TextBox 17">
                <a:extLst>
                  <a:ext uri="{FF2B5EF4-FFF2-40B4-BE49-F238E27FC236}">
                    <a16:creationId xmlns:a16="http://schemas.microsoft.com/office/drawing/2014/main" id="{EF67A653-EEF5-48E5-8E0A-E407485FAAD9}"/>
                  </a:ext>
                </a:extLst>
              </p:cNvPr>
              <p:cNvSpPr txBox="1"/>
              <p:nvPr/>
            </p:nvSpPr>
            <p:spPr>
              <a:xfrm>
                <a:off x="11103395" y="1471666"/>
                <a:ext cx="1133257" cy="523220"/>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 2</a:t>
                </a:r>
              </a:p>
            </p:txBody>
          </p:sp>
          <p:sp>
            <p:nvSpPr>
              <p:cNvPr id="19" name="Rectangle: Rounded Corners 18">
                <a:extLst>
                  <a:ext uri="{FF2B5EF4-FFF2-40B4-BE49-F238E27FC236}">
                    <a16:creationId xmlns:a16="http://schemas.microsoft.com/office/drawing/2014/main" id="{8FF48867-6AAF-46F2-87D6-E3FD4798C294}"/>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UTM Avo" panose="02040603050506020204" pitchFamily="18" charset="0"/>
                  </a:rPr>
                  <a:t> ?</a:t>
                </a:r>
              </a:p>
            </p:txBody>
          </p:sp>
        </p:grpSp>
      </p:grpSp>
      <p:grpSp>
        <p:nvGrpSpPr>
          <p:cNvPr id="20" name="Group 19">
            <a:extLst>
              <a:ext uri="{FF2B5EF4-FFF2-40B4-BE49-F238E27FC236}">
                <a16:creationId xmlns:a16="http://schemas.microsoft.com/office/drawing/2014/main" id="{ECAADBB1-62A2-4646-B61F-3F7661DEE28E}"/>
              </a:ext>
            </a:extLst>
          </p:cNvPr>
          <p:cNvGrpSpPr/>
          <p:nvPr/>
        </p:nvGrpSpPr>
        <p:grpSpPr>
          <a:xfrm>
            <a:off x="7883945" y="2413112"/>
            <a:ext cx="2043391" cy="1113817"/>
            <a:chOff x="9251003" y="554989"/>
            <a:chExt cx="2043391" cy="1113817"/>
          </a:xfrm>
        </p:grpSpPr>
        <p:sp>
          <p:nvSpPr>
            <p:cNvPr id="21" name="Speech Bubble: Oval 20">
              <a:extLst>
                <a:ext uri="{FF2B5EF4-FFF2-40B4-BE49-F238E27FC236}">
                  <a16:creationId xmlns:a16="http://schemas.microsoft.com/office/drawing/2014/main" id="{8C86B9E3-F88B-4E95-AF95-EE5ACFAE772E}"/>
                </a:ext>
              </a:extLst>
            </p:cNvPr>
            <p:cNvSpPr/>
            <p:nvPr/>
          </p:nvSpPr>
          <p:spPr>
            <a:xfrm>
              <a:off x="9251003" y="554989"/>
              <a:ext cx="204339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2" name="TextBox 21">
              <a:extLst>
                <a:ext uri="{FF2B5EF4-FFF2-40B4-BE49-F238E27FC236}">
                  <a16:creationId xmlns:a16="http://schemas.microsoft.com/office/drawing/2014/main" id="{C9100336-0363-44AA-A352-5473554503AD}"/>
                </a:ext>
              </a:extLst>
            </p:cNvPr>
            <p:cNvSpPr txBox="1"/>
            <p:nvPr/>
          </p:nvSpPr>
          <p:spPr>
            <a:xfrm>
              <a:off x="9385868" y="852839"/>
              <a:ext cx="1773660" cy="584775"/>
            </a:xfrm>
            <a:prstGeom prst="rect">
              <a:avLst/>
            </a:prstGeom>
            <a:noFill/>
          </p:spPr>
          <p:txBody>
            <a:bodyPr wrap="square" rtlCol="0">
              <a:spAutoFit/>
            </a:bodyPr>
            <a:lstStyle/>
            <a:p>
              <a:pPr algn="ctr"/>
              <a:r>
                <a:rPr lang="en-US" sz="3200" b="1" dirty="0">
                  <a:solidFill>
                    <a:schemeClr val="bg1"/>
                  </a:solidFill>
                  <a:latin typeface="UTM Avo" panose="02040603050506020204" pitchFamily="18" charset="0"/>
                  <a:cs typeface="Arial" panose="020B0604020202020204" pitchFamily="34" charset="0"/>
                </a:rPr>
                <a:t>257</a:t>
              </a:r>
            </a:p>
          </p:txBody>
        </p:sp>
      </p:grpSp>
      <p:grpSp>
        <p:nvGrpSpPr>
          <p:cNvPr id="23" name="Group 22">
            <a:extLst>
              <a:ext uri="{FF2B5EF4-FFF2-40B4-BE49-F238E27FC236}">
                <a16:creationId xmlns:a16="http://schemas.microsoft.com/office/drawing/2014/main" id="{F68F12AD-3F86-4BD5-8A5E-BA8BDA91FAEE}"/>
              </a:ext>
            </a:extLst>
          </p:cNvPr>
          <p:cNvGrpSpPr/>
          <p:nvPr/>
        </p:nvGrpSpPr>
        <p:grpSpPr>
          <a:xfrm>
            <a:off x="8142497" y="3429000"/>
            <a:ext cx="3569677" cy="1113817"/>
            <a:chOff x="7724717" y="554989"/>
            <a:chExt cx="3569677" cy="1113817"/>
          </a:xfrm>
        </p:grpSpPr>
        <p:sp>
          <p:nvSpPr>
            <p:cNvPr id="24" name="Speech Bubble: Oval 23">
              <a:extLst>
                <a:ext uri="{FF2B5EF4-FFF2-40B4-BE49-F238E27FC236}">
                  <a16:creationId xmlns:a16="http://schemas.microsoft.com/office/drawing/2014/main" id="{B9D0A0AE-3148-4129-AB45-D788DA6BD111}"/>
                </a:ext>
              </a:extLst>
            </p:cNvPr>
            <p:cNvSpPr/>
            <p:nvPr/>
          </p:nvSpPr>
          <p:spPr>
            <a:xfrm>
              <a:off x="7859583" y="554989"/>
              <a:ext cx="343481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5" name="TextBox 24">
              <a:extLst>
                <a:ext uri="{FF2B5EF4-FFF2-40B4-BE49-F238E27FC236}">
                  <a16:creationId xmlns:a16="http://schemas.microsoft.com/office/drawing/2014/main" id="{83CD4A21-1A51-4390-8F3B-53DE3374D9F3}"/>
                </a:ext>
              </a:extLst>
            </p:cNvPr>
            <p:cNvSpPr txBox="1"/>
            <p:nvPr/>
          </p:nvSpPr>
          <p:spPr>
            <a:xfrm>
              <a:off x="7724717" y="841204"/>
              <a:ext cx="3434811" cy="523220"/>
            </a:xfrm>
            <a:prstGeom prst="rect">
              <a:avLst/>
            </a:prstGeom>
            <a:noFill/>
          </p:spPr>
          <p:txBody>
            <a:bodyPr wrap="square" rtlCol="0">
              <a:spAutoFit/>
            </a:bodyPr>
            <a:lstStyle/>
            <a:p>
              <a:pPr algn="ctr"/>
              <a:r>
                <a:rPr lang="en-US" sz="2800" b="1" dirty="0" err="1">
                  <a:solidFill>
                    <a:schemeClr val="bg1"/>
                  </a:solidFill>
                  <a:latin typeface="UTM Avo" panose="02040603050506020204" pitchFamily="18" charset="0"/>
                  <a:cs typeface="Arial" panose="020B0604020202020204" pitchFamily="34" charset="0"/>
                </a:rPr>
                <a:t>Cảm</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ơn</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bạn</a:t>
              </a:r>
              <a:r>
                <a:rPr lang="en-US" sz="2800" b="1" dirty="0">
                  <a:solidFill>
                    <a:schemeClr val="bg1"/>
                  </a:solidFill>
                  <a:latin typeface="UTM Avo" panose="02040603050506020204" pitchFamily="18" charset="0"/>
                  <a:cs typeface="Arial" panose="020B0604020202020204" pitchFamily="34" charset="0"/>
                </a:rPr>
                <a:t>!</a:t>
              </a:r>
            </a:p>
          </p:txBody>
        </p:sp>
      </p:grpSp>
    </p:spTree>
    <p:extLst>
      <p:ext uri="{BB962C8B-B14F-4D97-AF65-F5344CB8AC3E}">
        <p14:creationId xmlns:p14="http://schemas.microsoft.com/office/powerpoint/2010/main" val="369265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42" presetClass="path" presetSubtype="0" accel="50000" decel="50000" fill="hold" nodeType="withEffect">
                                  <p:stCondLst>
                                    <p:cond delay="0"/>
                                  </p:stCondLst>
                                  <p:childTnLst>
                                    <p:animMotion origin="layout" path="M 1.25E-6 2.96296E-6 L 0.28737 0.01319 " pathEditMode="relative" rAng="0" ptsTypes="AA">
                                      <p:cBhvr>
                                        <p:cTn id="15" dur="2000" fill="hold"/>
                                        <p:tgtEl>
                                          <p:spTgt spid="8"/>
                                        </p:tgtEl>
                                        <p:attrNameLst>
                                          <p:attrName>ppt_x</p:attrName>
                                          <p:attrName>ppt_y</p:attrName>
                                        </p:attrNameLst>
                                      </p:cBhvr>
                                      <p:rCtr x="14362" y="648"/>
                                    </p:animMotion>
                                  </p:childTnLst>
                                </p:cTn>
                              </p:par>
                              <p:par>
                                <p:cTn id="16" presetID="42" presetClass="path" presetSubtype="0" accel="50000" decel="50000" fill="hold" nodeType="withEffect">
                                  <p:stCondLst>
                                    <p:cond delay="1500"/>
                                  </p:stCondLst>
                                  <p:childTnLst>
                                    <p:animMotion origin="layout" path="M 0.28737 0.01319 L 0.35534 0.22199 " pathEditMode="relative" rAng="0" ptsTypes="AA">
                                      <p:cBhvr>
                                        <p:cTn id="17" dur="2000" fill="hold"/>
                                        <p:tgtEl>
                                          <p:spTgt spid="8"/>
                                        </p:tgtEl>
                                        <p:attrNameLst>
                                          <p:attrName>ppt_x</p:attrName>
                                          <p:attrName>ppt_y</p:attrName>
                                        </p:attrNameLst>
                                      </p:cBhvr>
                                      <p:rCtr x="3659" y="9884"/>
                                    </p:animMotion>
                                  </p:childTnLst>
                                </p:cTn>
                              </p:par>
                              <p:par>
                                <p:cTn id="18" presetID="6" presetClass="emph" presetSubtype="0" fill="hold" nodeType="withEffect">
                                  <p:stCondLst>
                                    <p:cond delay="0"/>
                                  </p:stCondLst>
                                  <p:childTnLst>
                                    <p:animScale>
                                      <p:cBhvr>
                                        <p:cTn id="19" dur="2000" fill="hold"/>
                                        <p:tgtEl>
                                          <p:spTgt spid="8"/>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250" fill="hold"/>
                                        <p:tgtEl>
                                          <p:spTgt spid="20"/>
                                        </p:tgtEl>
                                        <p:attrNameLst>
                                          <p:attrName>ppt_w</p:attrName>
                                        </p:attrNameLst>
                                      </p:cBhvr>
                                      <p:tavLst>
                                        <p:tav tm="0">
                                          <p:val>
                                            <p:strVal val="#ppt_w+.3"/>
                                          </p:val>
                                        </p:tav>
                                        <p:tav tm="100000">
                                          <p:val>
                                            <p:strVal val="#ppt_w"/>
                                          </p:val>
                                        </p:tav>
                                      </p:tavLst>
                                    </p:anim>
                                    <p:anim calcmode="lin" valueType="num">
                                      <p:cBhvr>
                                        <p:cTn id="26" dur="1250" fill="hold"/>
                                        <p:tgtEl>
                                          <p:spTgt spid="20"/>
                                        </p:tgtEl>
                                        <p:attrNameLst>
                                          <p:attrName>ppt_h</p:attrName>
                                        </p:attrNameLst>
                                      </p:cBhvr>
                                      <p:tavLst>
                                        <p:tav tm="0">
                                          <p:val>
                                            <p:strVal val="#ppt_h"/>
                                          </p:val>
                                        </p:tav>
                                        <p:tav tm="100000">
                                          <p:val>
                                            <p:strVal val="#ppt_h"/>
                                          </p:val>
                                        </p:tav>
                                      </p:tavLst>
                                    </p:anim>
                                    <p:animEffect transition="in" filter="fade">
                                      <p:cBhvr>
                                        <p:cTn id="27" dur="125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9"/>
                                        </p:tgtEl>
                                        <p:attrNameLst>
                                          <p:attrName>style.visibility</p:attrName>
                                        </p:attrNameLst>
                                      </p:cBhvr>
                                      <p:to>
                                        <p:strVal val="visible"/>
                                      </p:to>
                                    </p:set>
                                    <p:anim calcmode="lin" valueType="num">
                                      <p:cBhvr>
                                        <p:cTn id="38" dur="1500" fill="hold"/>
                                        <p:tgtEl>
                                          <p:spTgt spid="9"/>
                                        </p:tgtEl>
                                        <p:attrNameLst>
                                          <p:attrName>ppt_w</p:attrName>
                                        </p:attrNameLst>
                                      </p:cBhvr>
                                      <p:tavLst>
                                        <p:tav tm="0">
                                          <p:val>
                                            <p:strVal val="#ppt_w+.3"/>
                                          </p:val>
                                        </p:tav>
                                        <p:tav tm="100000">
                                          <p:val>
                                            <p:strVal val="#ppt_w"/>
                                          </p:val>
                                        </p:tav>
                                      </p:tavLst>
                                    </p:anim>
                                    <p:anim calcmode="lin" valueType="num">
                                      <p:cBhvr>
                                        <p:cTn id="39" dur="1500" fill="hold"/>
                                        <p:tgtEl>
                                          <p:spTgt spid="9"/>
                                        </p:tgtEl>
                                        <p:attrNameLst>
                                          <p:attrName>ppt_h</p:attrName>
                                        </p:attrNameLst>
                                      </p:cBhvr>
                                      <p:tavLst>
                                        <p:tav tm="0">
                                          <p:val>
                                            <p:strVal val="#ppt_h"/>
                                          </p:val>
                                        </p:tav>
                                        <p:tav tm="100000">
                                          <p:val>
                                            <p:strVal val="#ppt_h"/>
                                          </p:val>
                                        </p:tav>
                                      </p:tavLst>
                                    </p:anim>
                                    <p:animEffect transition="in" filter="fade">
                                      <p:cBhvr>
                                        <p:cTn id="40" dur="1500"/>
                                        <p:tgtEl>
                                          <p:spTgt spid="9"/>
                                        </p:tgtEl>
                                      </p:cBhvr>
                                    </p:animEffect>
                                  </p:childTnLst>
                                </p:cTn>
                              </p:par>
                              <p:par>
                                <p:cTn id="41" presetID="10" presetClass="exit" presetSubtype="0" fill="hold" nodeType="with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1250" fill="hold"/>
                                        <p:tgtEl>
                                          <p:spTgt spid="23"/>
                                        </p:tgtEl>
                                        <p:attrNameLst>
                                          <p:attrName>ppt_w</p:attrName>
                                        </p:attrNameLst>
                                      </p:cBhvr>
                                      <p:tavLst>
                                        <p:tav tm="0">
                                          <p:val>
                                            <p:strVal val="#ppt_w+.3"/>
                                          </p:val>
                                        </p:tav>
                                        <p:tav tm="100000">
                                          <p:val>
                                            <p:strVal val="#ppt_w"/>
                                          </p:val>
                                        </p:tav>
                                      </p:tavLst>
                                    </p:anim>
                                    <p:anim calcmode="lin" valueType="num">
                                      <p:cBhvr>
                                        <p:cTn id="48" dur="1250" fill="hold"/>
                                        <p:tgtEl>
                                          <p:spTgt spid="23"/>
                                        </p:tgtEl>
                                        <p:attrNameLst>
                                          <p:attrName>ppt_h</p:attrName>
                                        </p:attrNameLst>
                                      </p:cBhvr>
                                      <p:tavLst>
                                        <p:tav tm="0">
                                          <p:val>
                                            <p:strVal val="#ppt_h"/>
                                          </p:val>
                                        </p:tav>
                                        <p:tav tm="100000">
                                          <p:val>
                                            <p:strVal val="#ppt_h"/>
                                          </p:val>
                                        </p:tav>
                                      </p:tavLst>
                                    </p:anim>
                                    <p:animEffect transition="in" filter="fade">
                                      <p:cBhvr>
                                        <p:cTn id="49" dur="1250"/>
                                        <p:tgtEl>
                                          <p:spTgt spid="23"/>
                                        </p:tgtEl>
                                      </p:cBhvr>
                                    </p:animEffect>
                                  </p:childTnLst>
                                </p:cTn>
                              </p:par>
                              <p:par>
                                <p:cTn id="50" presetID="14" presetClass="exit" presetSubtype="10" fill="hold" nodeType="withEffect">
                                  <p:stCondLst>
                                    <p:cond delay="0"/>
                                  </p:stCondLst>
                                  <p:childTnLst>
                                    <p:animEffect transition="out" filter="randombar(horizontal)">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8"/>
                                        </p:tgtEl>
                                        <p:attrNameLst>
                                          <p:attrName>ppt_x</p:attrName>
                                        </p:attrNameLst>
                                      </p:cBhvr>
                                      <p:tavLst>
                                        <p:tav tm="0">
                                          <p:val>
                                            <p:strVal val="ppt_x"/>
                                          </p:val>
                                        </p:tav>
                                        <p:tav tm="100000">
                                          <p:val>
                                            <p:strVal val="ppt_x"/>
                                          </p:val>
                                        </p:tav>
                                      </p:tavLst>
                                    </p:anim>
                                    <p:anim calcmode="lin" valueType="num">
                                      <p:cBhvr additive="base">
                                        <p:cTn id="56" dur="2000"/>
                                        <p:tgtEl>
                                          <p:spTgt spid="8"/>
                                        </p:tgtEl>
                                        <p:attrNameLst>
                                          <p:attrName>ppt_y</p:attrName>
                                        </p:attrNameLst>
                                      </p:cBhvr>
                                      <p:tavLst>
                                        <p:tav tm="0">
                                          <p:val>
                                            <p:strVal val="ppt_y"/>
                                          </p:val>
                                        </p:tav>
                                        <p:tav tm="100000">
                                          <p:val>
                                            <p:strVal val="1+ppt_h/2"/>
                                          </p:val>
                                        </p:tav>
                                      </p:tavLst>
                                    </p:anim>
                                    <p:set>
                                      <p:cBhvr>
                                        <p:cTn id="5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3D816-540C-4979-B856-2894A5B616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3866"/>
            <a:ext cx="12191999" cy="6434133"/>
          </a:xfrm>
          <a:prstGeom prst="rect">
            <a:avLst/>
          </a:prstGeom>
        </p:spPr>
      </p:pic>
      <p:pic>
        <p:nvPicPr>
          <p:cNvPr id="6" name="Picture 5">
            <a:extLst>
              <a:ext uri="{FF2B5EF4-FFF2-40B4-BE49-F238E27FC236}">
                <a16:creationId xmlns:a16="http://schemas.microsoft.com/office/drawing/2014/main" id="{701E6753-53CB-401C-ACBA-8BB05A95F4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3232" y="2225449"/>
            <a:ext cx="2228797" cy="2407101"/>
          </a:xfrm>
          <a:prstGeom prst="rect">
            <a:avLst/>
          </a:prstGeom>
        </p:spPr>
      </p:pic>
      <p:pic>
        <p:nvPicPr>
          <p:cNvPr id="4" name="Picture 3">
            <a:extLst>
              <a:ext uri="{FF2B5EF4-FFF2-40B4-BE49-F238E27FC236}">
                <a16:creationId xmlns:a16="http://schemas.microsoft.com/office/drawing/2014/main" id="{37B546D4-2C09-4EE7-B36A-8CF47A7ECB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7929" y="3044938"/>
            <a:ext cx="1207838" cy="2419097"/>
          </a:xfrm>
          <a:prstGeom prst="rect">
            <a:avLst/>
          </a:prstGeom>
        </p:spPr>
      </p:pic>
      <p:grpSp>
        <p:nvGrpSpPr>
          <p:cNvPr id="5" name="Group 4">
            <a:extLst>
              <a:ext uri="{FF2B5EF4-FFF2-40B4-BE49-F238E27FC236}">
                <a16:creationId xmlns:a16="http://schemas.microsoft.com/office/drawing/2014/main" id="{753741E7-936A-4AB3-84CD-10B3046A3052}"/>
              </a:ext>
            </a:extLst>
          </p:cNvPr>
          <p:cNvGrpSpPr/>
          <p:nvPr/>
        </p:nvGrpSpPr>
        <p:grpSpPr>
          <a:xfrm>
            <a:off x="5715001" y="516859"/>
            <a:ext cx="3106342" cy="1615598"/>
            <a:chOff x="9251003" y="680559"/>
            <a:chExt cx="1618554" cy="1228175"/>
          </a:xfrm>
        </p:grpSpPr>
        <p:sp>
          <p:nvSpPr>
            <p:cNvPr id="7" name="Speech Bubble: Rectangle with Corners Rounded 6">
              <a:extLst>
                <a:ext uri="{FF2B5EF4-FFF2-40B4-BE49-F238E27FC236}">
                  <a16:creationId xmlns:a16="http://schemas.microsoft.com/office/drawing/2014/main" id="{8D20FB93-DCE0-47AF-981B-E8DE0DA8D8B9}"/>
                </a:ext>
              </a:extLst>
            </p:cNvPr>
            <p:cNvSpPr/>
            <p:nvPr/>
          </p:nvSpPr>
          <p:spPr>
            <a:xfrm>
              <a:off x="9251003" y="680559"/>
              <a:ext cx="1618554" cy="1228175"/>
            </a:xfrm>
            <a:prstGeom prst="wedgeRoundRectCallout">
              <a:avLst>
                <a:gd name="adj1" fmla="val 63988"/>
                <a:gd name="adj2" fmla="val 5840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8" name="TextBox 7">
              <a:extLst>
                <a:ext uri="{FF2B5EF4-FFF2-40B4-BE49-F238E27FC236}">
                  <a16:creationId xmlns:a16="http://schemas.microsoft.com/office/drawing/2014/main" id="{D142E96A-1E38-4CDE-A0F8-8C9EC51A41DF}"/>
                </a:ext>
              </a:extLst>
            </p:cNvPr>
            <p:cNvSpPr txBox="1"/>
            <p:nvPr/>
          </p:nvSpPr>
          <p:spPr>
            <a:xfrm>
              <a:off x="9334625" y="838402"/>
              <a:ext cx="1451310" cy="912488"/>
            </a:xfrm>
            <a:prstGeom prst="rect">
              <a:avLst/>
            </a:prstGeom>
            <a:noFill/>
          </p:spPr>
          <p:txBody>
            <a:bodyPr wrap="square" rtlCol="0">
              <a:spAutoFit/>
            </a:bodyPr>
            <a:lstStyle/>
            <a:p>
              <a:pPr algn="ct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hết</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đường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này</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gặp</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Khỉ</a:t>
              </a:r>
              <a:endParaRPr lang="en-US" sz="2400" b="1" dirty="0">
                <a:latin typeface="UTM Avo" panose="02040603050506020204" pitchFamily="18" charset="0"/>
                <a:cs typeface="Arial" panose="020B0604020202020204" pitchFamily="34" charset="0"/>
              </a:endParaRPr>
            </a:p>
          </p:txBody>
        </p:sp>
      </p:grpSp>
      <p:grpSp>
        <p:nvGrpSpPr>
          <p:cNvPr id="9" name="Group 8">
            <a:extLst>
              <a:ext uri="{FF2B5EF4-FFF2-40B4-BE49-F238E27FC236}">
                <a16:creationId xmlns:a16="http://schemas.microsoft.com/office/drawing/2014/main" id="{65DA02AE-583E-4B5D-AE37-61E1B0A83180}"/>
              </a:ext>
            </a:extLst>
          </p:cNvPr>
          <p:cNvGrpSpPr/>
          <p:nvPr/>
        </p:nvGrpSpPr>
        <p:grpSpPr>
          <a:xfrm>
            <a:off x="4917910" y="538636"/>
            <a:ext cx="2700789" cy="1735938"/>
            <a:chOff x="4060499" y="241660"/>
            <a:chExt cx="3796325" cy="1735938"/>
          </a:xfrm>
        </p:grpSpPr>
        <p:sp>
          <p:nvSpPr>
            <p:cNvPr id="10" name="Speech Bubble: Rectangle 9">
              <a:extLst>
                <a:ext uri="{FF2B5EF4-FFF2-40B4-BE49-F238E27FC236}">
                  <a16:creationId xmlns:a16="http://schemas.microsoft.com/office/drawing/2014/main" id="{E688488D-4114-4B40-B1CF-E7CD83BD5E72}"/>
                </a:ext>
              </a:extLst>
            </p:cNvPr>
            <p:cNvSpPr/>
            <p:nvPr/>
          </p:nvSpPr>
          <p:spPr>
            <a:xfrm>
              <a:off x="4060499" y="241660"/>
              <a:ext cx="3796325" cy="1735938"/>
            </a:xfrm>
            <a:prstGeom prst="wedgeRectCallout">
              <a:avLst>
                <a:gd name="adj1" fmla="val 75351"/>
                <a:gd name="adj2" fmla="val -633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UTM Avo" panose="0204060305050602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BDE13132-EEC7-43D7-9F20-1B471365905B}"/>
                </a:ext>
              </a:extLst>
            </p:cNvPr>
            <p:cNvGrpSpPr/>
            <p:nvPr/>
          </p:nvGrpSpPr>
          <p:grpSpPr>
            <a:xfrm>
              <a:off x="5220113" y="368595"/>
              <a:ext cx="1552596" cy="1534533"/>
              <a:chOff x="10851504" y="460353"/>
              <a:chExt cx="1552596" cy="1534533"/>
            </a:xfrm>
          </p:grpSpPr>
          <p:sp>
            <p:nvSpPr>
              <p:cNvPr id="12" name="TextBox 11">
                <a:extLst>
                  <a:ext uri="{FF2B5EF4-FFF2-40B4-BE49-F238E27FC236}">
                    <a16:creationId xmlns:a16="http://schemas.microsoft.com/office/drawing/2014/main" id="{A6761573-BEBA-4706-B01F-F78015D5D604}"/>
                  </a:ext>
                </a:extLst>
              </p:cNvPr>
              <p:cNvSpPr txBox="1"/>
              <p:nvPr/>
            </p:nvSpPr>
            <p:spPr>
              <a:xfrm>
                <a:off x="11107431" y="460353"/>
                <a:ext cx="1296669" cy="954107"/>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526</a:t>
                </a:r>
              </a:p>
              <a:p>
                <a:r>
                  <a:rPr lang="en-US" sz="2800" b="1" dirty="0">
                    <a:solidFill>
                      <a:srgbClr val="002060"/>
                    </a:solidFill>
                    <a:latin typeface="UTM Avo" panose="02040603050506020204" pitchFamily="18" charset="0"/>
                  </a:rPr>
                  <a:t>  18 </a:t>
                </a:r>
              </a:p>
            </p:txBody>
          </p:sp>
          <p:cxnSp>
            <p:nvCxnSpPr>
              <p:cNvPr id="13" name="Straight Connector 12">
                <a:extLst>
                  <a:ext uri="{FF2B5EF4-FFF2-40B4-BE49-F238E27FC236}">
                    <a16:creationId xmlns:a16="http://schemas.microsoft.com/office/drawing/2014/main" id="{105B8E02-E2E4-4792-97B0-7A66E9E0C857}"/>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6B304D3-BD38-4C29-BB30-9AC148D31FFF}"/>
                  </a:ext>
                </a:extLst>
              </p:cNvPr>
              <p:cNvSpPr txBox="1"/>
              <p:nvPr/>
            </p:nvSpPr>
            <p:spPr>
              <a:xfrm>
                <a:off x="10851504" y="660292"/>
                <a:ext cx="370163" cy="523220"/>
              </a:xfrm>
              <a:prstGeom prst="rect">
                <a:avLst/>
              </a:prstGeom>
              <a:noFill/>
              <a:ln>
                <a:noFill/>
              </a:ln>
            </p:spPr>
            <p:txBody>
              <a:bodyPr wrap="square" rtlCol="0">
                <a:spAutoFit/>
              </a:bodyPr>
              <a:lstStyle/>
              <a:p>
                <a:r>
                  <a:rPr lang="en-US" sz="2800" dirty="0">
                    <a:solidFill>
                      <a:srgbClr val="002060"/>
                    </a:solidFill>
                    <a:latin typeface="UTM Avo" panose="02040603050506020204" pitchFamily="18" charset="0"/>
                  </a:rPr>
                  <a:t>-</a:t>
                </a:r>
              </a:p>
            </p:txBody>
          </p:sp>
          <p:sp>
            <p:nvSpPr>
              <p:cNvPr id="15" name="TextBox 14">
                <a:extLst>
                  <a:ext uri="{FF2B5EF4-FFF2-40B4-BE49-F238E27FC236}">
                    <a16:creationId xmlns:a16="http://schemas.microsoft.com/office/drawing/2014/main" id="{A62192F2-27CC-4DAC-BD45-221EAD48060D}"/>
                  </a:ext>
                </a:extLst>
              </p:cNvPr>
              <p:cNvSpPr txBox="1"/>
              <p:nvPr/>
            </p:nvSpPr>
            <p:spPr>
              <a:xfrm>
                <a:off x="11103395" y="1471666"/>
                <a:ext cx="1133257" cy="523220"/>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 2</a:t>
                </a:r>
              </a:p>
            </p:txBody>
          </p:sp>
          <p:sp>
            <p:nvSpPr>
              <p:cNvPr id="16" name="Rectangle: Rounded Corners 15">
                <a:extLst>
                  <a:ext uri="{FF2B5EF4-FFF2-40B4-BE49-F238E27FC236}">
                    <a16:creationId xmlns:a16="http://schemas.microsoft.com/office/drawing/2014/main" id="{82B11CF4-402B-4442-84EA-4F26111EA588}"/>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UTM Avo" panose="02040603050506020204" pitchFamily="18" charset="0"/>
                  </a:rPr>
                  <a:t> ?</a:t>
                </a:r>
              </a:p>
            </p:txBody>
          </p:sp>
        </p:grpSp>
      </p:grpSp>
      <p:grpSp>
        <p:nvGrpSpPr>
          <p:cNvPr id="17" name="Group 16">
            <a:extLst>
              <a:ext uri="{FF2B5EF4-FFF2-40B4-BE49-F238E27FC236}">
                <a16:creationId xmlns:a16="http://schemas.microsoft.com/office/drawing/2014/main" id="{6A743120-E0BE-4A08-9818-9C399683995E}"/>
              </a:ext>
            </a:extLst>
          </p:cNvPr>
          <p:cNvGrpSpPr/>
          <p:nvPr/>
        </p:nvGrpSpPr>
        <p:grpSpPr>
          <a:xfrm>
            <a:off x="2278472" y="2131799"/>
            <a:ext cx="2043391" cy="1113817"/>
            <a:chOff x="9251003" y="554989"/>
            <a:chExt cx="2043391" cy="1113817"/>
          </a:xfrm>
        </p:grpSpPr>
        <p:sp>
          <p:nvSpPr>
            <p:cNvPr id="18" name="Speech Bubble: Oval 17">
              <a:extLst>
                <a:ext uri="{FF2B5EF4-FFF2-40B4-BE49-F238E27FC236}">
                  <a16:creationId xmlns:a16="http://schemas.microsoft.com/office/drawing/2014/main" id="{BF4847B5-4E00-4F1A-AEB3-4B610364008D}"/>
                </a:ext>
              </a:extLst>
            </p:cNvPr>
            <p:cNvSpPr/>
            <p:nvPr/>
          </p:nvSpPr>
          <p:spPr>
            <a:xfrm>
              <a:off x="9251003" y="554989"/>
              <a:ext cx="2043391" cy="1113817"/>
            </a:xfrm>
            <a:prstGeom prst="wedgeEllipseCallout">
              <a:avLst>
                <a:gd name="adj1" fmla="val 46175"/>
                <a:gd name="adj2" fmla="val 40676"/>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19" name="TextBox 18">
              <a:extLst>
                <a:ext uri="{FF2B5EF4-FFF2-40B4-BE49-F238E27FC236}">
                  <a16:creationId xmlns:a16="http://schemas.microsoft.com/office/drawing/2014/main" id="{D03A25B8-3597-4A61-AB39-88740FE38BF8}"/>
                </a:ext>
              </a:extLst>
            </p:cNvPr>
            <p:cNvSpPr txBox="1"/>
            <p:nvPr/>
          </p:nvSpPr>
          <p:spPr>
            <a:xfrm>
              <a:off x="9385868" y="852839"/>
              <a:ext cx="1773660" cy="584775"/>
            </a:xfrm>
            <a:prstGeom prst="rect">
              <a:avLst/>
            </a:prstGeom>
            <a:noFill/>
          </p:spPr>
          <p:txBody>
            <a:bodyPr wrap="square" rtlCol="0">
              <a:spAutoFit/>
            </a:bodyPr>
            <a:lstStyle/>
            <a:p>
              <a:pPr algn="ctr"/>
              <a:r>
                <a:rPr lang="en-US" sz="3200" b="1" dirty="0">
                  <a:solidFill>
                    <a:schemeClr val="bg1"/>
                  </a:solidFill>
                  <a:latin typeface="UTM Avo" panose="02040603050506020204" pitchFamily="18" charset="0"/>
                  <a:cs typeface="Arial" panose="020B0604020202020204" pitchFamily="34" charset="0"/>
                </a:rPr>
                <a:t>508</a:t>
              </a:r>
            </a:p>
          </p:txBody>
        </p:sp>
      </p:grpSp>
      <p:grpSp>
        <p:nvGrpSpPr>
          <p:cNvPr id="20" name="Group 19">
            <a:extLst>
              <a:ext uri="{FF2B5EF4-FFF2-40B4-BE49-F238E27FC236}">
                <a16:creationId xmlns:a16="http://schemas.microsoft.com/office/drawing/2014/main" id="{687A8C5A-F3CD-4CD9-9BAE-7794D3C7296D}"/>
              </a:ext>
            </a:extLst>
          </p:cNvPr>
          <p:cNvGrpSpPr/>
          <p:nvPr/>
        </p:nvGrpSpPr>
        <p:grpSpPr>
          <a:xfrm>
            <a:off x="1774950" y="1590455"/>
            <a:ext cx="3569677" cy="1113817"/>
            <a:chOff x="7724717" y="554989"/>
            <a:chExt cx="3569677" cy="1113817"/>
          </a:xfrm>
        </p:grpSpPr>
        <p:sp>
          <p:nvSpPr>
            <p:cNvPr id="21" name="Speech Bubble: Oval 20">
              <a:extLst>
                <a:ext uri="{FF2B5EF4-FFF2-40B4-BE49-F238E27FC236}">
                  <a16:creationId xmlns:a16="http://schemas.microsoft.com/office/drawing/2014/main" id="{E8FFE565-719F-4723-9AF0-01AF60580EE2}"/>
                </a:ext>
              </a:extLst>
            </p:cNvPr>
            <p:cNvSpPr/>
            <p:nvPr/>
          </p:nvSpPr>
          <p:spPr>
            <a:xfrm>
              <a:off x="7859583" y="554989"/>
              <a:ext cx="3434811" cy="1113817"/>
            </a:xfrm>
            <a:prstGeom prst="wedgeEllipseCallout">
              <a:avLst>
                <a:gd name="adj1" fmla="val 35801"/>
                <a:gd name="adj2" fmla="val 72395"/>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2" name="TextBox 21">
              <a:extLst>
                <a:ext uri="{FF2B5EF4-FFF2-40B4-BE49-F238E27FC236}">
                  <a16:creationId xmlns:a16="http://schemas.microsoft.com/office/drawing/2014/main" id="{4E531A27-5B41-402D-AF39-660068D75C19}"/>
                </a:ext>
              </a:extLst>
            </p:cNvPr>
            <p:cNvSpPr txBox="1"/>
            <p:nvPr/>
          </p:nvSpPr>
          <p:spPr>
            <a:xfrm>
              <a:off x="7724717" y="841204"/>
              <a:ext cx="3434811" cy="523220"/>
            </a:xfrm>
            <a:prstGeom prst="rect">
              <a:avLst/>
            </a:prstGeom>
            <a:noFill/>
          </p:spPr>
          <p:txBody>
            <a:bodyPr wrap="square" rtlCol="0">
              <a:spAutoFit/>
            </a:bodyPr>
            <a:lstStyle/>
            <a:p>
              <a:pPr algn="ctr"/>
              <a:r>
                <a:rPr lang="en-US" sz="2800" b="1" dirty="0" err="1">
                  <a:solidFill>
                    <a:schemeClr val="bg1"/>
                  </a:solidFill>
                  <a:latin typeface="UTM Avo" panose="02040603050506020204" pitchFamily="18" charset="0"/>
                  <a:cs typeface="Arial" panose="020B0604020202020204" pitchFamily="34" charset="0"/>
                </a:rPr>
                <a:t>Cảm</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ơn</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bạn</a:t>
              </a:r>
              <a:r>
                <a:rPr lang="en-US" sz="2800" b="1" dirty="0">
                  <a:solidFill>
                    <a:schemeClr val="bg1"/>
                  </a:solidFill>
                  <a:latin typeface="UTM Avo" panose="02040603050506020204" pitchFamily="18" charset="0"/>
                  <a:cs typeface="Arial" panose="020B0604020202020204" pitchFamily="34" charset="0"/>
                </a:rPr>
                <a:t>!</a:t>
              </a:r>
            </a:p>
          </p:txBody>
        </p:sp>
      </p:grpSp>
    </p:spTree>
    <p:extLst>
      <p:ext uri="{BB962C8B-B14F-4D97-AF65-F5344CB8AC3E}">
        <p14:creationId xmlns:p14="http://schemas.microsoft.com/office/powerpoint/2010/main" val="2817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fill="hold"/>
                                        <p:tgtEl>
                                          <p:spTgt spid="4"/>
                                        </p:tgtEl>
                                        <p:attrNameLst>
                                          <p:attrName>ppt_x</p:attrName>
                                        </p:attrNameLst>
                                      </p:cBhvr>
                                      <p:tavLst>
                                        <p:tav tm="0">
                                          <p:val>
                                            <p:strVal val="0-#ppt_w/2"/>
                                          </p:val>
                                        </p:tav>
                                        <p:tav tm="100000">
                                          <p:val>
                                            <p:strVal val="#ppt_x"/>
                                          </p:val>
                                        </p:tav>
                                      </p:tavLst>
                                    </p:anim>
                                    <p:anim calcmode="lin" valueType="num">
                                      <p:cBhvr additive="base">
                                        <p:cTn id="14" dur="3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250" fill="hold"/>
                                        <p:tgtEl>
                                          <p:spTgt spid="17"/>
                                        </p:tgtEl>
                                        <p:attrNameLst>
                                          <p:attrName>ppt_w</p:attrName>
                                        </p:attrNameLst>
                                      </p:cBhvr>
                                      <p:tavLst>
                                        <p:tav tm="0">
                                          <p:val>
                                            <p:strVal val="#ppt_w+.3"/>
                                          </p:val>
                                        </p:tav>
                                        <p:tav tm="100000">
                                          <p:val>
                                            <p:strVal val="#ppt_w"/>
                                          </p:val>
                                        </p:tav>
                                      </p:tavLst>
                                    </p:anim>
                                    <p:anim calcmode="lin" valueType="num">
                                      <p:cBhvr>
                                        <p:cTn id="21" dur="1250" fill="hold"/>
                                        <p:tgtEl>
                                          <p:spTgt spid="17"/>
                                        </p:tgtEl>
                                        <p:attrNameLst>
                                          <p:attrName>ppt_h</p:attrName>
                                        </p:attrNameLst>
                                      </p:cBhvr>
                                      <p:tavLst>
                                        <p:tav tm="0">
                                          <p:val>
                                            <p:strVal val="#ppt_h"/>
                                          </p:val>
                                        </p:tav>
                                        <p:tav tm="100000">
                                          <p:val>
                                            <p:strVal val="#ppt_h"/>
                                          </p:val>
                                        </p:tav>
                                      </p:tavLst>
                                    </p:anim>
                                    <p:animEffect transition="in" filter="fade">
                                      <p:cBhvr>
                                        <p:cTn id="22" dur="125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5"/>
                                        </p:tgtEl>
                                        <p:attrNameLst>
                                          <p:attrName>style.visibility</p:attrName>
                                        </p:attrNameLst>
                                      </p:cBhvr>
                                      <p:to>
                                        <p:strVal val="visible"/>
                                      </p:to>
                                    </p:set>
                                    <p:anim calcmode="lin" valueType="num">
                                      <p:cBhvr>
                                        <p:cTn id="33" dur="1500" fill="hold"/>
                                        <p:tgtEl>
                                          <p:spTgt spid="5"/>
                                        </p:tgtEl>
                                        <p:attrNameLst>
                                          <p:attrName>ppt_w</p:attrName>
                                        </p:attrNameLst>
                                      </p:cBhvr>
                                      <p:tavLst>
                                        <p:tav tm="0">
                                          <p:val>
                                            <p:strVal val="#ppt_w+.3"/>
                                          </p:val>
                                        </p:tav>
                                        <p:tav tm="100000">
                                          <p:val>
                                            <p:strVal val="#ppt_w"/>
                                          </p:val>
                                        </p:tav>
                                      </p:tavLst>
                                    </p:anim>
                                    <p:anim calcmode="lin" valueType="num">
                                      <p:cBhvr>
                                        <p:cTn id="34" dur="1500" fill="hold"/>
                                        <p:tgtEl>
                                          <p:spTgt spid="5"/>
                                        </p:tgtEl>
                                        <p:attrNameLst>
                                          <p:attrName>ppt_h</p:attrName>
                                        </p:attrNameLst>
                                      </p:cBhvr>
                                      <p:tavLst>
                                        <p:tav tm="0">
                                          <p:val>
                                            <p:strVal val="#ppt_h"/>
                                          </p:val>
                                        </p:tav>
                                        <p:tav tm="100000">
                                          <p:val>
                                            <p:strVal val="#ppt_h"/>
                                          </p:val>
                                        </p:tav>
                                      </p:tavLst>
                                    </p:anim>
                                    <p:animEffect transition="in" filter="fade">
                                      <p:cBhvr>
                                        <p:cTn id="35" dur="1500"/>
                                        <p:tgtEl>
                                          <p:spTgt spid="5"/>
                                        </p:tgtEl>
                                      </p:cBhvr>
                                    </p:animEffect>
                                  </p:childTnLst>
                                </p:cTn>
                              </p:par>
                              <p:par>
                                <p:cTn id="36" presetID="10" presetClass="exit" presetSubtype="0" fill="hold" nodeType="with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250" fill="hold"/>
                                        <p:tgtEl>
                                          <p:spTgt spid="20"/>
                                        </p:tgtEl>
                                        <p:attrNameLst>
                                          <p:attrName>ppt_w</p:attrName>
                                        </p:attrNameLst>
                                      </p:cBhvr>
                                      <p:tavLst>
                                        <p:tav tm="0">
                                          <p:val>
                                            <p:strVal val="#ppt_w+.3"/>
                                          </p:val>
                                        </p:tav>
                                        <p:tav tm="100000">
                                          <p:val>
                                            <p:strVal val="#ppt_w"/>
                                          </p:val>
                                        </p:tav>
                                      </p:tavLst>
                                    </p:anim>
                                    <p:anim calcmode="lin" valueType="num">
                                      <p:cBhvr>
                                        <p:cTn id="43" dur="1250" fill="hold"/>
                                        <p:tgtEl>
                                          <p:spTgt spid="20"/>
                                        </p:tgtEl>
                                        <p:attrNameLst>
                                          <p:attrName>ppt_h</p:attrName>
                                        </p:attrNameLst>
                                      </p:cBhvr>
                                      <p:tavLst>
                                        <p:tav tm="0">
                                          <p:val>
                                            <p:strVal val="#ppt_h"/>
                                          </p:val>
                                        </p:tav>
                                        <p:tav tm="100000">
                                          <p:val>
                                            <p:strVal val="#ppt_h"/>
                                          </p:val>
                                        </p:tav>
                                      </p:tavLst>
                                    </p:anim>
                                    <p:animEffect transition="in" filter="fade">
                                      <p:cBhvr>
                                        <p:cTn id="44" dur="1250"/>
                                        <p:tgtEl>
                                          <p:spTgt spid="20"/>
                                        </p:tgtEl>
                                      </p:cBhvr>
                                    </p:animEffect>
                                  </p:childTnLst>
                                </p:cTn>
                              </p:par>
                              <p:par>
                                <p:cTn id="45" presetID="14" presetClass="exit" presetSubtype="10" fill="hold" nodeType="withEffect">
                                  <p:stCondLst>
                                    <p:cond delay="0"/>
                                  </p:stCondLst>
                                  <p:childTnLst>
                                    <p:animEffect transition="out" filter="randombar(horizontal)">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par>
                          <p:cTn id="48" fill="hold">
                            <p:stCondLst>
                              <p:cond delay="2800"/>
                            </p:stCondLst>
                            <p:childTnLst>
                              <p:par>
                                <p:cTn id="49" presetID="2" presetClass="exit" presetSubtype="2" fill="hold" nodeType="afterEffect">
                                  <p:stCondLst>
                                    <p:cond delay="0"/>
                                  </p:stCondLst>
                                  <p:childTnLst>
                                    <p:anim calcmode="lin" valueType="num">
                                      <p:cBhvr additive="base">
                                        <p:cTn id="50" dur="3000"/>
                                        <p:tgtEl>
                                          <p:spTgt spid="4"/>
                                        </p:tgtEl>
                                        <p:attrNameLst>
                                          <p:attrName>ppt_x</p:attrName>
                                        </p:attrNameLst>
                                      </p:cBhvr>
                                      <p:tavLst>
                                        <p:tav tm="0">
                                          <p:val>
                                            <p:strVal val="ppt_x"/>
                                          </p:val>
                                        </p:tav>
                                        <p:tav tm="100000">
                                          <p:val>
                                            <p:strVal val="1+ppt_w/2"/>
                                          </p:val>
                                        </p:tav>
                                      </p:tavLst>
                                    </p:anim>
                                    <p:anim calcmode="lin" valueType="num">
                                      <p:cBhvr additive="base">
                                        <p:cTn id="51" dur="3000"/>
                                        <p:tgtEl>
                                          <p:spTgt spid="4"/>
                                        </p:tgtEl>
                                        <p:attrNameLst>
                                          <p:attrName>ppt_y</p:attrName>
                                        </p:attrNameLst>
                                      </p:cBhvr>
                                      <p:tavLst>
                                        <p:tav tm="0">
                                          <p:val>
                                            <p:strVal val="ppt_y"/>
                                          </p:val>
                                        </p:tav>
                                        <p:tav tm="100000">
                                          <p:val>
                                            <p:strVal val="ppt_y"/>
                                          </p:val>
                                        </p:tav>
                                      </p:tavLst>
                                    </p:anim>
                                    <p:set>
                                      <p:cBhvr>
                                        <p:cTn id="52" dur="1" fill="hold">
                                          <p:stCondLst>
                                            <p:cond delay="2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B1DA3A-F9EB-4EB7-A5ED-B0C4AE944D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81000"/>
            <a:ext cx="12192000" cy="6477000"/>
          </a:xfrm>
          <a:prstGeom prst="rect">
            <a:avLst/>
          </a:prstGeom>
        </p:spPr>
      </p:pic>
      <p:pic>
        <p:nvPicPr>
          <p:cNvPr id="8" name="Picture 7">
            <a:extLst>
              <a:ext uri="{FF2B5EF4-FFF2-40B4-BE49-F238E27FC236}">
                <a16:creationId xmlns:a16="http://schemas.microsoft.com/office/drawing/2014/main" id="{7384FE20-40A9-4D79-BFE0-DDA3FE1C9ED8}"/>
              </a:ext>
            </a:extLst>
          </p:cNvPr>
          <p:cNvPicPr>
            <a:picLocks noChangeAspect="1"/>
          </p:cNvPicPr>
          <p:nvPr/>
        </p:nvPicPr>
        <p:blipFill rotWithShape="1">
          <a:blip r:embed="rId7">
            <a:lum bright="70000" contrast="-70000"/>
            <a:extLst>
              <a:ext uri="{BEBA8EAE-BF5A-486C-A8C5-ECC9F3942E4B}">
                <a14:imgProps xmlns:a14="http://schemas.microsoft.com/office/drawing/2010/main">
                  <a14:imgLayer r:embed="rId8">
                    <a14:imgEffect>
                      <a14:backgroundRemoval t="41567" b="53667" l="65366" r="71152">
                        <a14:backgroundMark x1="67667" y1="43531" x2="67667" y2="43531"/>
                      </a14:backgroundRemoval>
                    </a14:imgEffect>
                  </a14:imgLayer>
                </a14:imgProps>
              </a:ext>
              <a:ext uri="{28A0092B-C50C-407E-A947-70E740481C1C}">
                <a14:useLocalDpi xmlns:a14="http://schemas.microsoft.com/office/drawing/2010/main" val="0"/>
              </a:ext>
            </a:extLst>
          </a:blip>
          <a:srcRect l="64643" t="40054" r="28125" b="44820"/>
          <a:stretch/>
        </p:blipFill>
        <p:spPr>
          <a:xfrm>
            <a:off x="7878873" y="2982686"/>
            <a:ext cx="881743" cy="979715"/>
          </a:xfrm>
          <a:prstGeom prst="rect">
            <a:avLst/>
          </a:prstGeom>
        </p:spPr>
      </p:pic>
      <p:pic>
        <p:nvPicPr>
          <p:cNvPr id="4" name="Picture 3">
            <a:extLst>
              <a:ext uri="{FF2B5EF4-FFF2-40B4-BE49-F238E27FC236}">
                <a16:creationId xmlns:a16="http://schemas.microsoft.com/office/drawing/2014/main" id="{8BD53504-98DC-470C-87F1-1C9E7761F4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4437" y="381000"/>
            <a:ext cx="2143125" cy="3810000"/>
          </a:xfrm>
          <a:prstGeom prst="rect">
            <a:avLst/>
          </a:prstGeom>
        </p:spPr>
      </p:pic>
      <p:pic>
        <p:nvPicPr>
          <p:cNvPr id="6" name="Picture 5">
            <a:extLst>
              <a:ext uri="{FF2B5EF4-FFF2-40B4-BE49-F238E27FC236}">
                <a16:creationId xmlns:a16="http://schemas.microsoft.com/office/drawing/2014/main" id="{4E62D7E1-970A-4890-9591-61DD24FE90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00675" y="3352800"/>
            <a:ext cx="1025066" cy="2053943"/>
          </a:xfrm>
          <a:prstGeom prst="rect">
            <a:avLst/>
          </a:prstGeom>
        </p:spPr>
      </p:pic>
      <p:pic>
        <p:nvPicPr>
          <p:cNvPr id="7" name="Picture 6">
            <a:extLst>
              <a:ext uri="{FF2B5EF4-FFF2-40B4-BE49-F238E27FC236}">
                <a16:creationId xmlns:a16="http://schemas.microsoft.com/office/drawing/2014/main" id="{900F0CF4-BD21-4786-95DD-3D3649DBD768}"/>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51753" b="71705" l="24250" r="48500">
                        <a14:foregroundMark x1="26250" y1="60339" x2="26250" y2="60339"/>
                        <a14:foregroundMark x1="28333" y1="58283" x2="31917" y2="54172"/>
                        <a14:foregroundMark x1="31917" y1="54172" x2="33000" y2="53567"/>
                        <a14:foregroundMark x1="38583" y1="51874" x2="41250" y2="51874"/>
                        <a14:foregroundMark x1="42083" y1="52721" x2="44167" y2="53809"/>
                        <a14:foregroundMark x1="25917" y1="59129" x2="25917" y2="59129"/>
                        <a14:foregroundMark x1="24250" y1="61669" x2="24250" y2="61669"/>
                        <a14:foregroundMark x1="31000" y1="53083" x2="31000" y2="53083"/>
                        <a14:foregroundMark x1="29000" y1="54776" x2="29000" y2="54776"/>
                        <a14:foregroundMark x1="27500" y1="56348" x2="27500" y2="56348"/>
                        <a14:foregroundMark x1="30000" y1="53446" x2="30000" y2="53446"/>
                        <a14:foregroundMark x1="26667" y1="64329" x2="26750" y2="68561"/>
                        <a14:backgroundMark x1="42500" y1="55744" x2="42500" y2="55744"/>
                        <a14:backgroundMark x1="37583" y1="55623" x2="37583" y2="55623"/>
                        <a14:backgroundMark x1="33583" y1="56590" x2="33583" y2="56590"/>
                        <a14:backgroundMark x1="33417" y1="56953" x2="33417" y2="56953"/>
                        <a14:backgroundMark x1="32500" y1="56832" x2="32500" y2="56832"/>
                        <a14:backgroundMark x1="45667" y1="57678" x2="45667" y2="57678"/>
                        <a14:backgroundMark x1="32500" y1="58525" x2="33250" y2="59976"/>
                        <a14:backgroundMark x1="28917" y1="61790" x2="29417" y2="64933"/>
                      </a14:backgroundRemoval>
                    </a14:imgEffect>
                  </a14:imgLayer>
                </a14:imgProps>
              </a:ext>
              <a:ext uri="{28A0092B-C50C-407E-A947-70E740481C1C}">
                <a14:useLocalDpi xmlns:a14="http://schemas.microsoft.com/office/drawing/2010/main" val="0"/>
              </a:ext>
            </a:extLst>
          </a:blip>
          <a:srcRect l="23393" t="49411" r="48571" b="25743"/>
          <a:stretch/>
        </p:blipFill>
        <p:spPr>
          <a:xfrm>
            <a:off x="2852057" y="3581400"/>
            <a:ext cx="3418112" cy="1609236"/>
          </a:xfrm>
          <a:prstGeom prst="rect">
            <a:avLst/>
          </a:prstGeom>
        </p:spPr>
      </p:pic>
      <p:pic>
        <p:nvPicPr>
          <p:cNvPr id="5" name="Picture 4">
            <a:extLst>
              <a:ext uri="{FF2B5EF4-FFF2-40B4-BE49-F238E27FC236}">
                <a16:creationId xmlns:a16="http://schemas.microsoft.com/office/drawing/2014/main" id="{B161A961-4AB5-4832-8451-AEA695986E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30762" y="3722915"/>
            <a:ext cx="1221185" cy="2445828"/>
          </a:xfrm>
          <a:prstGeom prst="rect">
            <a:avLst/>
          </a:prstGeom>
        </p:spPr>
      </p:pic>
      <p:grpSp>
        <p:nvGrpSpPr>
          <p:cNvPr id="9" name="Group 8">
            <a:extLst>
              <a:ext uri="{FF2B5EF4-FFF2-40B4-BE49-F238E27FC236}">
                <a16:creationId xmlns:a16="http://schemas.microsoft.com/office/drawing/2014/main" id="{B576067F-09F9-4299-9C9B-8282FA2602D5}"/>
              </a:ext>
            </a:extLst>
          </p:cNvPr>
          <p:cNvGrpSpPr/>
          <p:nvPr/>
        </p:nvGrpSpPr>
        <p:grpSpPr>
          <a:xfrm>
            <a:off x="6696743" y="596047"/>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852B7B0F-5665-446D-ADB0-ECA1024194DD}"/>
                </a:ext>
              </a:extLst>
            </p:cNvPr>
            <p:cNvSpPr/>
            <p:nvPr/>
          </p:nvSpPr>
          <p:spPr>
            <a:xfrm>
              <a:off x="9251003" y="680559"/>
              <a:ext cx="1618554" cy="1228175"/>
            </a:xfrm>
            <a:prstGeom prst="wedgeRoundRectCallout">
              <a:avLst>
                <a:gd name="adj1" fmla="val -81857"/>
                <a:gd name="adj2" fmla="val -591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11" name="TextBox 10">
              <a:extLst>
                <a:ext uri="{FF2B5EF4-FFF2-40B4-BE49-F238E27FC236}">
                  <a16:creationId xmlns:a16="http://schemas.microsoft.com/office/drawing/2014/main" id="{5E9973FF-1192-473B-BEA0-C78C81D1C6CE}"/>
                </a:ext>
              </a:extLst>
            </p:cNvPr>
            <p:cNvSpPr txBox="1"/>
            <p:nvPr/>
          </p:nvSpPr>
          <p:spPr>
            <a:xfrm>
              <a:off x="9383248" y="860620"/>
              <a:ext cx="1451310" cy="912488"/>
            </a:xfrm>
            <a:prstGeom prst="rect">
              <a:avLst/>
            </a:prstGeom>
            <a:noFill/>
          </p:spPr>
          <p:txBody>
            <a:bodyPr wrap="square" rtlCol="0">
              <a:spAutoFit/>
            </a:bodyPr>
            <a:lstStyle/>
            <a:p>
              <a:pPr algn="ct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qua </a:t>
              </a:r>
              <a:r>
                <a:rPr lang="en-US" sz="2400" b="1" dirty="0" err="1">
                  <a:latin typeface="UTM Avo" panose="02040603050506020204" pitchFamily="18" charset="0"/>
                  <a:cs typeface="Arial" panose="020B0604020202020204" pitchFamily="34" charset="0"/>
                </a:rPr>
                <a:t>cầu</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đến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được</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nhà</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bà</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nhé</a:t>
              </a:r>
              <a:r>
                <a:rPr lang="en-US" sz="2400" b="1" dirty="0">
                  <a:latin typeface="UTM Avo" panose="02040603050506020204" pitchFamily="18" charset="0"/>
                  <a:cs typeface="Arial" panose="020B0604020202020204" pitchFamily="34" charset="0"/>
                </a:rPr>
                <a:t>!</a:t>
              </a:r>
            </a:p>
          </p:txBody>
        </p:sp>
      </p:grpSp>
      <p:grpSp>
        <p:nvGrpSpPr>
          <p:cNvPr id="12" name="Group 11">
            <a:extLst>
              <a:ext uri="{FF2B5EF4-FFF2-40B4-BE49-F238E27FC236}">
                <a16:creationId xmlns:a16="http://schemas.microsoft.com/office/drawing/2014/main" id="{5CB056E8-D947-483A-80C0-907CE4B056A1}"/>
              </a:ext>
            </a:extLst>
          </p:cNvPr>
          <p:cNvGrpSpPr/>
          <p:nvPr/>
        </p:nvGrpSpPr>
        <p:grpSpPr>
          <a:xfrm>
            <a:off x="7301618" y="693711"/>
            <a:ext cx="2700789" cy="1735938"/>
            <a:chOff x="4060499" y="241660"/>
            <a:chExt cx="3796325" cy="1735938"/>
          </a:xfrm>
        </p:grpSpPr>
        <p:sp>
          <p:nvSpPr>
            <p:cNvPr id="13" name="Speech Bubble: Rectangle 12">
              <a:extLst>
                <a:ext uri="{FF2B5EF4-FFF2-40B4-BE49-F238E27FC236}">
                  <a16:creationId xmlns:a16="http://schemas.microsoft.com/office/drawing/2014/main" id="{C21AC430-5A72-4384-AF7D-2F5D73CD230D}"/>
                </a:ext>
              </a:extLst>
            </p:cNvPr>
            <p:cNvSpPr/>
            <p:nvPr/>
          </p:nvSpPr>
          <p:spPr>
            <a:xfrm>
              <a:off x="4060499" y="241660"/>
              <a:ext cx="3796325" cy="1735938"/>
            </a:xfrm>
            <a:prstGeom prst="wedgeRectCallout">
              <a:avLst>
                <a:gd name="adj1" fmla="val -73157"/>
                <a:gd name="adj2" fmla="val -4540"/>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UTM Avo" panose="020406030505060202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CC243DB5-D066-4B21-A1AB-66B14F189040}"/>
                </a:ext>
              </a:extLst>
            </p:cNvPr>
            <p:cNvGrpSpPr/>
            <p:nvPr/>
          </p:nvGrpSpPr>
          <p:grpSpPr>
            <a:xfrm>
              <a:off x="5220113" y="368595"/>
              <a:ext cx="1552596" cy="1534533"/>
              <a:chOff x="10851504" y="460353"/>
              <a:chExt cx="1552596" cy="1534533"/>
            </a:xfrm>
          </p:grpSpPr>
          <p:sp>
            <p:nvSpPr>
              <p:cNvPr id="15" name="TextBox 14">
                <a:extLst>
                  <a:ext uri="{FF2B5EF4-FFF2-40B4-BE49-F238E27FC236}">
                    <a16:creationId xmlns:a16="http://schemas.microsoft.com/office/drawing/2014/main" id="{280FF204-A14E-48BD-8FE5-D9C3B27DBB68}"/>
                  </a:ext>
                </a:extLst>
              </p:cNvPr>
              <p:cNvSpPr txBox="1"/>
              <p:nvPr/>
            </p:nvSpPr>
            <p:spPr>
              <a:xfrm>
                <a:off x="11107431" y="460353"/>
                <a:ext cx="1296669" cy="954107"/>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108</a:t>
                </a:r>
              </a:p>
              <a:p>
                <a:r>
                  <a:rPr lang="en-US" sz="2800" b="1" dirty="0">
                    <a:solidFill>
                      <a:srgbClr val="002060"/>
                    </a:solidFill>
                    <a:latin typeface="UTM Avo" panose="02040603050506020204" pitchFamily="18" charset="0"/>
                  </a:rPr>
                  <a:t>    9 </a:t>
                </a:r>
              </a:p>
            </p:txBody>
          </p:sp>
          <p:cxnSp>
            <p:nvCxnSpPr>
              <p:cNvPr id="16" name="Straight Connector 15">
                <a:extLst>
                  <a:ext uri="{FF2B5EF4-FFF2-40B4-BE49-F238E27FC236}">
                    <a16:creationId xmlns:a16="http://schemas.microsoft.com/office/drawing/2014/main" id="{CD96BD28-B50C-4CB5-BA37-2E72B7A3FC35}"/>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BC63FFF-F59B-4537-8B1D-C99A094DDED3}"/>
                  </a:ext>
                </a:extLst>
              </p:cNvPr>
              <p:cNvSpPr txBox="1"/>
              <p:nvPr/>
            </p:nvSpPr>
            <p:spPr>
              <a:xfrm>
                <a:off x="10851504" y="660292"/>
                <a:ext cx="370163" cy="523220"/>
              </a:xfrm>
              <a:prstGeom prst="rect">
                <a:avLst/>
              </a:prstGeom>
              <a:noFill/>
              <a:ln>
                <a:noFill/>
              </a:ln>
            </p:spPr>
            <p:txBody>
              <a:bodyPr wrap="square" rtlCol="0">
                <a:spAutoFit/>
              </a:bodyPr>
              <a:lstStyle/>
              <a:p>
                <a:r>
                  <a:rPr lang="en-US" sz="2800" dirty="0">
                    <a:solidFill>
                      <a:srgbClr val="002060"/>
                    </a:solidFill>
                    <a:latin typeface="UTM Avo" panose="02040603050506020204" pitchFamily="18" charset="0"/>
                  </a:rPr>
                  <a:t>-</a:t>
                </a:r>
              </a:p>
            </p:txBody>
          </p:sp>
          <p:sp>
            <p:nvSpPr>
              <p:cNvPr id="18" name="TextBox 17">
                <a:extLst>
                  <a:ext uri="{FF2B5EF4-FFF2-40B4-BE49-F238E27FC236}">
                    <a16:creationId xmlns:a16="http://schemas.microsoft.com/office/drawing/2014/main" id="{DA6C2ADE-10C8-4385-82E5-8908B42A5419}"/>
                  </a:ext>
                </a:extLst>
              </p:cNvPr>
              <p:cNvSpPr txBox="1"/>
              <p:nvPr/>
            </p:nvSpPr>
            <p:spPr>
              <a:xfrm>
                <a:off x="11103395" y="1471666"/>
                <a:ext cx="1133257" cy="523220"/>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 2</a:t>
                </a:r>
              </a:p>
            </p:txBody>
          </p:sp>
          <p:sp>
            <p:nvSpPr>
              <p:cNvPr id="19" name="Rectangle: Rounded Corners 18">
                <a:extLst>
                  <a:ext uri="{FF2B5EF4-FFF2-40B4-BE49-F238E27FC236}">
                    <a16:creationId xmlns:a16="http://schemas.microsoft.com/office/drawing/2014/main" id="{9F9FA89C-A32E-479B-940B-36967AEDA6D4}"/>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UTM Avo" panose="02040603050506020204" pitchFamily="18" charset="0"/>
                  </a:rPr>
                  <a:t> ?</a:t>
                </a:r>
              </a:p>
            </p:txBody>
          </p:sp>
        </p:grpSp>
      </p:grpSp>
      <p:grpSp>
        <p:nvGrpSpPr>
          <p:cNvPr id="20" name="Group 19">
            <a:extLst>
              <a:ext uri="{FF2B5EF4-FFF2-40B4-BE49-F238E27FC236}">
                <a16:creationId xmlns:a16="http://schemas.microsoft.com/office/drawing/2014/main" id="{CE20E756-2EDC-4CFD-B9FD-46AB6796BD17}"/>
              </a:ext>
            </a:extLst>
          </p:cNvPr>
          <p:cNvGrpSpPr/>
          <p:nvPr/>
        </p:nvGrpSpPr>
        <p:grpSpPr>
          <a:xfrm>
            <a:off x="4139362" y="2844539"/>
            <a:ext cx="2043391" cy="1113817"/>
            <a:chOff x="9251003" y="554989"/>
            <a:chExt cx="2043391" cy="1113817"/>
          </a:xfrm>
        </p:grpSpPr>
        <p:sp>
          <p:nvSpPr>
            <p:cNvPr id="21" name="Speech Bubble: Oval 20">
              <a:extLst>
                <a:ext uri="{FF2B5EF4-FFF2-40B4-BE49-F238E27FC236}">
                  <a16:creationId xmlns:a16="http://schemas.microsoft.com/office/drawing/2014/main" id="{7B9FFF2C-EB5A-493B-84FA-5F81BBD49483}"/>
                </a:ext>
              </a:extLst>
            </p:cNvPr>
            <p:cNvSpPr/>
            <p:nvPr/>
          </p:nvSpPr>
          <p:spPr>
            <a:xfrm>
              <a:off x="9251003" y="554989"/>
              <a:ext cx="2043391" cy="1113817"/>
            </a:xfrm>
            <a:prstGeom prst="wedgeEllipseCallout">
              <a:avLst>
                <a:gd name="adj1" fmla="val -62647"/>
                <a:gd name="adj2" fmla="val 3507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2" name="TextBox 21">
              <a:extLst>
                <a:ext uri="{FF2B5EF4-FFF2-40B4-BE49-F238E27FC236}">
                  <a16:creationId xmlns:a16="http://schemas.microsoft.com/office/drawing/2014/main" id="{3BB4D20B-0855-46F7-9464-29C90B44C3BA}"/>
                </a:ext>
              </a:extLst>
            </p:cNvPr>
            <p:cNvSpPr txBox="1"/>
            <p:nvPr/>
          </p:nvSpPr>
          <p:spPr>
            <a:xfrm>
              <a:off x="9424767" y="819509"/>
              <a:ext cx="1773660" cy="584775"/>
            </a:xfrm>
            <a:prstGeom prst="rect">
              <a:avLst/>
            </a:prstGeom>
            <a:noFill/>
          </p:spPr>
          <p:txBody>
            <a:bodyPr wrap="square" rtlCol="0">
              <a:spAutoFit/>
            </a:bodyPr>
            <a:lstStyle/>
            <a:p>
              <a:pPr algn="ctr"/>
              <a:r>
                <a:rPr lang="en-US" sz="3200" b="1" dirty="0">
                  <a:solidFill>
                    <a:schemeClr val="bg1"/>
                  </a:solidFill>
                  <a:latin typeface="UTM Avo" panose="02040603050506020204" pitchFamily="18" charset="0"/>
                  <a:cs typeface="Arial" panose="020B0604020202020204" pitchFamily="34" charset="0"/>
                </a:rPr>
                <a:t>99</a:t>
              </a:r>
            </a:p>
          </p:txBody>
        </p:sp>
      </p:grpSp>
      <p:grpSp>
        <p:nvGrpSpPr>
          <p:cNvPr id="23" name="Group 22">
            <a:extLst>
              <a:ext uri="{FF2B5EF4-FFF2-40B4-BE49-F238E27FC236}">
                <a16:creationId xmlns:a16="http://schemas.microsoft.com/office/drawing/2014/main" id="{CB021EE9-4A77-498F-BFC4-698749555787}"/>
              </a:ext>
            </a:extLst>
          </p:cNvPr>
          <p:cNvGrpSpPr/>
          <p:nvPr/>
        </p:nvGrpSpPr>
        <p:grpSpPr>
          <a:xfrm>
            <a:off x="1121886" y="1024889"/>
            <a:ext cx="3569677" cy="1113817"/>
            <a:chOff x="7724717" y="554989"/>
            <a:chExt cx="3569677" cy="1113817"/>
          </a:xfrm>
        </p:grpSpPr>
        <p:sp>
          <p:nvSpPr>
            <p:cNvPr id="24" name="Speech Bubble: Oval 23">
              <a:extLst>
                <a:ext uri="{FF2B5EF4-FFF2-40B4-BE49-F238E27FC236}">
                  <a16:creationId xmlns:a16="http://schemas.microsoft.com/office/drawing/2014/main" id="{38853173-DB99-4E28-83D0-37E4ADA38D0A}"/>
                </a:ext>
              </a:extLst>
            </p:cNvPr>
            <p:cNvSpPr/>
            <p:nvPr/>
          </p:nvSpPr>
          <p:spPr>
            <a:xfrm>
              <a:off x="7859583" y="554989"/>
              <a:ext cx="3434811" cy="1113817"/>
            </a:xfrm>
            <a:prstGeom prst="wedgeEllipseCallout">
              <a:avLst>
                <a:gd name="adj1" fmla="val -16535"/>
                <a:gd name="adj2" fmla="val 9291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5" name="TextBox 24">
              <a:extLst>
                <a:ext uri="{FF2B5EF4-FFF2-40B4-BE49-F238E27FC236}">
                  <a16:creationId xmlns:a16="http://schemas.microsoft.com/office/drawing/2014/main" id="{E0727C8E-62AF-4CE0-856F-5CBBAFC4F49A}"/>
                </a:ext>
              </a:extLst>
            </p:cNvPr>
            <p:cNvSpPr txBox="1"/>
            <p:nvPr/>
          </p:nvSpPr>
          <p:spPr>
            <a:xfrm>
              <a:off x="7724717" y="841204"/>
              <a:ext cx="3434811" cy="523220"/>
            </a:xfrm>
            <a:prstGeom prst="rect">
              <a:avLst/>
            </a:prstGeom>
            <a:noFill/>
          </p:spPr>
          <p:txBody>
            <a:bodyPr wrap="square" rtlCol="0">
              <a:spAutoFit/>
            </a:bodyPr>
            <a:lstStyle/>
            <a:p>
              <a:pPr algn="ctr"/>
              <a:r>
                <a:rPr lang="en-US" sz="2800" b="1" dirty="0" err="1">
                  <a:solidFill>
                    <a:schemeClr val="bg1"/>
                  </a:solidFill>
                  <a:latin typeface="UTM Avo" panose="02040603050506020204" pitchFamily="18" charset="0"/>
                  <a:cs typeface="Arial" panose="020B0604020202020204" pitchFamily="34" charset="0"/>
                </a:rPr>
                <a:t>Cảm</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ơn</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bạn</a:t>
              </a:r>
              <a:r>
                <a:rPr lang="en-US" sz="2800" b="1" dirty="0">
                  <a:solidFill>
                    <a:schemeClr val="bg1"/>
                  </a:solidFill>
                  <a:latin typeface="UTM Avo" panose="02040603050506020204" pitchFamily="18" charset="0"/>
                  <a:cs typeface="Arial" panose="020B0604020202020204" pitchFamily="34" charset="0"/>
                </a:rPr>
                <a:t>!</a:t>
              </a:r>
            </a:p>
          </p:txBody>
        </p:sp>
      </p:grpSp>
    </p:spTree>
    <p:extLst>
      <p:ext uri="{BB962C8B-B14F-4D97-AF65-F5344CB8AC3E}">
        <p14:creationId xmlns:p14="http://schemas.microsoft.com/office/powerpoint/2010/main" val="231950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1250" fill="hold"/>
                                        <p:tgtEl>
                                          <p:spTgt spid="20"/>
                                        </p:tgtEl>
                                        <p:attrNameLst>
                                          <p:attrName>ppt_w</p:attrName>
                                        </p:attrNameLst>
                                      </p:cBhvr>
                                      <p:tavLst>
                                        <p:tav tm="0">
                                          <p:val>
                                            <p:strVal val="#ppt_w+.3"/>
                                          </p:val>
                                        </p:tav>
                                        <p:tav tm="100000">
                                          <p:val>
                                            <p:strVal val="#ppt_w"/>
                                          </p:val>
                                        </p:tav>
                                      </p:tavLst>
                                    </p:anim>
                                    <p:anim calcmode="lin" valueType="num">
                                      <p:cBhvr>
                                        <p:cTn id="21" dur="1250" fill="hold"/>
                                        <p:tgtEl>
                                          <p:spTgt spid="20"/>
                                        </p:tgtEl>
                                        <p:attrNameLst>
                                          <p:attrName>ppt_h</p:attrName>
                                        </p:attrNameLst>
                                      </p:cBhvr>
                                      <p:tavLst>
                                        <p:tav tm="0">
                                          <p:val>
                                            <p:strVal val="#ppt_h"/>
                                          </p:val>
                                        </p:tav>
                                        <p:tav tm="100000">
                                          <p:val>
                                            <p:strVal val="#ppt_h"/>
                                          </p:val>
                                        </p:tav>
                                      </p:tavLst>
                                    </p:anim>
                                    <p:animEffect transition="in" filter="fade">
                                      <p:cBhvr>
                                        <p:cTn id="22" dur="1250"/>
                                        <p:tgtEl>
                                          <p:spTgt spid="20"/>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9"/>
                                        </p:tgtEl>
                                        <p:attrNameLst>
                                          <p:attrName>style.visibility</p:attrName>
                                        </p:attrNameLst>
                                      </p:cBhvr>
                                      <p:to>
                                        <p:strVal val="visible"/>
                                      </p:to>
                                    </p:set>
                                    <p:anim calcmode="lin" valueType="num">
                                      <p:cBhvr>
                                        <p:cTn id="33" dur="1500" fill="hold"/>
                                        <p:tgtEl>
                                          <p:spTgt spid="9"/>
                                        </p:tgtEl>
                                        <p:attrNameLst>
                                          <p:attrName>ppt_w</p:attrName>
                                        </p:attrNameLst>
                                      </p:cBhvr>
                                      <p:tavLst>
                                        <p:tav tm="0">
                                          <p:val>
                                            <p:strVal val="#ppt_w+.3"/>
                                          </p:val>
                                        </p:tav>
                                        <p:tav tm="100000">
                                          <p:val>
                                            <p:strVal val="#ppt_w"/>
                                          </p:val>
                                        </p:tav>
                                      </p:tavLst>
                                    </p:anim>
                                    <p:anim calcmode="lin" valueType="num">
                                      <p:cBhvr>
                                        <p:cTn id="34" dur="1500" fill="hold"/>
                                        <p:tgtEl>
                                          <p:spTgt spid="9"/>
                                        </p:tgtEl>
                                        <p:attrNameLst>
                                          <p:attrName>ppt_h</p:attrName>
                                        </p:attrNameLst>
                                      </p:cBhvr>
                                      <p:tavLst>
                                        <p:tav tm="0">
                                          <p:val>
                                            <p:strVal val="#ppt_h"/>
                                          </p:val>
                                        </p:tav>
                                        <p:tav tm="100000">
                                          <p:val>
                                            <p:strVal val="#ppt_h"/>
                                          </p:val>
                                        </p:tav>
                                      </p:tavLst>
                                    </p:anim>
                                    <p:animEffect transition="in" filter="fade">
                                      <p:cBhvr>
                                        <p:cTn id="35" dur="1500"/>
                                        <p:tgtEl>
                                          <p:spTgt spid="9"/>
                                        </p:tgtEl>
                                      </p:cBhvr>
                                    </p:animEffect>
                                  </p:childTnLst>
                                </p:cTn>
                              </p:par>
                              <p:par>
                                <p:cTn id="36" presetID="10" presetClass="exit" presetSubtype="0" fill="hold"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1250" fill="hold"/>
                                        <p:tgtEl>
                                          <p:spTgt spid="23"/>
                                        </p:tgtEl>
                                        <p:attrNameLst>
                                          <p:attrName>ppt_w</p:attrName>
                                        </p:attrNameLst>
                                      </p:cBhvr>
                                      <p:tavLst>
                                        <p:tav tm="0">
                                          <p:val>
                                            <p:strVal val="#ppt_w+.3"/>
                                          </p:val>
                                        </p:tav>
                                        <p:tav tm="100000">
                                          <p:val>
                                            <p:strVal val="#ppt_w"/>
                                          </p:val>
                                        </p:tav>
                                      </p:tavLst>
                                    </p:anim>
                                    <p:anim calcmode="lin" valueType="num">
                                      <p:cBhvr>
                                        <p:cTn id="43" dur="1250" fill="hold"/>
                                        <p:tgtEl>
                                          <p:spTgt spid="23"/>
                                        </p:tgtEl>
                                        <p:attrNameLst>
                                          <p:attrName>ppt_h</p:attrName>
                                        </p:attrNameLst>
                                      </p:cBhvr>
                                      <p:tavLst>
                                        <p:tav tm="0">
                                          <p:val>
                                            <p:strVal val="#ppt_h"/>
                                          </p:val>
                                        </p:tav>
                                        <p:tav tm="100000">
                                          <p:val>
                                            <p:strVal val="#ppt_h"/>
                                          </p:val>
                                        </p:tav>
                                      </p:tavLst>
                                    </p:anim>
                                    <p:animEffect transition="in" filter="fade">
                                      <p:cBhvr>
                                        <p:cTn id="44" dur="1250"/>
                                        <p:tgtEl>
                                          <p:spTgt spid="23"/>
                                        </p:tgtEl>
                                      </p:cBhvr>
                                    </p:animEffect>
                                  </p:childTnLst>
                                </p:cTn>
                              </p:par>
                              <p:par>
                                <p:cTn id="45" presetID="14" presetClass="exit" presetSubtype="10" fill="hold" nodeType="withEffect">
                                  <p:stCondLst>
                                    <p:cond delay="0"/>
                                  </p:stCondLst>
                                  <p:childTnLst>
                                    <p:animEffect transition="out" filter="randombar(horizontal)">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par>
                          <p:cTn id="48" fill="hold">
                            <p:stCondLst>
                              <p:cond delay="2800"/>
                            </p:stCondLst>
                            <p:childTnLst>
                              <p:par>
                                <p:cTn id="49" presetID="10" presetClass="exit" presetSubtype="0" fill="hold" nodeType="after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childTnLst>
                          </p:cTn>
                        </p:par>
                        <p:par>
                          <p:cTn id="52" fill="hold">
                            <p:stCondLst>
                              <p:cond delay="3300"/>
                            </p:stCondLst>
                            <p:childTnLst>
                              <p:par>
                                <p:cTn id="53" presetID="10" presetClass="entr" presetSubtype="0"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par>
                          <p:cTn id="56" fill="hold">
                            <p:stCondLst>
                              <p:cond delay="3800"/>
                            </p:stCondLst>
                            <p:childTnLst>
                              <p:par>
                                <p:cTn id="57" presetID="44" presetClass="path" presetSubtype="0" accel="50000" decel="50000" fill="hold" nodeType="afterEffect">
                                  <p:stCondLst>
                                    <p:cond delay="0"/>
                                  </p:stCondLst>
                                  <p:childTnLst>
                                    <p:animMotion origin="layout" path="M -4.16667E-7 2.59259E-6 C 0.02201 -0.01528 0.04076 -0.08287 0.06094 -0.11181 C 0.08112 -0.14074 0.09961 -0.16065 0.12148 -0.17477 C 0.1431 -0.18866 0.17721 -0.20486 0.19141 -0.19584 C 0.20912 -0.20047 0.22747 -0.20162 0.24219 -0.20047 C 0.25677 -0.19931 0.36966 -0.07431 0.3776 -0.07292 " pathEditMode="relative" rAng="0" ptsTypes="AAAAAA">
                                      <p:cBhvr>
                                        <p:cTn id="58" dur="2000" fill="hold"/>
                                        <p:tgtEl>
                                          <p:spTgt spid="6"/>
                                        </p:tgtEl>
                                        <p:attrNameLst>
                                          <p:attrName>ppt_x</p:attrName>
                                          <p:attrName>ppt_y</p:attrName>
                                        </p:attrNameLst>
                                      </p:cBhvr>
                                      <p:rCtr x="18880" y="-10046"/>
                                    </p:animMotion>
                                  </p:childTnLst>
                                </p:cTn>
                              </p:par>
                              <p:par>
                                <p:cTn id="59" presetID="6" presetClass="emph" presetSubtype="0" fill="hold" nodeType="withEffect">
                                  <p:stCondLst>
                                    <p:cond delay="0"/>
                                  </p:stCondLst>
                                  <p:childTnLst>
                                    <p:animScale>
                                      <p:cBhvr>
                                        <p:cTn id="60" dur="2000" fill="hold"/>
                                        <p:tgtEl>
                                          <p:spTgt spid="6"/>
                                        </p:tgtEl>
                                      </p:cBhvr>
                                      <p:by x="60000" y="60000"/>
                                    </p:animScale>
                                  </p:childTnLst>
                                </p:cTn>
                              </p:par>
                            </p:childTnLst>
                          </p:cTn>
                        </p:par>
                        <p:par>
                          <p:cTn id="61" fill="hold">
                            <p:stCondLst>
                              <p:cond delay="5800"/>
                            </p:stCondLst>
                            <p:childTnLst>
                              <p:par>
                                <p:cTn id="62" presetID="63" presetClass="path" presetSubtype="0" accel="50000" decel="50000" fill="hold" nodeType="afterEffect">
                                  <p:stCondLst>
                                    <p:cond delay="0"/>
                                  </p:stCondLst>
                                  <p:childTnLst>
                                    <p:animMotion origin="layout" path="M 0.3776 -0.07292 L 0.51094 -0.13866 " pathEditMode="relative" rAng="0" ptsTypes="AA">
                                      <p:cBhvr>
                                        <p:cTn id="63" dur="2000" fill="hold"/>
                                        <p:tgtEl>
                                          <p:spTgt spid="6"/>
                                        </p:tgtEl>
                                        <p:attrNameLst>
                                          <p:attrName>ppt_x</p:attrName>
                                          <p:attrName>ppt_y</p:attrName>
                                        </p:attrNameLst>
                                      </p:cBhvr>
                                      <p:rCtr x="6667" y="-3287"/>
                                    </p:animMotion>
                                  </p:childTnLst>
                                </p:cTn>
                              </p:par>
                              <p:par>
                                <p:cTn id="64" presetID="6" presetClass="emph" presetSubtype="0" fill="hold" nodeType="withEffect">
                                  <p:stCondLst>
                                    <p:cond delay="0"/>
                                  </p:stCondLst>
                                  <p:childTnLst>
                                    <p:animScale>
                                      <p:cBhvr>
                                        <p:cTn id="65" dur="2000" fill="hold"/>
                                        <p:tgtEl>
                                          <p:spTgt spid="6"/>
                                        </p:tgtEl>
                                      </p:cBhvr>
                                      <p:by x="50000" y="50000"/>
                                    </p:animScale>
                                  </p:childTnLst>
                                </p:cTn>
                              </p:par>
                              <p:par>
                                <p:cTn id="66" presetID="16" presetClass="entr" presetSubtype="37" fill="hold" nodeType="withEffect">
                                  <p:stCondLst>
                                    <p:cond delay="1000"/>
                                  </p:stCondLst>
                                  <p:childTnLst>
                                    <p:set>
                                      <p:cBhvr>
                                        <p:cTn id="67" dur="1" fill="hold">
                                          <p:stCondLst>
                                            <p:cond delay="0"/>
                                          </p:stCondLst>
                                        </p:cTn>
                                        <p:tgtEl>
                                          <p:spTgt spid="8"/>
                                        </p:tgtEl>
                                        <p:attrNameLst>
                                          <p:attrName>style.visibility</p:attrName>
                                        </p:attrNameLst>
                                      </p:cBhvr>
                                      <p:to>
                                        <p:strVal val="visible"/>
                                      </p:to>
                                    </p:set>
                                    <p:animEffect transition="in" filter="barn(outVertical)">
                                      <p:cBhvr>
                                        <p:cTn id="68" dur="500"/>
                                        <p:tgtEl>
                                          <p:spTgt spid="8"/>
                                        </p:tgtEl>
                                      </p:cBhvr>
                                    </p:animEffect>
                                  </p:childTnLst>
                                </p:cTn>
                              </p:par>
                            </p:childTnLst>
                          </p:cTn>
                        </p:par>
                        <p:par>
                          <p:cTn id="69" fill="hold">
                            <p:stCondLst>
                              <p:cond delay="7800"/>
                            </p:stCondLst>
                            <p:childTnLst>
                              <p:par>
                                <p:cTn id="70" presetID="10" presetClass="exit" presetSubtype="0" fill="hold" nodeType="after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3B4EAE5-A212-47A3-85A6-CE54FD294C26}"/>
              </a:ext>
            </a:extLst>
          </p:cNvPr>
          <p:cNvPicPr>
            <a:picLocks noChangeAspect="1"/>
          </p:cNvPicPr>
          <p:nvPr/>
        </p:nvPicPr>
        <p:blipFill rotWithShape="1">
          <a:blip r:embed="rId3">
            <a:extLst>
              <a:ext uri="{28A0092B-C50C-407E-A947-70E740481C1C}">
                <a14:useLocalDpi xmlns:a14="http://schemas.microsoft.com/office/drawing/2010/main" val="0"/>
              </a:ext>
            </a:extLst>
          </a:blip>
          <a:srcRect b="7143"/>
          <a:stretch/>
        </p:blipFill>
        <p:spPr>
          <a:xfrm>
            <a:off x="0" y="437535"/>
            <a:ext cx="12192005" cy="6420465"/>
          </a:xfrm>
          <a:prstGeom prst="rect">
            <a:avLst/>
          </a:prstGeom>
        </p:spPr>
      </p:pic>
      <p:pic>
        <p:nvPicPr>
          <p:cNvPr id="12" name="Picture 11">
            <a:extLst>
              <a:ext uri="{FF2B5EF4-FFF2-40B4-BE49-F238E27FC236}">
                <a16:creationId xmlns:a16="http://schemas.microsoft.com/office/drawing/2014/main" id="{31191AA6-D19D-49FF-A61A-39A056957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6729" y="1651232"/>
            <a:ext cx="2962269" cy="4806131"/>
          </a:xfrm>
          <a:prstGeom prst="rect">
            <a:avLst/>
          </a:prstGeom>
        </p:spPr>
      </p:pic>
      <p:pic>
        <p:nvPicPr>
          <p:cNvPr id="13" name="Picture 12">
            <a:extLst>
              <a:ext uri="{FF2B5EF4-FFF2-40B4-BE49-F238E27FC236}">
                <a16:creationId xmlns:a16="http://schemas.microsoft.com/office/drawing/2014/main" id="{9F2BBEC9-7CCB-4D67-8026-61CA2E1AED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5954" y="3602553"/>
            <a:ext cx="1338265" cy="2854810"/>
          </a:xfrm>
          <a:prstGeom prst="rect">
            <a:avLst/>
          </a:prstGeom>
        </p:spPr>
      </p:pic>
      <p:sp>
        <p:nvSpPr>
          <p:cNvPr id="14" name="Rectangle 13">
            <a:extLst>
              <a:ext uri="{FF2B5EF4-FFF2-40B4-BE49-F238E27FC236}">
                <a16:creationId xmlns:a16="http://schemas.microsoft.com/office/drawing/2014/main" id="{5A9EBEAB-2483-4EE8-BE49-03389DDE546E}"/>
              </a:ext>
            </a:extLst>
          </p:cNvPr>
          <p:cNvSpPr/>
          <p:nvPr/>
        </p:nvSpPr>
        <p:spPr>
          <a:xfrm>
            <a:off x="4519105" y="694551"/>
            <a:ext cx="6943554" cy="1446550"/>
          </a:xfrm>
          <a:prstGeom prst="rect">
            <a:avLst/>
          </a:prstGeom>
          <a:noFill/>
        </p:spPr>
        <p:txBody>
          <a:bodyPr wrap="square" lIns="91440" tIns="45720" rIns="91440" bIns="45720">
            <a:spAutoFit/>
          </a:bodyPr>
          <a:lstStyle/>
          <a:p>
            <a:pPr algn="ctr"/>
            <a:r>
              <a:rPr lang="en-US" sz="4400" b="1"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CHÚC MỪNG</a:t>
            </a:r>
            <a:r>
              <a:rPr lang="vi-VN" sz="4400" b="1"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 </a:t>
            </a:r>
            <a:r>
              <a:rPr lang="en-US" sz="4400" b="1"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CÔ BÉ</a:t>
            </a:r>
            <a:endParaRPr lang="vi-VN" sz="4400" b="1"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endParaRPr>
          </a:p>
          <a:p>
            <a:pPr algn="ctr"/>
            <a:r>
              <a:rPr lang="en-US" sz="4400" b="1"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QUÀNG KHĂN ĐỎ</a:t>
            </a:r>
            <a:endParaRPr lang="en-US" sz="4400" b="1" cap="none" spc="0"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endParaRPr>
          </a:p>
        </p:txBody>
      </p:sp>
    </p:spTree>
    <p:extLst>
      <p:ext uri="{BB962C8B-B14F-4D97-AF65-F5344CB8AC3E}">
        <p14:creationId xmlns:p14="http://schemas.microsoft.com/office/powerpoint/2010/main" val="190501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par>
                          <p:cTn id="17" fill="hold">
                            <p:stCondLst>
                              <p:cond delay="1000"/>
                            </p:stCondLst>
                            <p:childTnLst>
                              <p:par>
                                <p:cTn id="18" presetID="23" presetClass="entr" presetSubtype="16"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childTnLst>
                                </p:cTn>
                              </p:par>
                            </p:childTnLst>
                          </p:cTn>
                        </p:par>
                        <p:par>
                          <p:cTn id="22" fill="hold">
                            <p:stCondLst>
                              <p:cond delay="1500"/>
                            </p:stCondLst>
                            <p:childTnLst>
                              <p:par>
                                <p:cTn id="23" presetID="22" presetClass="emph" presetSubtype="0" repeatCount="indefinite" fill="hold" grpId="1" nodeType="afterEffect">
                                  <p:stCondLst>
                                    <p:cond delay="0"/>
                                  </p:stCondLst>
                                  <p:childTnLst>
                                    <p:animClr clrSpc="hsl" dir="cw">
                                      <p:cBhvr override="childStyle">
                                        <p:cTn id="24" dur="500" fill="hold"/>
                                        <p:tgtEl>
                                          <p:spTgt spid="14"/>
                                        </p:tgtEl>
                                        <p:attrNameLst>
                                          <p:attrName>style.color</p:attrName>
                                        </p:attrNameLst>
                                      </p:cBhvr>
                                      <p:by>
                                        <p:hsl h="-7200000" s="0" l="0"/>
                                      </p:by>
                                    </p:animClr>
                                    <p:animClr clrSpc="hsl" dir="cw">
                                      <p:cBhvr>
                                        <p:cTn id="25" dur="500" fill="hold"/>
                                        <p:tgtEl>
                                          <p:spTgt spid="14"/>
                                        </p:tgtEl>
                                        <p:attrNameLst>
                                          <p:attrName>fillcolor</p:attrName>
                                        </p:attrNameLst>
                                      </p:cBhvr>
                                      <p:by>
                                        <p:hsl h="-7200000" s="0" l="0"/>
                                      </p:by>
                                    </p:animClr>
                                    <p:animClr clrSpc="hsl" dir="cw">
                                      <p:cBhvr>
                                        <p:cTn id="26" dur="500" fill="hold"/>
                                        <p:tgtEl>
                                          <p:spTgt spid="14"/>
                                        </p:tgtEl>
                                        <p:attrNameLst>
                                          <p:attrName>stroke.color</p:attrName>
                                        </p:attrNameLst>
                                      </p:cBhvr>
                                      <p:by>
                                        <p:hsl h="-7200000" s="0" l="0"/>
                                      </p:by>
                                    </p:animClr>
                                    <p:set>
                                      <p:cBhvr>
                                        <p:cTn id="27" dur="5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844412-F83F-4451-B59E-B7A15DF55608}"/>
              </a:ext>
            </a:extLst>
          </p:cNvPr>
          <p:cNvPicPr>
            <a:picLocks noChangeAspect="1"/>
          </p:cNvPicPr>
          <p:nvPr/>
        </p:nvPicPr>
        <p:blipFill>
          <a:blip r:embed="rId3"/>
          <a:stretch>
            <a:fillRect/>
          </a:stretch>
        </p:blipFill>
        <p:spPr>
          <a:xfrm>
            <a:off x="0" y="0"/>
            <a:ext cx="12192000" cy="6816319"/>
          </a:xfrm>
          <a:prstGeom prst="rect">
            <a:avLst/>
          </a:prstGeom>
        </p:spPr>
      </p:pic>
      <p:sp>
        <p:nvSpPr>
          <p:cNvPr id="5" name="TextBox 4">
            <a:extLst>
              <a:ext uri="{FF2B5EF4-FFF2-40B4-BE49-F238E27FC236}">
                <a16:creationId xmlns:a16="http://schemas.microsoft.com/office/drawing/2014/main" id="{4C28C7CD-320A-435D-A1B8-21795C364045}"/>
              </a:ext>
            </a:extLst>
          </p:cNvPr>
          <p:cNvSpPr txBox="1"/>
          <p:nvPr/>
        </p:nvSpPr>
        <p:spPr>
          <a:xfrm>
            <a:off x="2830985" y="3625274"/>
            <a:ext cx="6530030" cy="1200329"/>
          </a:xfrm>
          <a:prstGeom prst="rect">
            <a:avLst/>
          </a:prstGeom>
          <a:noFill/>
        </p:spPr>
        <p:txBody>
          <a:bodyPr wrap="square" rtlCol="0">
            <a:spAutoFit/>
          </a:bodyPr>
          <a:lstStyle/>
          <a:p>
            <a:pPr algn="ctr">
              <a:spcAft>
                <a:spcPts val="1800"/>
              </a:spcAft>
            </a:pPr>
            <a:r>
              <a:rPr lang="en-US" sz="3600" b="1" dirty="0" err="1">
                <a:solidFill>
                  <a:srgbClr val="FFFF00"/>
                </a:solidFill>
                <a:latin typeface="UTM Avo" panose="02040603050506020204" pitchFamily="18" charset="0"/>
              </a:rPr>
              <a:t>Bài</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học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hôm</a:t>
            </a:r>
            <a:r>
              <a:rPr lang="en-US" sz="3600" b="1" dirty="0">
                <a:solidFill>
                  <a:srgbClr val="FFFF00"/>
                </a:solidFill>
                <a:latin typeface="UTM Avo" panose="02040603050506020204" pitchFamily="18" charset="0"/>
              </a:rPr>
              <a:t> nay </a:t>
            </a:r>
            <a:r>
              <a:rPr lang="en-US" sz="3600" b="1" dirty="0" err="1">
                <a:solidFill>
                  <a:srgbClr val="FFFF00"/>
                </a:solidFill>
                <a:latin typeface="UTM Avo" panose="02040603050506020204" pitchFamily="18" charset="0"/>
              </a:rPr>
              <a:t>em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biết</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thêm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được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điều</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gì</a:t>
            </a:r>
            <a:r>
              <a:rPr lang="en-US" sz="3600" b="1" dirty="0">
                <a:solidFill>
                  <a:srgbClr val="FFFF00"/>
                </a:solidFill>
                <a:latin typeface="UTM Avo" panose="02040603050506020204" pitchFamily="18" charset="0"/>
              </a:rPr>
              <a:t>?</a:t>
            </a:r>
          </a:p>
        </p:txBody>
      </p:sp>
      <p:sp>
        <p:nvSpPr>
          <p:cNvPr id="6" name="TextBox 5">
            <a:extLst>
              <a:ext uri="{FF2B5EF4-FFF2-40B4-BE49-F238E27FC236}">
                <a16:creationId xmlns:a16="http://schemas.microsoft.com/office/drawing/2014/main" id="{5861A97B-D9D8-4CF1-87EE-3F2DD5F0EC9E}"/>
              </a:ext>
            </a:extLst>
          </p:cNvPr>
          <p:cNvSpPr txBox="1"/>
          <p:nvPr/>
        </p:nvSpPr>
        <p:spPr>
          <a:xfrm>
            <a:off x="2567919" y="3625274"/>
            <a:ext cx="7395590" cy="1200329"/>
          </a:xfrm>
          <a:prstGeom prst="rect">
            <a:avLst/>
          </a:prstGeom>
          <a:noFill/>
        </p:spPr>
        <p:txBody>
          <a:bodyPr wrap="square" rtlCol="0">
            <a:spAutoFit/>
          </a:bodyPr>
          <a:lstStyle/>
          <a:p>
            <a:pPr algn="ctr">
              <a:spcAft>
                <a:spcPts val="1800"/>
              </a:spcAft>
            </a:pPr>
            <a:r>
              <a:rPr lang="en-US" sz="3600" b="1" dirty="0" err="1">
                <a:solidFill>
                  <a:srgbClr val="FFFF00"/>
                </a:solidFill>
                <a:latin typeface="UTM Avo" panose="02040603050506020204" pitchFamily="18" charset="0"/>
              </a:rPr>
              <a:t>Để</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có</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thể</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làm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tốt</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các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bài</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tập</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trên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em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nhắn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bạn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điều</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gì</a:t>
            </a:r>
            <a:r>
              <a:rPr lang="en-US" sz="3600" b="1" dirty="0">
                <a:solidFill>
                  <a:srgbClr val="FFFF00"/>
                </a:solidFill>
                <a:latin typeface="UTM Avo" panose="02040603050506020204" pitchFamily="18" charset="0"/>
              </a:rPr>
              <a:t>?</a:t>
            </a:r>
          </a:p>
        </p:txBody>
      </p:sp>
    </p:spTree>
    <p:extLst>
      <p:ext uri="{BB962C8B-B14F-4D97-AF65-F5344CB8AC3E}">
        <p14:creationId xmlns:p14="http://schemas.microsoft.com/office/powerpoint/2010/main" val="3850421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9693C2-76AE-459F-9040-D3ADD275DA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25364" y="699296"/>
            <a:ext cx="9368472" cy="5804463"/>
          </a:xfrm>
          <a:prstGeom prst="rect">
            <a:avLst/>
          </a:prstGeom>
        </p:spPr>
      </p:pic>
      <p:sp>
        <p:nvSpPr>
          <p:cNvPr id="4" name="Google Shape;290;p7">
            <a:extLst>
              <a:ext uri="{FF2B5EF4-FFF2-40B4-BE49-F238E27FC236}">
                <a16:creationId xmlns:a16="http://schemas.microsoft.com/office/drawing/2014/main" id="{8EF36035-1A91-4FD5-84FE-8A29891857D6}"/>
              </a:ext>
            </a:extLst>
          </p:cNvPr>
          <p:cNvSpPr txBox="1"/>
          <p:nvPr/>
        </p:nvSpPr>
        <p:spPr>
          <a:xfrm>
            <a:off x="3259409" y="2664073"/>
            <a:ext cx="5455657" cy="11079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6600" b="1" dirty="0">
                <a:ln w="22225">
                  <a:solidFill>
                    <a:schemeClr val="accent2"/>
                  </a:solidFill>
                  <a:prstDash val="solid"/>
                </a:ln>
                <a:solidFill>
                  <a:schemeClr val="accent2">
                    <a:lumMod val="40000"/>
                    <a:lumOff val="60000"/>
                  </a:schemeClr>
                </a:solidFill>
                <a:latin typeface="UTM Avo" panose="02040603050506020204" pitchFamily="18" charset="0"/>
                <a:ea typeface="Times New Roman"/>
                <a:cs typeface="Times New Roman"/>
                <a:sym typeface="Times New Roman"/>
              </a:rPr>
              <a:t>DẶN DÒ</a:t>
            </a:r>
          </a:p>
        </p:txBody>
      </p:sp>
    </p:spTree>
    <p:extLst>
      <p:ext uri="{BB962C8B-B14F-4D97-AF65-F5344CB8AC3E}">
        <p14:creationId xmlns:p14="http://schemas.microsoft.com/office/powerpoint/2010/main" val="1824971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3E032B-D97C-4FA4-9EAB-99764F7CE35F}"/>
              </a:ext>
            </a:extLst>
          </p:cNvPr>
          <p:cNvPicPr>
            <a:picLocks noChangeAspect="1"/>
          </p:cNvPicPr>
          <p:nvPr/>
        </p:nvPicPr>
        <p:blipFill rotWithShape="1">
          <a:blip r:embed="rId2">
            <a:extLst>
              <a:ext uri="{28A0092B-C50C-407E-A947-70E740481C1C}">
                <a14:useLocalDpi xmlns:a14="http://schemas.microsoft.com/office/drawing/2010/main" val="0"/>
              </a:ext>
            </a:extLst>
          </a:blip>
          <a:srcRect b="6300"/>
          <a:stretch/>
        </p:blipFill>
        <p:spPr>
          <a:xfrm>
            <a:off x="0" y="25167"/>
            <a:ext cx="12192000" cy="6425967"/>
          </a:xfrm>
          <a:prstGeom prst="rect">
            <a:avLst/>
          </a:prstGeom>
        </p:spPr>
      </p:pic>
      <p:sp>
        <p:nvSpPr>
          <p:cNvPr id="5" name="文本框 32">
            <a:extLst>
              <a:ext uri="{FF2B5EF4-FFF2-40B4-BE49-F238E27FC236}">
                <a16:creationId xmlns:a16="http://schemas.microsoft.com/office/drawing/2014/main" id="{F4ED91AB-F7D1-4C20-89DB-1C6B230AB311}"/>
              </a:ext>
            </a:extLst>
          </p:cNvPr>
          <p:cNvSpPr txBox="1"/>
          <p:nvPr/>
        </p:nvSpPr>
        <p:spPr>
          <a:xfrm>
            <a:off x="2745922" y="3134879"/>
            <a:ext cx="6461133" cy="1002519"/>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457200">
              <a:defRPr/>
            </a:pPr>
            <a:r>
              <a:rPr lang="en-US" altLang="zh-CN" sz="5400" b="1" dirty="0">
                <a:ln w="0"/>
                <a:solidFill>
                  <a:srgbClr val="4472C4"/>
                </a:solidFill>
                <a:effectLst>
                  <a:outerShdw blurRad="38100" dist="25400" dir="5400000" algn="ctr" rotWithShape="0">
                    <a:srgbClr val="6E747A">
                      <a:alpha val="43000"/>
                    </a:srgbClr>
                  </a:outerShdw>
                </a:effectLst>
                <a:latin typeface="UTM Avo" panose="02040603050506020204" pitchFamily="18" charset="0"/>
                <a:ea typeface="Microsoft YaHei" panose="020B0503020204020204" charset="-122"/>
                <a:cs typeface="Times New Roman" panose="02020603050405020304" pitchFamily="18" charset="0"/>
              </a:rPr>
              <a:t>KHỞI ĐỘNG</a:t>
            </a:r>
          </a:p>
        </p:txBody>
      </p:sp>
    </p:spTree>
    <p:extLst>
      <p:ext uri="{BB962C8B-B14F-4D97-AF65-F5344CB8AC3E}">
        <p14:creationId xmlns:p14="http://schemas.microsoft.com/office/powerpoint/2010/main" val="1489997291"/>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94E5DB86-5994-4701-8A87-508B2B36CA0A}"/>
              </a:ext>
            </a:extLst>
          </p:cNvPr>
          <p:cNvSpPr txBox="1">
            <a:spLocks/>
          </p:cNvSpPr>
          <p:nvPr/>
        </p:nvSpPr>
        <p:spPr>
          <a:xfrm>
            <a:off x="2046915" y="2866322"/>
            <a:ext cx="9144000" cy="8985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TM Avo" panose="02040603050506020204" pitchFamily="18" charset="0"/>
                <a:ea typeface="+mj-ea"/>
                <a:cs typeface="+mj-cs"/>
              </a:defRPr>
            </a:lvl1pPr>
          </a:lstStyle>
          <a:p>
            <a:r>
              <a:rPr lang="en-US" sz="4800" b="1">
                <a:solidFill>
                  <a:srgbClr val="FF8119"/>
                </a:solidFill>
              </a:rPr>
              <a:t>Hoc10 chúc các em học tốt!</a:t>
            </a:r>
            <a:endParaRPr lang="en-US" sz="4800" b="1" dirty="0">
              <a:solidFill>
                <a:srgbClr val="FF8119"/>
              </a:solidFill>
            </a:endParaRPr>
          </a:p>
        </p:txBody>
      </p:sp>
    </p:spTree>
    <p:extLst>
      <p:ext uri="{BB962C8B-B14F-4D97-AF65-F5344CB8AC3E}">
        <p14:creationId xmlns:p14="http://schemas.microsoft.com/office/powerpoint/2010/main" val="519564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263247-01BF-4B1B-85E3-7174DE0808D4}"/>
              </a:ext>
            </a:extLst>
          </p:cNvPr>
          <p:cNvSpPr/>
          <p:nvPr/>
        </p:nvSpPr>
        <p:spPr>
          <a:xfrm>
            <a:off x="0" y="8626"/>
            <a:ext cx="12192000" cy="6429983"/>
          </a:xfrm>
          <a:prstGeom prst="rect">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latin typeface="UTM Avo" panose="02040603050506020204" pitchFamily="18" charset="0"/>
            </a:endParaRPr>
          </a:p>
        </p:txBody>
      </p:sp>
      <p:pic>
        <p:nvPicPr>
          <p:cNvPr id="6" name="Picture 5">
            <a:extLst>
              <a:ext uri="{FF2B5EF4-FFF2-40B4-BE49-F238E27FC236}">
                <a16:creationId xmlns:a16="http://schemas.microsoft.com/office/drawing/2014/main" id="{B7DBAF84-7F9B-4C19-9004-B142A04B912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6" b="90000" l="10000" r="94167">
                        <a14:foregroundMark x1="86563" y1="51429" x2="86563" y2="51429"/>
                        <a14:foregroundMark x1="83542" y1="24857" x2="83542" y2="24857"/>
                        <a14:foregroundMark x1="77083" y1="286" x2="77083" y2="286"/>
                        <a14:foregroundMark x1="90938" y1="28857" x2="90938" y2="28857"/>
                        <a14:foregroundMark x1="94167" y1="35429" x2="94167" y2="35429"/>
                        <a14:foregroundMark x1="83229" y1="42000" x2="82917" y2="49429"/>
                        <a14:foregroundMark x1="80104" y1="36286" x2="78021" y2="49429"/>
                        <a14:foregroundMark x1="88125" y1="54000" x2="88125" y2="54000"/>
                        <a14:foregroundMark x1="14896" y1="41429" x2="14896" y2="41429"/>
                        <a14:foregroundMark x1="14792" y1="36286" x2="14792" y2="36286"/>
                        <a14:foregroundMark x1="14375" y1="23143" x2="14375" y2="23143"/>
                        <a14:foregroundMark x1="16563" y1="20286" x2="16563" y2="20286"/>
                        <a14:foregroundMark x1="13646" y1="28000" x2="13646" y2="28000"/>
                        <a14:foregroundMark x1="14583" y1="45429" x2="14583" y2="45429"/>
                        <a14:foregroundMark x1="13958" y1="47143" x2="13958" y2="47143"/>
                        <a14:foregroundMark x1="14479" y1="53429" x2="14479" y2="53429"/>
                        <a14:foregroundMark x1="15417" y1="60286" x2="15417" y2="60286"/>
                        <a14:foregroundMark x1="15417" y1="63143" x2="15417" y2="63143"/>
                        <a14:foregroundMark x1="14792" y1="66571" x2="14792" y2="66571"/>
                        <a14:foregroundMark x1="14479" y1="71143" x2="14479" y2="71143"/>
                        <a14:foregroundMark x1="14479" y1="76000" x2="14479" y2="76000"/>
                        <a14:foregroundMark x1="15313" y1="79143" x2="15313" y2="79143"/>
                        <a14:foregroundMark x1="16667" y1="81714" x2="16667" y2="81714"/>
                        <a14:foregroundMark x1="17500" y1="82286" x2="17500" y2="82286"/>
                        <a14:foregroundMark x1="18438" y1="83714" x2="18438" y2="83714"/>
                        <a14:foregroundMark x1="20833" y1="83143" x2="20833" y2="83143"/>
                        <a14:foregroundMark x1="20729" y1="84857" x2="20729" y2="84857"/>
                        <a14:foregroundMark x1="22083" y1="84857" x2="22083" y2="84857"/>
                        <a14:foregroundMark x1="23958" y1="83429" x2="23958" y2="83429"/>
                        <a14:foregroundMark x1="27187" y1="81429" x2="27187" y2="81429"/>
                        <a14:foregroundMark x1="26667" y1="81143" x2="26667" y2="81143"/>
                        <a14:foregroundMark x1="29375" y1="80571" x2="29375" y2="80571"/>
                        <a14:foregroundMark x1="30312" y1="80286" x2="30312" y2="80286"/>
                        <a14:foregroundMark x1="32083" y1="81429" x2="32083" y2="81429"/>
                        <a14:foregroundMark x1="32813" y1="82857" x2="32813" y2="82857"/>
                        <a14:foregroundMark x1="33125" y1="83429" x2="33125" y2="83429"/>
                        <a14:foregroundMark x1="34688" y1="84571" x2="34688" y2="84571"/>
                        <a14:foregroundMark x1="35625" y1="84571" x2="35625" y2="84571"/>
                        <a14:foregroundMark x1="36458" y1="84857" x2="36458" y2="84857"/>
                        <a14:foregroundMark x1="38854" y1="85714" x2="38854" y2="85714"/>
                        <a14:foregroundMark x1="40208" y1="84571" x2="40208" y2="84571"/>
                        <a14:foregroundMark x1="42083" y1="84571" x2="42083" y2="84571"/>
                        <a14:foregroundMark x1="44063" y1="83714" x2="44063" y2="83714"/>
                        <a14:foregroundMark x1="47500" y1="81143" x2="47500" y2="81143"/>
                        <a14:foregroundMark x1="50104" y1="80571" x2="50104" y2="80571"/>
                        <a14:foregroundMark x1="52188" y1="81143" x2="52188" y2="81143"/>
                        <a14:foregroundMark x1="55625" y1="81143" x2="55625" y2="81143"/>
                        <a14:foregroundMark x1="56667" y1="82000" x2="56667" y2="82000"/>
                        <a14:foregroundMark x1="54375" y1="80571" x2="54375" y2="80571"/>
                        <a14:foregroundMark x1="27187" y1="18286" x2="27187" y2="18286"/>
                        <a14:foregroundMark x1="25313" y1="18000" x2="25313" y2="18000"/>
                        <a14:foregroundMark x1="25000" y1="17714" x2="25417" y2="17143"/>
                        <a14:foregroundMark x1="66146" y1="18000" x2="66146" y2="18000"/>
                        <a14:foregroundMark x1="88125" y1="65714" x2="88125" y2="65714"/>
                        <a14:foregroundMark x1="88646" y1="73143" x2="88646" y2="73143"/>
                        <a14:foregroundMark x1="81563" y1="86000" x2="81563" y2="86000"/>
                        <a14:foregroundMark x1="76771" y1="84857" x2="76771" y2="84857"/>
                        <a14:foregroundMark x1="75625" y1="84571" x2="75625" y2="84571"/>
                        <a14:foregroundMark x1="74167" y1="84571" x2="74167" y2="84571"/>
                        <a14:foregroundMark x1="71250" y1="81714" x2="71250" y2="81714"/>
                        <a14:foregroundMark x1="70417" y1="80857" x2="70417" y2="80857"/>
                        <a14:foregroundMark x1="66458" y1="81143" x2="66458" y2="81143"/>
                        <a14:foregroundMark x1="63542" y1="84000" x2="63542" y2="84000"/>
                        <a14:foregroundMark x1="40104" y1="22857" x2="40104" y2="22857"/>
                        <a14:foregroundMark x1="15208" y1="57429" x2="15208" y2="57429"/>
                        <a14:foregroundMark x1="14271" y1="53429" x2="14271" y2="53429"/>
                        <a14:foregroundMark x1="13646" y1="50571" x2="13646" y2="50571"/>
                        <a14:foregroundMark x1="14063" y1="45714" x2="14063" y2="45714"/>
                        <a14:foregroundMark x1="14792" y1="44000" x2="14792" y2="44000"/>
                        <a14:foregroundMark x1="14792" y1="42857" x2="14792" y2="42857"/>
                        <a14:foregroundMark x1="13542" y1="30571" x2="13542" y2="30571"/>
                        <a14:foregroundMark x1="13438" y1="26857" x2="13438" y2="26857"/>
                        <a14:foregroundMark x1="13438" y1="26000" x2="13438" y2="26000"/>
                        <a14:foregroundMark x1="14896" y1="36286" x2="14896" y2="36286"/>
                        <a14:foregroundMark x1="14479" y1="34286" x2="14479" y2="34286"/>
                        <a14:foregroundMark x1="18229" y1="18571" x2="18229" y2="18571"/>
                        <a14:foregroundMark x1="92604" y1="24571" x2="92604" y2="24571"/>
                        <a14:foregroundMark x1="91875" y1="21714" x2="91875" y2="21714"/>
                        <a14:foregroundMark x1="90625" y1="19714" x2="90625" y2="19714"/>
                        <a14:foregroundMark x1="75729" y1="2571" x2="75729" y2="2571"/>
                        <a14:foregroundMark x1="75521" y1="6857" x2="75521" y2="6857"/>
                        <a14:foregroundMark x1="89063" y1="42857" x2="89063" y2="42857"/>
                        <a14:foregroundMark x1="88750" y1="42571" x2="88750" y2="42571"/>
                        <a14:foregroundMark x1="88854" y1="49143" x2="88854" y2="49143"/>
                        <a14:foregroundMark x1="88333" y1="44286" x2="88333" y2="44286"/>
                        <a14:foregroundMark x1="14479" y1="35429" x2="14479" y2="35429"/>
                        <a14:foregroundMark x1="14479" y1="69429" x2="14479" y2="69429"/>
                        <a14:foregroundMark x1="15208" y1="80286" x2="15208" y2="80286"/>
                      </a14:backgroundRemoval>
                    </a14:imgEffect>
                  </a14:imgLayer>
                </a14:imgProps>
              </a:ext>
              <a:ext uri="{28A0092B-C50C-407E-A947-70E740481C1C}">
                <a14:useLocalDpi xmlns:a14="http://schemas.microsoft.com/office/drawing/2010/main" val="0"/>
              </a:ext>
            </a:extLst>
          </a:blip>
          <a:stretch>
            <a:fillRect/>
          </a:stretch>
        </p:blipFill>
        <p:spPr>
          <a:xfrm>
            <a:off x="-1004652" y="612843"/>
            <a:ext cx="13988343" cy="4990289"/>
          </a:xfrm>
          <a:prstGeom prst="rect">
            <a:avLst/>
          </a:prstGeom>
        </p:spPr>
      </p:pic>
      <p:sp>
        <p:nvSpPr>
          <p:cNvPr id="7" name="TextBox 6">
            <a:extLst>
              <a:ext uri="{FF2B5EF4-FFF2-40B4-BE49-F238E27FC236}">
                <a16:creationId xmlns:a16="http://schemas.microsoft.com/office/drawing/2014/main" id="{95EA4AFE-B769-4A50-9DC7-EC98C545678D}"/>
              </a:ext>
            </a:extLst>
          </p:cNvPr>
          <p:cNvSpPr txBox="1"/>
          <p:nvPr/>
        </p:nvSpPr>
        <p:spPr>
          <a:xfrm>
            <a:off x="1511642" y="2746563"/>
            <a:ext cx="7735875" cy="954107"/>
          </a:xfrm>
          <a:prstGeom prst="rect">
            <a:avLst/>
          </a:prstGeom>
          <a:noFill/>
        </p:spPr>
        <p:txBody>
          <a:bodyPr wrap="square" rtlCol="0">
            <a:spAutoFit/>
          </a:bodyPr>
          <a:lstStyle/>
          <a:p>
            <a:pPr algn="ctr"/>
            <a:r>
              <a:rPr lang="en-US" sz="2800" b="1" dirty="0" err="1">
                <a:solidFill>
                  <a:srgbClr val="002060"/>
                </a:solidFill>
                <a:latin typeface="UTM Avo" panose="02040603050506020204" pitchFamily="18" charset="0"/>
              </a:rPr>
              <a:t>Em</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hãy</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nêu</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lại</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cách</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thực</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hiện</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đặt</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tính</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rồi</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tính</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trừ</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có</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nhớ</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trong</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phạm</a:t>
            </a:r>
            <a:r>
              <a:rPr lang="en-US" sz="2800" b="1" dirty="0">
                <a:solidFill>
                  <a:srgbClr val="002060"/>
                </a:solidFill>
                <a:latin typeface="UTM Avo" panose="02040603050506020204" pitchFamily="18" charset="0"/>
              </a:rPr>
              <a:t> vi 1000.</a:t>
            </a:r>
          </a:p>
        </p:txBody>
      </p:sp>
      <p:pic>
        <p:nvPicPr>
          <p:cNvPr id="8" name="Picture 7">
            <a:extLst>
              <a:ext uri="{FF2B5EF4-FFF2-40B4-BE49-F238E27FC236}">
                <a16:creationId xmlns:a16="http://schemas.microsoft.com/office/drawing/2014/main" id="{FF8D7E52-3485-4372-BB6C-706EB3ABF4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85937"/>
            <a:ext cx="2616740" cy="1936387"/>
          </a:xfrm>
          <a:prstGeom prst="rect">
            <a:avLst/>
          </a:prstGeom>
        </p:spPr>
      </p:pic>
    </p:spTree>
    <p:extLst>
      <p:ext uri="{BB962C8B-B14F-4D97-AF65-F5344CB8AC3E}">
        <p14:creationId xmlns:p14="http://schemas.microsoft.com/office/powerpoint/2010/main" val="86097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3"/>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66F4C1-9DBC-4B74-A103-BC3CED441B27}"/>
              </a:ext>
            </a:extLst>
          </p:cNvPr>
          <p:cNvPicPr>
            <a:picLocks noChangeAspect="1"/>
          </p:cNvPicPr>
          <p:nvPr/>
        </p:nvPicPr>
        <p:blipFill rotWithShape="1">
          <a:blip r:embed="rId2">
            <a:extLst>
              <a:ext uri="{28A0092B-C50C-407E-A947-70E740481C1C}">
                <a14:useLocalDpi xmlns:a14="http://schemas.microsoft.com/office/drawing/2010/main" val="0"/>
              </a:ext>
            </a:extLst>
          </a:blip>
          <a:srcRect b="6422"/>
          <a:stretch/>
        </p:blipFill>
        <p:spPr>
          <a:xfrm>
            <a:off x="3175" y="0"/>
            <a:ext cx="12185650" cy="6417578"/>
          </a:xfrm>
          <a:prstGeom prst="rect">
            <a:avLst/>
          </a:prstGeom>
        </p:spPr>
      </p:pic>
      <p:sp>
        <p:nvSpPr>
          <p:cNvPr id="6" name="Google Shape;290;p7">
            <a:extLst>
              <a:ext uri="{FF2B5EF4-FFF2-40B4-BE49-F238E27FC236}">
                <a16:creationId xmlns:a16="http://schemas.microsoft.com/office/drawing/2014/main" id="{33B59181-BBA9-491F-89B4-61067621488D}"/>
              </a:ext>
            </a:extLst>
          </p:cNvPr>
          <p:cNvSpPr txBox="1"/>
          <p:nvPr/>
        </p:nvSpPr>
        <p:spPr>
          <a:xfrm>
            <a:off x="3686783" y="2429964"/>
            <a:ext cx="7607032"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4400" b="1" dirty="0" err="1">
                <a:ln w="22225">
                  <a:noFill/>
                  <a:prstDash val="solid"/>
                </a:ln>
                <a:solidFill>
                  <a:srgbClr val="FFFF00"/>
                </a:solidFill>
                <a:latin typeface="UTM Avo" panose="02040603050506020204" pitchFamily="18" charset="0"/>
                <a:ea typeface="Times New Roman"/>
                <a:cs typeface="Times New Roman"/>
                <a:sym typeface="Times New Roman"/>
              </a:rPr>
              <a:t>LUYỆN</a:t>
            </a:r>
            <a:r>
              <a:rPr lang="en-US" sz="4400" b="1" dirty="0">
                <a:ln w="22225">
                  <a:noFill/>
                  <a:prstDash val="solid"/>
                </a:ln>
                <a:solidFill>
                  <a:srgbClr val="FFFF00"/>
                </a:solidFill>
                <a:latin typeface="UTM Avo" panose="02040603050506020204" pitchFamily="18" charset="0"/>
                <a:ea typeface="Times New Roman"/>
                <a:cs typeface="Times New Roman"/>
                <a:sym typeface="Times New Roman"/>
              </a:rPr>
              <a:t> </a:t>
            </a:r>
            <a:r>
              <a:rPr lang="en-US" sz="4400" b="1" dirty="0" err="1">
                <a:ln w="22225">
                  <a:noFill/>
                  <a:prstDash val="solid"/>
                </a:ln>
                <a:solidFill>
                  <a:srgbClr val="FFFF00"/>
                </a:solidFill>
                <a:latin typeface="UTM Avo" panose="02040603050506020204" pitchFamily="18" charset="0"/>
                <a:ea typeface="Times New Roman"/>
                <a:cs typeface="Times New Roman"/>
                <a:sym typeface="Times New Roman"/>
              </a:rPr>
              <a:t>TẬP</a:t>
            </a:r>
            <a:r>
              <a:rPr lang="en-US" sz="4400" b="1" dirty="0">
                <a:ln w="22225">
                  <a:noFill/>
                  <a:prstDash val="solid"/>
                </a:ln>
                <a:solidFill>
                  <a:srgbClr val="FFFF00"/>
                </a:solidFill>
                <a:latin typeface="UTM Avo" panose="02040603050506020204" pitchFamily="18" charset="0"/>
                <a:ea typeface="Times New Roman"/>
                <a:cs typeface="Times New Roman"/>
                <a:sym typeface="Times New Roman"/>
              </a:rPr>
              <a:t> – </a:t>
            </a:r>
            <a:r>
              <a:rPr lang="en-US" sz="4400" b="1" dirty="0" err="1">
                <a:ln w="22225">
                  <a:noFill/>
                  <a:prstDash val="solid"/>
                </a:ln>
                <a:solidFill>
                  <a:srgbClr val="FFFF00"/>
                </a:solidFill>
                <a:latin typeface="UTM Avo" panose="02040603050506020204" pitchFamily="18" charset="0"/>
                <a:ea typeface="Times New Roman"/>
                <a:cs typeface="Times New Roman"/>
                <a:sym typeface="Times New Roman"/>
              </a:rPr>
              <a:t>THỰC</a:t>
            </a:r>
            <a:r>
              <a:rPr lang="en-US" sz="4400" b="1" dirty="0">
                <a:ln w="22225">
                  <a:noFill/>
                  <a:prstDash val="solid"/>
                </a:ln>
                <a:solidFill>
                  <a:srgbClr val="FFFF00"/>
                </a:solidFill>
                <a:latin typeface="UTM Avo" panose="02040603050506020204" pitchFamily="18" charset="0"/>
                <a:ea typeface="Times New Roman"/>
                <a:cs typeface="Times New Roman"/>
                <a:sym typeface="Times New Roman"/>
              </a:rPr>
              <a:t> </a:t>
            </a:r>
            <a:r>
              <a:rPr lang="en-US" sz="4400" b="1" dirty="0" err="1">
                <a:ln w="22225">
                  <a:noFill/>
                  <a:prstDash val="solid"/>
                </a:ln>
                <a:solidFill>
                  <a:srgbClr val="FFFF00"/>
                </a:solidFill>
                <a:latin typeface="UTM Avo" panose="02040603050506020204" pitchFamily="18" charset="0"/>
                <a:ea typeface="Times New Roman"/>
                <a:cs typeface="Times New Roman"/>
                <a:sym typeface="Times New Roman"/>
              </a:rPr>
              <a:t>HÀNH</a:t>
            </a:r>
            <a:endParaRPr lang="en-US" sz="4000" b="1" dirty="0">
              <a:ln w="22225">
                <a:noFill/>
                <a:prstDash val="solid"/>
              </a:ln>
              <a:solidFill>
                <a:srgbClr val="FFFF00"/>
              </a:solidFill>
              <a:latin typeface="UTM Avo" panose="02040603050506020204" pitchFamily="18" charset="0"/>
              <a:ea typeface="Times New Roman"/>
              <a:cs typeface="Times New Roman"/>
              <a:sym typeface="Times New Roman"/>
            </a:endParaRPr>
          </a:p>
        </p:txBody>
      </p:sp>
    </p:spTree>
    <p:extLst>
      <p:ext uri="{BB962C8B-B14F-4D97-AF65-F5344CB8AC3E}">
        <p14:creationId xmlns:p14="http://schemas.microsoft.com/office/powerpoint/2010/main" val="1375811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C9DE48-18E6-44E6-A555-7A7DDAA4ADD8}"/>
              </a:ext>
            </a:extLst>
          </p:cNvPr>
          <p:cNvPicPr>
            <a:picLocks noChangeAspect="1"/>
          </p:cNvPicPr>
          <p:nvPr/>
        </p:nvPicPr>
        <p:blipFill rotWithShape="1">
          <a:blip r:embed="rId3"/>
          <a:srcRect b="6289"/>
          <a:stretch/>
        </p:blipFill>
        <p:spPr>
          <a:xfrm>
            <a:off x="0" y="0"/>
            <a:ext cx="12192000" cy="6426679"/>
          </a:xfrm>
          <a:prstGeom prst="rect">
            <a:avLst/>
          </a:prstGeom>
        </p:spPr>
      </p:pic>
      <p:sp>
        <p:nvSpPr>
          <p:cNvPr id="41" name="Rectangle: Rounded Corners 40">
            <a:extLst>
              <a:ext uri="{FF2B5EF4-FFF2-40B4-BE49-F238E27FC236}">
                <a16:creationId xmlns:a16="http://schemas.microsoft.com/office/drawing/2014/main" id="{E665448F-F907-4607-A232-681E36A7B6F2}"/>
              </a:ext>
            </a:extLst>
          </p:cNvPr>
          <p:cNvSpPr/>
          <p:nvPr/>
        </p:nvSpPr>
        <p:spPr>
          <a:xfrm>
            <a:off x="2203756" y="1820607"/>
            <a:ext cx="1743226" cy="2288820"/>
          </a:xfrm>
          <a:prstGeom prst="roundRect">
            <a:avLst/>
          </a:prstGeom>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200">
              <a:latin typeface="UTM Avo" panose="02040603050506020204" pitchFamily="18" charset="0"/>
            </a:endParaRPr>
          </a:p>
        </p:txBody>
      </p:sp>
      <p:sp>
        <p:nvSpPr>
          <p:cNvPr id="10" name="TextBox 9">
            <a:extLst>
              <a:ext uri="{FF2B5EF4-FFF2-40B4-BE49-F238E27FC236}">
                <a16:creationId xmlns:a16="http://schemas.microsoft.com/office/drawing/2014/main" id="{69483388-270F-4557-9BAF-9960BEC71CF1}"/>
              </a:ext>
            </a:extLst>
          </p:cNvPr>
          <p:cNvSpPr txBox="1"/>
          <p:nvPr/>
        </p:nvSpPr>
        <p:spPr>
          <a:xfrm>
            <a:off x="2352011" y="2404725"/>
            <a:ext cx="346689" cy="584775"/>
          </a:xfrm>
          <a:prstGeom prst="rect">
            <a:avLst/>
          </a:prstGeom>
          <a:noFill/>
        </p:spPr>
        <p:txBody>
          <a:bodyPr wrap="square" rtlCol="0">
            <a:spAutoFit/>
          </a:bodyPr>
          <a:lstStyle/>
          <a:p>
            <a:r>
              <a:rPr lang="en-US" sz="3200" dirty="0">
                <a:solidFill>
                  <a:srgbClr val="0000FF"/>
                </a:solidFill>
                <a:latin typeface="UTM Avo" panose="02040603050506020204" pitchFamily="18" charset="0"/>
                <a:cs typeface="Arial" panose="020B0604020202020204" pitchFamily="34" charset="0"/>
              </a:rPr>
              <a:t>-</a:t>
            </a:r>
          </a:p>
        </p:txBody>
      </p:sp>
      <p:cxnSp>
        <p:nvCxnSpPr>
          <p:cNvPr id="11" name="Straight Connector 10">
            <a:extLst>
              <a:ext uri="{FF2B5EF4-FFF2-40B4-BE49-F238E27FC236}">
                <a16:creationId xmlns:a16="http://schemas.microsoft.com/office/drawing/2014/main" id="{03233298-5FBB-44CC-991F-9B319C4A1309}"/>
              </a:ext>
            </a:extLst>
          </p:cNvPr>
          <p:cNvCxnSpPr>
            <a:cxnSpLocks/>
          </p:cNvCxnSpPr>
          <p:nvPr/>
        </p:nvCxnSpPr>
        <p:spPr>
          <a:xfrm>
            <a:off x="2525355" y="3205015"/>
            <a:ext cx="1073818"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1386C82-6626-4D8B-A3E6-A215726866AF}"/>
              </a:ext>
            </a:extLst>
          </p:cNvPr>
          <p:cNvSpPr txBox="1"/>
          <p:nvPr/>
        </p:nvSpPr>
        <p:spPr>
          <a:xfrm>
            <a:off x="3144073" y="2007429"/>
            <a:ext cx="455100"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6</a:t>
            </a:r>
          </a:p>
        </p:txBody>
      </p:sp>
      <p:sp>
        <p:nvSpPr>
          <p:cNvPr id="13" name="TextBox 12">
            <a:extLst>
              <a:ext uri="{FF2B5EF4-FFF2-40B4-BE49-F238E27FC236}">
                <a16:creationId xmlns:a16="http://schemas.microsoft.com/office/drawing/2014/main" id="{F76A3DFC-B7DA-4E2E-8CF2-B96D9C2FA5DF}"/>
              </a:ext>
            </a:extLst>
          </p:cNvPr>
          <p:cNvSpPr txBox="1"/>
          <p:nvPr/>
        </p:nvSpPr>
        <p:spPr>
          <a:xfrm>
            <a:off x="3144071" y="2562264"/>
            <a:ext cx="455102"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8</a:t>
            </a:r>
          </a:p>
        </p:txBody>
      </p:sp>
      <p:sp>
        <p:nvSpPr>
          <p:cNvPr id="14" name="TextBox 13">
            <a:extLst>
              <a:ext uri="{FF2B5EF4-FFF2-40B4-BE49-F238E27FC236}">
                <a16:creationId xmlns:a16="http://schemas.microsoft.com/office/drawing/2014/main" id="{84706942-C673-4365-9E8D-7B081B985562}"/>
              </a:ext>
            </a:extLst>
          </p:cNvPr>
          <p:cNvSpPr txBox="1"/>
          <p:nvPr/>
        </p:nvSpPr>
        <p:spPr>
          <a:xfrm>
            <a:off x="3144073" y="3225285"/>
            <a:ext cx="455100" cy="646331"/>
          </a:xfrm>
          <a:prstGeom prst="rect">
            <a:avLst/>
          </a:prstGeom>
          <a:noFill/>
        </p:spPr>
        <p:txBody>
          <a:bodyPr wrap="square" rtlCol="0">
            <a:spAutoFit/>
          </a:bodyPr>
          <a:lstStyle/>
          <a:p>
            <a:r>
              <a:rPr lang="en-US" sz="3600" b="1" dirty="0">
                <a:solidFill>
                  <a:srgbClr val="FF0000"/>
                </a:solidFill>
                <a:latin typeface="UTM Avo" panose="02040603050506020204" pitchFamily="18" charset="0"/>
                <a:cs typeface="Arial" panose="020B0604020202020204" pitchFamily="34" charset="0"/>
              </a:rPr>
              <a:t>8</a:t>
            </a:r>
          </a:p>
        </p:txBody>
      </p:sp>
      <p:sp>
        <p:nvSpPr>
          <p:cNvPr id="16" name="TextBox 15">
            <a:extLst>
              <a:ext uri="{FF2B5EF4-FFF2-40B4-BE49-F238E27FC236}">
                <a16:creationId xmlns:a16="http://schemas.microsoft.com/office/drawing/2014/main" id="{AC511A88-F057-43A2-8012-1490CEE76F9E}"/>
              </a:ext>
            </a:extLst>
          </p:cNvPr>
          <p:cNvSpPr txBox="1"/>
          <p:nvPr/>
        </p:nvSpPr>
        <p:spPr>
          <a:xfrm>
            <a:off x="4479337" y="1818622"/>
            <a:ext cx="7381983" cy="1031051"/>
          </a:xfrm>
          <a:prstGeom prst="rect">
            <a:avLst/>
          </a:prstGeom>
          <a:noFill/>
        </p:spPr>
        <p:txBody>
          <a:bodyPr wrap="square" rtlCol="0">
            <a:spAutoFit/>
          </a:bodyPr>
          <a:lstStyle/>
          <a:p>
            <a:pPr>
              <a:spcAft>
                <a:spcPts val="600"/>
              </a:spcAft>
            </a:pPr>
            <a:r>
              <a:rPr lang="en-US" sz="2800" b="1" dirty="0">
                <a:latin typeface="UTM Avo" panose="02040603050506020204" pitchFamily="18" charset="0"/>
              </a:rPr>
              <a:t>6 </a:t>
            </a:r>
            <a:r>
              <a:rPr lang="en-US" sz="2800" b="1" dirty="0" err="1">
                <a:latin typeface="UTM Avo" panose="02040603050506020204" pitchFamily="18" charset="0"/>
              </a:rPr>
              <a:t>không</a:t>
            </a:r>
            <a:r>
              <a:rPr lang="en-US" sz="2800" b="1" dirty="0">
                <a:latin typeface="UTM Avo" panose="02040603050506020204" pitchFamily="18" charset="0"/>
              </a:rPr>
              <a:t> </a:t>
            </a:r>
            <a:r>
              <a:rPr lang="en-US" sz="2800" b="1" dirty="0" err="1">
                <a:latin typeface="UTM Avo" panose="02040603050506020204" pitchFamily="18" charset="0"/>
              </a:rPr>
              <a:t>trừ</a:t>
            </a:r>
            <a:r>
              <a:rPr lang="en-US" sz="2800" b="1" dirty="0">
                <a:latin typeface="UTM Avo" panose="02040603050506020204" pitchFamily="18" charset="0"/>
              </a:rPr>
              <a:t> </a:t>
            </a:r>
            <a:r>
              <a:rPr lang="en-US" sz="2800" b="1" dirty="0" err="1">
                <a:latin typeface="UTM Avo" panose="02040603050506020204" pitchFamily="18" charset="0"/>
              </a:rPr>
              <a:t>được</a:t>
            </a:r>
            <a:r>
              <a:rPr lang="en-US" sz="2800" b="1" dirty="0">
                <a:latin typeface="UTM Avo" panose="02040603050506020204" pitchFamily="18" charset="0"/>
              </a:rPr>
              <a:t> 8 </a:t>
            </a:r>
            <a:r>
              <a:rPr lang="en-US" sz="2800" b="1" dirty="0" err="1">
                <a:latin typeface="UTM Avo" panose="02040603050506020204" pitchFamily="18" charset="0"/>
              </a:rPr>
              <a:t>lấy</a:t>
            </a:r>
            <a:r>
              <a:rPr lang="en-US" sz="2800" b="1" dirty="0">
                <a:latin typeface="UTM Avo" panose="02040603050506020204" pitchFamily="18" charset="0"/>
              </a:rPr>
              <a:t> 16 </a:t>
            </a:r>
            <a:r>
              <a:rPr lang="en-US" sz="2800" b="1" dirty="0" err="1">
                <a:latin typeface="UTM Avo" panose="02040603050506020204" pitchFamily="18" charset="0"/>
              </a:rPr>
              <a:t>trừ</a:t>
            </a:r>
            <a:r>
              <a:rPr lang="en-US" sz="2800" b="1" dirty="0">
                <a:latin typeface="UTM Avo" panose="02040603050506020204" pitchFamily="18" charset="0"/>
              </a:rPr>
              <a:t> 8 </a:t>
            </a:r>
            <a:r>
              <a:rPr lang="en-US" sz="2800" b="1" dirty="0" err="1">
                <a:latin typeface="UTM Avo" panose="02040603050506020204" pitchFamily="18" charset="0"/>
              </a:rPr>
              <a:t>bằng</a:t>
            </a:r>
            <a:r>
              <a:rPr lang="en-US" sz="2800" b="1" dirty="0">
                <a:latin typeface="UTM Avo" panose="02040603050506020204" pitchFamily="18" charset="0"/>
              </a:rPr>
              <a:t> 8</a:t>
            </a:r>
          </a:p>
          <a:p>
            <a:pPr>
              <a:spcAft>
                <a:spcPts val="600"/>
              </a:spcAft>
            </a:pPr>
            <a:r>
              <a:rPr lang="en-US" sz="2800" b="1" dirty="0" err="1">
                <a:latin typeface="UTM Avo" panose="02040603050506020204" pitchFamily="18" charset="0"/>
              </a:rPr>
              <a:t>Viết</a:t>
            </a:r>
            <a:r>
              <a:rPr lang="en-US" sz="2800" b="1" dirty="0">
                <a:latin typeface="UTM Avo" panose="02040603050506020204" pitchFamily="18" charset="0"/>
              </a:rPr>
              <a:t> 8 </a:t>
            </a:r>
            <a:r>
              <a:rPr lang="en-US" sz="2800" b="1" dirty="0" err="1">
                <a:latin typeface="UTM Avo" panose="02040603050506020204" pitchFamily="18" charset="0"/>
              </a:rPr>
              <a:t>nhớ</a:t>
            </a:r>
            <a:r>
              <a:rPr lang="en-US" sz="2800" b="1" dirty="0">
                <a:latin typeface="UTM Avo" panose="02040603050506020204" pitchFamily="18" charset="0"/>
              </a:rPr>
              <a:t> 1</a:t>
            </a:r>
          </a:p>
        </p:txBody>
      </p:sp>
      <p:sp>
        <p:nvSpPr>
          <p:cNvPr id="20" name="TextBox 19">
            <a:extLst>
              <a:ext uri="{FF2B5EF4-FFF2-40B4-BE49-F238E27FC236}">
                <a16:creationId xmlns:a16="http://schemas.microsoft.com/office/drawing/2014/main" id="{EDEDD716-5D34-4B3D-9532-00205C78D8F3}"/>
              </a:ext>
            </a:extLst>
          </p:cNvPr>
          <p:cNvSpPr txBox="1"/>
          <p:nvPr/>
        </p:nvSpPr>
        <p:spPr>
          <a:xfrm>
            <a:off x="2875415" y="2007429"/>
            <a:ext cx="455100"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5</a:t>
            </a:r>
          </a:p>
        </p:txBody>
      </p:sp>
      <p:sp>
        <p:nvSpPr>
          <p:cNvPr id="25" name="TextBox 24">
            <a:extLst>
              <a:ext uri="{FF2B5EF4-FFF2-40B4-BE49-F238E27FC236}">
                <a16:creationId xmlns:a16="http://schemas.microsoft.com/office/drawing/2014/main" id="{E803006E-13C8-4E44-B2DC-4C3B22625210}"/>
              </a:ext>
            </a:extLst>
          </p:cNvPr>
          <p:cNvSpPr txBox="1"/>
          <p:nvPr/>
        </p:nvSpPr>
        <p:spPr>
          <a:xfrm>
            <a:off x="4539488" y="2875597"/>
            <a:ext cx="7628746" cy="658835"/>
          </a:xfrm>
          <a:prstGeom prst="rect">
            <a:avLst/>
          </a:prstGeom>
          <a:noFill/>
        </p:spPr>
        <p:txBody>
          <a:bodyPr wrap="square" rtlCol="0">
            <a:spAutoFit/>
          </a:bodyPr>
          <a:lstStyle/>
          <a:p>
            <a:pPr>
              <a:lnSpc>
                <a:spcPct val="150000"/>
              </a:lnSpc>
              <a:spcAft>
                <a:spcPts val="600"/>
              </a:spcAft>
            </a:pPr>
            <a:r>
              <a:rPr lang="en-US" sz="2800" b="1" dirty="0">
                <a:latin typeface="UTM Avo" panose="02040603050506020204" pitchFamily="18" charset="0"/>
              </a:rPr>
              <a:t>3 </a:t>
            </a:r>
            <a:r>
              <a:rPr lang="en-US" sz="2800" b="1" dirty="0" err="1">
                <a:latin typeface="UTM Avo" panose="02040603050506020204" pitchFamily="18" charset="0"/>
              </a:rPr>
              <a:t>thêm</a:t>
            </a:r>
            <a:r>
              <a:rPr lang="en-US" sz="2800" b="1" dirty="0">
                <a:latin typeface="UTM Avo" panose="02040603050506020204" pitchFamily="18" charset="0"/>
              </a:rPr>
              <a:t> 1 </a:t>
            </a:r>
            <a:r>
              <a:rPr lang="en-US" sz="2800" b="1" dirty="0" err="1">
                <a:latin typeface="UTM Avo" panose="02040603050506020204" pitchFamily="18" charset="0"/>
              </a:rPr>
              <a:t>bằng</a:t>
            </a:r>
            <a:r>
              <a:rPr lang="en-US" sz="2800" b="1" dirty="0">
                <a:latin typeface="UTM Avo" panose="02040603050506020204" pitchFamily="18" charset="0"/>
              </a:rPr>
              <a:t> 4, 5 </a:t>
            </a:r>
            <a:r>
              <a:rPr lang="en-US" sz="2800" b="1" dirty="0" err="1">
                <a:latin typeface="UTM Avo" panose="02040603050506020204" pitchFamily="18" charset="0"/>
              </a:rPr>
              <a:t>trừ</a:t>
            </a:r>
            <a:r>
              <a:rPr lang="en-US" sz="2800" b="1" dirty="0">
                <a:latin typeface="UTM Avo" panose="02040603050506020204" pitchFamily="18" charset="0"/>
              </a:rPr>
              <a:t> 4 </a:t>
            </a:r>
            <a:r>
              <a:rPr lang="en-US" sz="2800" b="1" dirty="0" err="1">
                <a:latin typeface="UTM Avo" panose="02040603050506020204" pitchFamily="18" charset="0"/>
              </a:rPr>
              <a:t>bằng</a:t>
            </a:r>
            <a:r>
              <a:rPr lang="en-US" sz="2800" b="1" dirty="0">
                <a:latin typeface="UTM Avo" panose="02040603050506020204" pitchFamily="18" charset="0"/>
              </a:rPr>
              <a:t> 1, </a:t>
            </a:r>
            <a:r>
              <a:rPr lang="en-US" sz="2800" b="1" dirty="0" err="1">
                <a:latin typeface="UTM Avo" panose="02040603050506020204" pitchFamily="18" charset="0"/>
              </a:rPr>
              <a:t>viết</a:t>
            </a:r>
            <a:r>
              <a:rPr lang="en-US" sz="2800" b="1" dirty="0">
                <a:latin typeface="UTM Avo" panose="02040603050506020204" pitchFamily="18" charset="0"/>
              </a:rPr>
              <a:t> 1</a:t>
            </a:r>
          </a:p>
        </p:txBody>
      </p:sp>
      <p:sp>
        <p:nvSpPr>
          <p:cNvPr id="26" name="Oval 25">
            <a:extLst>
              <a:ext uri="{FF2B5EF4-FFF2-40B4-BE49-F238E27FC236}">
                <a16:creationId xmlns:a16="http://schemas.microsoft.com/office/drawing/2014/main" id="{CD92C7D6-E2E4-4362-84FC-B5D521A28E70}"/>
              </a:ext>
            </a:extLst>
          </p:cNvPr>
          <p:cNvSpPr/>
          <p:nvPr/>
        </p:nvSpPr>
        <p:spPr>
          <a:xfrm>
            <a:off x="4259137" y="2001561"/>
            <a:ext cx="220201" cy="22020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27" name="Oval 26">
            <a:extLst>
              <a:ext uri="{FF2B5EF4-FFF2-40B4-BE49-F238E27FC236}">
                <a16:creationId xmlns:a16="http://schemas.microsoft.com/office/drawing/2014/main" id="{5EFF8D02-C7B9-4BC9-A0A8-003567E382A3}"/>
              </a:ext>
            </a:extLst>
          </p:cNvPr>
          <p:cNvSpPr/>
          <p:nvPr/>
        </p:nvSpPr>
        <p:spPr>
          <a:xfrm>
            <a:off x="4319287" y="3167638"/>
            <a:ext cx="220201" cy="22020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nvGrpSpPr>
          <p:cNvPr id="32" name="Group 31">
            <a:extLst>
              <a:ext uri="{FF2B5EF4-FFF2-40B4-BE49-F238E27FC236}">
                <a16:creationId xmlns:a16="http://schemas.microsoft.com/office/drawing/2014/main" id="{B8CA711E-8C9E-468F-94D3-D6E893A99FCF}"/>
              </a:ext>
            </a:extLst>
          </p:cNvPr>
          <p:cNvGrpSpPr/>
          <p:nvPr/>
        </p:nvGrpSpPr>
        <p:grpSpPr>
          <a:xfrm>
            <a:off x="3653200" y="4725887"/>
            <a:ext cx="4766181" cy="706631"/>
            <a:chOff x="168284" y="3517256"/>
            <a:chExt cx="3257812" cy="978686"/>
          </a:xfrm>
          <a:solidFill>
            <a:srgbClr val="C00000"/>
          </a:solidFill>
        </p:grpSpPr>
        <p:sp>
          <p:nvSpPr>
            <p:cNvPr id="33" name="Rectangle: Rounded Corners 32">
              <a:extLst>
                <a:ext uri="{FF2B5EF4-FFF2-40B4-BE49-F238E27FC236}">
                  <a16:creationId xmlns:a16="http://schemas.microsoft.com/office/drawing/2014/main" id="{259360C2-8AB2-4704-B838-719CFE3229A5}"/>
                </a:ext>
              </a:extLst>
            </p:cNvPr>
            <p:cNvSpPr/>
            <p:nvPr/>
          </p:nvSpPr>
          <p:spPr>
            <a:xfrm>
              <a:off x="168284" y="3517256"/>
              <a:ext cx="3257812" cy="97868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latin typeface="UTM Avo" panose="02040603050506020204" pitchFamily="18" charset="0"/>
              </a:endParaRPr>
            </a:p>
          </p:txBody>
        </p:sp>
        <p:sp>
          <p:nvSpPr>
            <p:cNvPr id="34" name="TextBox 33">
              <a:extLst>
                <a:ext uri="{FF2B5EF4-FFF2-40B4-BE49-F238E27FC236}">
                  <a16:creationId xmlns:a16="http://schemas.microsoft.com/office/drawing/2014/main" id="{0CA43278-2812-49EA-9F97-097BAB9F4A39}"/>
                </a:ext>
              </a:extLst>
            </p:cNvPr>
            <p:cNvSpPr txBox="1"/>
            <p:nvPr/>
          </p:nvSpPr>
          <p:spPr>
            <a:xfrm>
              <a:off x="298433" y="3571656"/>
              <a:ext cx="3039813" cy="809915"/>
            </a:xfrm>
            <a:prstGeom prst="rect">
              <a:avLst/>
            </a:prstGeom>
            <a:grpFill/>
          </p:spPr>
          <p:txBody>
            <a:bodyPr wrap="square" rtlCol="0">
              <a:spAutoFit/>
            </a:bodyPr>
            <a:lstStyle/>
            <a:p>
              <a:pPr algn="ctr"/>
              <a:r>
                <a:rPr lang="en-US" sz="3200" b="1" dirty="0" err="1">
                  <a:solidFill>
                    <a:schemeClr val="bg1"/>
                  </a:solidFill>
                  <a:latin typeface="UTM Avo" panose="02040603050506020204" pitchFamily="18" charset="0"/>
                </a:rPr>
                <a:t>Vậy</a:t>
              </a:r>
              <a:r>
                <a:rPr lang="en-US" sz="3200" b="1" dirty="0">
                  <a:solidFill>
                    <a:schemeClr val="bg1"/>
                  </a:solidFill>
                  <a:latin typeface="UTM Avo" panose="02040603050506020204" pitchFamily="18" charset="0"/>
                </a:rPr>
                <a:t>: 756 – 38 = 718</a:t>
              </a:r>
              <a:r>
                <a:rPr lang="vi-VN" sz="3200" b="1" dirty="0">
                  <a:solidFill>
                    <a:schemeClr val="bg1"/>
                  </a:solidFill>
                  <a:latin typeface="UTM Avo" panose="02040603050506020204" pitchFamily="18" charset="0"/>
                </a:rPr>
                <a:t>.</a:t>
              </a:r>
              <a:endParaRPr lang="en-US" sz="3200" b="1" dirty="0">
                <a:solidFill>
                  <a:schemeClr val="bg1"/>
                </a:solidFill>
                <a:latin typeface="UTM Avo" panose="02040603050506020204" pitchFamily="18" charset="0"/>
              </a:endParaRPr>
            </a:p>
          </p:txBody>
        </p:sp>
      </p:grpSp>
      <p:grpSp>
        <p:nvGrpSpPr>
          <p:cNvPr id="35" name="Group 34">
            <a:extLst>
              <a:ext uri="{FF2B5EF4-FFF2-40B4-BE49-F238E27FC236}">
                <a16:creationId xmlns:a16="http://schemas.microsoft.com/office/drawing/2014/main" id="{AA72950E-C67A-4E8D-8681-5946EEE10D93}"/>
              </a:ext>
            </a:extLst>
          </p:cNvPr>
          <p:cNvGrpSpPr/>
          <p:nvPr/>
        </p:nvGrpSpPr>
        <p:grpSpPr>
          <a:xfrm>
            <a:off x="3536993" y="528393"/>
            <a:ext cx="4528384" cy="755245"/>
            <a:chOff x="-3369817" y="382607"/>
            <a:chExt cx="4448227" cy="795412"/>
          </a:xfrm>
        </p:grpSpPr>
        <p:sp>
          <p:nvSpPr>
            <p:cNvPr id="36" name="Rectangle: Rounded Corners 35">
              <a:extLst>
                <a:ext uri="{FF2B5EF4-FFF2-40B4-BE49-F238E27FC236}">
                  <a16:creationId xmlns:a16="http://schemas.microsoft.com/office/drawing/2014/main" id="{956D75A5-BD8A-471C-B883-362F9C33AEC9}"/>
                </a:ext>
              </a:extLst>
            </p:cNvPr>
            <p:cNvSpPr/>
            <p:nvPr/>
          </p:nvSpPr>
          <p:spPr>
            <a:xfrm>
              <a:off x="-3369817" y="382607"/>
              <a:ext cx="4448227" cy="795412"/>
            </a:xfrm>
            <a:prstGeom prst="roundRect">
              <a:avLst>
                <a:gd name="adj" fmla="val 49773"/>
              </a:avLst>
            </a:prstGeom>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Tính</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theo</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mẫu</a:t>
              </a:r>
              <a:r>
                <a:rPr lang="en-US" sz="2800" b="1" dirty="0">
                  <a:solidFill>
                    <a:schemeClr val="bg1"/>
                  </a:solidFill>
                  <a:latin typeface="UTM Avo" panose="02040603050506020204" pitchFamily="18" charset="0"/>
                  <a:cs typeface="Arial" panose="020B0604020202020204" pitchFamily="34" charset="0"/>
                </a:rPr>
                <a:t>):</a:t>
              </a:r>
            </a:p>
          </p:txBody>
        </p:sp>
        <p:sp>
          <p:nvSpPr>
            <p:cNvPr id="37" name="Oval 36">
              <a:extLst>
                <a:ext uri="{FF2B5EF4-FFF2-40B4-BE49-F238E27FC236}">
                  <a16:creationId xmlns:a16="http://schemas.microsoft.com/office/drawing/2014/main" id="{FFB145CF-B292-4B16-8E99-C56ED6B29A33}"/>
                </a:ext>
              </a:extLst>
            </p:cNvPr>
            <p:cNvSpPr/>
            <p:nvPr/>
          </p:nvSpPr>
          <p:spPr>
            <a:xfrm>
              <a:off x="-3288618" y="435376"/>
              <a:ext cx="615094" cy="653661"/>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C00000"/>
                  </a:solidFill>
                  <a:latin typeface="UTM Avo" panose="02040603050506020204" pitchFamily="18" charset="0"/>
                </a:rPr>
                <a:t>3</a:t>
              </a:r>
            </a:p>
          </p:txBody>
        </p:sp>
      </p:grpSp>
      <p:sp>
        <p:nvSpPr>
          <p:cNvPr id="39" name="TextBox 38">
            <a:extLst>
              <a:ext uri="{FF2B5EF4-FFF2-40B4-BE49-F238E27FC236}">
                <a16:creationId xmlns:a16="http://schemas.microsoft.com/office/drawing/2014/main" id="{9EC53D1A-3F0F-4703-BA02-3F5929132903}"/>
              </a:ext>
            </a:extLst>
          </p:cNvPr>
          <p:cNvSpPr txBox="1"/>
          <p:nvPr/>
        </p:nvSpPr>
        <p:spPr>
          <a:xfrm>
            <a:off x="2875415" y="3225285"/>
            <a:ext cx="455100" cy="646331"/>
          </a:xfrm>
          <a:prstGeom prst="rect">
            <a:avLst/>
          </a:prstGeom>
          <a:noFill/>
        </p:spPr>
        <p:txBody>
          <a:bodyPr wrap="square" rtlCol="0">
            <a:spAutoFit/>
          </a:bodyPr>
          <a:lstStyle/>
          <a:p>
            <a:r>
              <a:rPr lang="en-US" sz="3600" b="1" dirty="0">
                <a:solidFill>
                  <a:srgbClr val="FF0000"/>
                </a:solidFill>
                <a:latin typeface="UTM Avo" panose="02040603050506020204" pitchFamily="18" charset="0"/>
                <a:cs typeface="Arial" panose="020B0604020202020204" pitchFamily="34" charset="0"/>
              </a:rPr>
              <a:t>1</a:t>
            </a:r>
          </a:p>
        </p:txBody>
      </p:sp>
      <p:sp>
        <p:nvSpPr>
          <p:cNvPr id="40" name="TextBox 39">
            <a:extLst>
              <a:ext uri="{FF2B5EF4-FFF2-40B4-BE49-F238E27FC236}">
                <a16:creationId xmlns:a16="http://schemas.microsoft.com/office/drawing/2014/main" id="{57B5C791-368E-436A-A67F-EC51CE8BFB91}"/>
              </a:ext>
            </a:extLst>
          </p:cNvPr>
          <p:cNvSpPr txBox="1"/>
          <p:nvPr/>
        </p:nvSpPr>
        <p:spPr>
          <a:xfrm>
            <a:off x="2610871" y="3225285"/>
            <a:ext cx="455100" cy="646331"/>
          </a:xfrm>
          <a:prstGeom prst="rect">
            <a:avLst/>
          </a:prstGeom>
          <a:noFill/>
        </p:spPr>
        <p:txBody>
          <a:bodyPr wrap="square" rtlCol="0">
            <a:spAutoFit/>
          </a:bodyPr>
          <a:lstStyle/>
          <a:p>
            <a:r>
              <a:rPr lang="en-US" sz="3600" b="1" dirty="0">
                <a:solidFill>
                  <a:srgbClr val="FF0000"/>
                </a:solidFill>
                <a:latin typeface="UTM Avo" panose="02040603050506020204" pitchFamily="18" charset="0"/>
                <a:cs typeface="Arial" panose="020B0604020202020204" pitchFamily="34" charset="0"/>
              </a:rPr>
              <a:t>7</a:t>
            </a:r>
          </a:p>
        </p:txBody>
      </p:sp>
      <p:sp>
        <p:nvSpPr>
          <p:cNvPr id="28" name="TextBox 27">
            <a:extLst>
              <a:ext uri="{FF2B5EF4-FFF2-40B4-BE49-F238E27FC236}">
                <a16:creationId xmlns:a16="http://schemas.microsoft.com/office/drawing/2014/main" id="{3142BF75-73E5-4993-890A-10B7DE44E391}"/>
              </a:ext>
            </a:extLst>
          </p:cNvPr>
          <p:cNvSpPr txBox="1"/>
          <p:nvPr/>
        </p:nvSpPr>
        <p:spPr>
          <a:xfrm>
            <a:off x="2580692" y="2007429"/>
            <a:ext cx="455100"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7</a:t>
            </a:r>
          </a:p>
        </p:txBody>
      </p:sp>
      <p:sp>
        <p:nvSpPr>
          <p:cNvPr id="29" name="TextBox 28">
            <a:extLst>
              <a:ext uri="{FF2B5EF4-FFF2-40B4-BE49-F238E27FC236}">
                <a16:creationId xmlns:a16="http://schemas.microsoft.com/office/drawing/2014/main" id="{46DC5156-C4A0-4D47-8BC6-E0C163A4392F}"/>
              </a:ext>
            </a:extLst>
          </p:cNvPr>
          <p:cNvSpPr txBox="1"/>
          <p:nvPr/>
        </p:nvSpPr>
        <p:spPr>
          <a:xfrm>
            <a:off x="2872304" y="2558684"/>
            <a:ext cx="455102"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3</a:t>
            </a:r>
          </a:p>
        </p:txBody>
      </p:sp>
      <p:sp>
        <p:nvSpPr>
          <p:cNvPr id="30" name="TextBox 29">
            <a:extLst>
              <a:ext uri="{FF2B5EF4-FFF2-40B4-BE49-F238E27FC236}">
                <a16:creationId xmlns:a16="http://schemas.microsoft.com/office/drawing/2014/main" id="{DD0AE6CF-6540-4006-957C-19BC34654442}"/>
              </a:ext>
            </a:extLst>
          </p:cNvPr>
          <p:cNvSpPr txBox="1"/>
          <p:nvPr/>
        </p:nvSpPr>
        <p:spPr>
          <a:xfrm>
            <a:off x="4539488" y="3503508"/>
            <a:ext cx="7628746" cy="658835"/>
          </a:xfrm>
          <a:prstGeom prst="rect">
            <a:avLst/>
          </a:prstGeom>
          <a:noFill/>
        </p:spPr>
        <p:txBody>
          <a:bodyPr wrap="square" rtlCol="0">
            <a:spAutoFit/>
          </a:bodyPr>
          <a:lstStyle/>
          <a:p>
            <a:pPr>
              <a:lnSpc>
                <a:spcPct val="150000"/>
              </a:lnSpc>
              <a:spcAft>
                <a:spcPts val="600"/>
              </a:spcAft>
            </a:pPr>
            <a:r>
              <a:rPr lang="en-US" sz="2800" b="1" dirty="0" err="1">
                <a:latin typeface="UTM Avo" panose="02040603050506020204" pitchFamily="18" charset="0"/>
              </a:rPr>
              <a:t>Hạ</a:t>
            </a:r>
            <a:r>
              <a:rPr lang="en-US" sz="2800" b="1" dirty="0">
                <a:latin typeface="UTM Avo" panose="02040603050506020204" pitchFamily="18" charset="0"/>
              </a:rPr>
              <a:t> 7, </a:t>
            </a:r>
            <a:r>
              <a:rPr lang="en-US" sz="2800" b="1" dirty="0" err="1">
                <a:latin typeface="UTM Avo" panose="02040603050506020204" pitchFamily="18" charset="0"/>
              </a:rPr>
              <a:t>viết</a:t>
            </a:r>
            <a:r>
              <a:rPr lang="en-US" sz="2800" b="1" dirty="0">
                <a:latin typeface="UTM Avo" panose="02040603050506020204" pitchFamily="18" charset="0"/>
              </a:rPr>
              <a:t> 7</a:t>
            </a:r>
          </a:p>
        </p:txBody>
      </p:sp>
      <p:sp>
        <p:nvSpPr>
          <p:cNvPr id="31" name="Oval 30">
            <a:extLst>
              <a:ext uri="{FF2B5EF4-FFF2-40B4-BE49-F238E27FC236}">
                <a16:creationId xmlns:a16="http://schemas.microsoft.com/office/drawing/2014/main" id="{9583BA24-3794-4564-A99B-A654741FBE14}"/>
              </a:ext>
            </a:extLst>
          </p:cNvPr>
          <p:cNvSpPr/>
          <p:nvPr/>
        </p:nvSpPr>
        <p:spPr>
          <a:xfrm>
            <a:off x="4319287" y="3795549"/>
            <a:ext cx="220201" cy="22020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38" name="TextBox 37">
            <a:extLst>
              <a:ext uri="{FF2B5EF4-FFF2-40B4-BE49-F238E27FC236}">
                <a16:creationId xmlns:a16="http://schemas.microsoft.com/office/drawing/2014/main" id="{D0A4CB5C-A92A-4921-AE8D-25912E719F65}"/>
              </a:ext>
            </a:extLst>
          </p:cNvPr>
          <p:cNvSpPr txBox="1"/>
          <p:nvPr/>
        </p:nvSpPr>
        <p:spPr>
          <a:xfrm>
            <a:off x="1134683" y="1782321"/>
            <a:ext cx="1176307" cy="658835"/>
          </a:xfrm>
          <a:prstGeom prst="rect">
            <a:avLst/>
          </a:prstGeom>
          <a:noFill/>
        </p:spPr>
        <p:txBody>
          <a:bodyPr wrap="square" rtlCol="0">
            <a:spAutoFit/>
          </a:bodyPr>
          <a:lstStyle/>
          <a:p>
            <a:pPr>
              <a:lnSpc>
                <a:spcPct val="150000"/>
              </a:lnSpc>
              <a:spcAft>
                <a:spcPts val="600"/>
              </a:spcAft>
            </a:pPr>
            <a:r>
              <a:rPr lang="en-US" sz="2800" b="1" dirty="0" err="1">
                <a:solidFill>
                  <a:srgbClr val="FF0000"/>
                </a:solidFill>
                <a:latin typeface="UTM Avo" panose="02040603050506020204" pitchFamily="18" charset="0"/>
              </a:rPr>
              <a:t>Mẫu</a:t>
            </a:r>
            <a:r>
              <a:rPr lang="en-US" sz="2800" b="1" dirty="0">
                <a:solidFill>
                  <a:srgbClr val="FF0000"/>
                </a:solidFill>
                <a:latin typeface="UTM Avo" panose="02040603050506020204" pitchFamily="18" charset="0"/>
              </a:rPr>
              <a:t>:</a:t>
            </a:r>
          </a:p>
        </p:txBody>
      </p:sp>
    </p:spTree>
    <p:extLst>
      <p:ext uri="{BB962C8B-B14F-4D97-AF65-F5344CB8AC3E}">
        <p14:creationId xmlns:p14="http://schemas.microsoft.com/office/powerpoint/2010/main" val="256309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iterate type="lt">
                                    <p:tmPct val="0"/>
                                  </p:iterate>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barn(inVertical)">
                                      <p:cBhvr>
                                        <p:cTn id="30" dur="500"/>
                                        <p:tgtEl>
                                          <p:spTgt spid="41"/>
                                        </p:tgtEl>
                                      </p:cBhvr>
                                    </p:animEffect>
                                  </p:childTnLst>
                                </p:cTn>
                              </p:par>
                              <p:par>
                                <p:cTn id="31" presetID="14" presetClass="entr" presetSubtype="10" fill="hold" grpId="0" nodeType="withEffect">
                                  <p:stCondLst>
                                    <p:cond delay="0"/>
                                  </p:stCondLst>
                                  <p:iterate type="lt">
                                    <p:tmPct val="0"/>
                                  </p:iterate>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mph" presetSubtype="0" fill="hold" grpId="1" nodeType="clickEffect">
                                  <p:stCondLst>
                                    <p:cond delay="0"/>
                                  </p:stCondLst>
                                  <p:iterate type="lt">
                                    <p:tmPct val="0"/>
                                  </p:iterate>
                                  <p:childTnLst>
                                    <p:animClr clrSpc="hsl" dir="cw">
                                      <p:cBhvr override="childStyle">
                                        <p:cTn id="37" dur="500" fill="hold"/>
                                        <p:tgtEl>
                                          <p:spTgt spid="12"/>
                                        </p:tgtEl>
                                        <p:attrNameLst>
                                          <p:attrName>style.color</p:attrName>
                                        </p:attrNameLst>
                                      </p:cBhvr>
                                      <p:by>
                                        <p:hsl h="7200000" s="0" l="0"/>
                                      </p:by>
                                    </p:animClr>
                                    <p:animClr clrSpc="hsl" dir="cw">
                                      <p:cBhvr>
                                        <p:cTn id="38" dur="500" fill="hold"/>
                                        <p:tgtEl>
                                          <p:spTgt spid="12"/>
                                        </p:tgtEl>
                                        <p:attrNameLst>
                                          <p:attrName>fillcolor</p:attrName>
                                        </p:attrNameLst>
                                      </p:cBhvr>
                                      <p:by>
                                        <p:hsl h="7200000" s="0" l="0"/>
                                      </p:by>
                                    </p:animClr>
                                    <p:animClr clrSpc="hsl" dir="cw">
                                      <p:cBhvr>
                                        <p:cTn id="39" dur="500" fill="hold"/>
                                        <p:tgtEl>
                                          <p:spTgt spid="12"/>
                                        </p:tgtEl>
                                        <p:attrNameLst>
                                          <p:attrName>stroke.color</p:attrName>
                                        </p:attrNameLst>
                                      </p:cBhvr>
                                      <p:by>
                                        <p:hsl h="7200000" s="0" l="0"/>
                                      </p:by>
                                    </p:animClr>
                                    <p:set>
                                      <p:cBhvr>
                                        <p:cTn id="40" dur="500" fill="hold"/>
                                        <p:tgtEl>
                                          <p:spTgt spid="12"/>
                                        </p:tgtEl>
                                        <p:attrNameLst>
                                          <p:attrName>fill.type</p:attrName>
                                        </p:attrNameLst>
                                      </p:cBhvr>
                                      <p:to>
                                        <p:strVal val="solid"/>
                                      </p:to>
                                    </p:set>
                                  </p:childTnLst>
                                </p:cTn>
                              </p:par>
                              <p:par>
                                <p:cTn id="41" presetID="21" presetClass="emph" presetSubtype="0" fill="hold" grpId="1" nodeType="withEffect">
                                  <p:stCondLst>
                                    <p:cond delay="0"/>
                                  </p:stCondLst>
                                  <p:childTnLst>
                                    <p:animClr clrSpc="hsl" dir="cw">
                                      <p:cBhvr override="childStyle">
                                        <p:cTn id="42" dur="500" fill="hold"/>
                                        <p:tgtEl>
                                          <p:spTgt spid="13"/>
                                        </p:tgtEl>
                                        <p:attrNameLst>
                                          <p:attrName>style.color</p:attrName>
                                        </p:attrNameLst>
                                      </p:cBhvr>
                                      <p:by>
                                        <p:hsl h="7200000" s="0" l="0"/>
                                      </p:by>
                                    </p:animClr>
                                    <p:animClr clrSpc="hsl" dir="cw">
                                      <p:cBhvr>
                                        <p:cTn id="43" dur="500" fill="hold"/>
                                        <p:tgtEl>
                                          <p:spTgt spid="13"/>
                                        </p:tgtEl>
                                        <p:attrNameLst>
                                          <p:attrName>fillcolor</p:attrName>
                                        </p:attrNameLst>
                                      </p:cBhvr>
                                      <p:by>
                                        <p:hsl h="7200000" s="0" l="0"/>
                                      </p:by>
                                    </p:animClr>
                                    <p:animClr clrSpc="hsl" dir="cw">
                                      <p:cBhvr>
                                        <p:cTn id="44" dur="500" fill="hold"/>
                                        <p:tgtEl>
                                          <p:spTgt spid="13"/>
                                        </p:tgtEl>
                                        <p:attrNameLst>
                                          <p:attrName>stroke.color</p:attrName>
                                        </p:attrNameLst>
                                      </p:cBhvr>
                                      <p:by>
                                        <p:hsl h="7200000" s="0" l="0"/>
                                      </p:by>
                                    </p:animClr>
                                    <p:set>
                                      <p:cBhvr>
                                        <p:cTn id="45" dur="500" fill="hold"/>
                                        <p:tgtEl>
                                          <p:spTgt spid="13"/>
                                        </p:tgtEl>
                                        <p:attrNameLst>
                                          <p:attrName>fill.type</p:attrName>
                                        </p:attrNameLst>
                                      </p:cBhvr>
                                      <p:to>
                                        <p:strVal val="solid"/>
                                      </p:to>
                                    </p:se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randombar(horizontal)">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32"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circle(out)">
                                      <p:cBhvr>
                                        <p:cTn id="55" dur="500"/>
                                        <p:tgtEl>
                                          <p:spTgt spid="26"/>
                                        </p:tgtEl>
                                      </p:cBhvr>
                                    </p:animEffect>
                                  </p:childTnLst>
                                </p:cTn>
                              </p:par>
                            </p:childTnLst>
                          </p:cTn>
                        </p:par>
                        <p:par>
                          <p:cTn id="56" fill="hold">
                            <p:stCondLst>
                              <p:cond delay="500"/>
                            </p:stCondLst>
                            <p:childTnLst>
                              <p:par>
                                <p:cTn id="57" presetID="14" presetClass="entr" presetSubtype="10"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randombar(horizontal)">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mph" presetSubtype="0" fill="hold" grpId="1" nodeType="clickEffect">
                                  <p:stCondLst>
                                    <p:cond delay="0"/>
                                  </p:stCondLst>
                                  <p:childTnLst>
                                    <p:animClr clrSpc="hsl" dir="cw">
                                      <p:cBhvr override="childStyle">
                                        <p:cTn id="63" dur="500" fill="hold"/>
                                        <p:tgtEl>
                                          <p:spTgt spid="20"/>
                                        </p:tgtEl>
                                        <p:attrNameLst>
                                          <p:attrName>style.color</p:attrName>
                                        </p:attrNameLst>
                                      </p:cBhvr>
                                      <p:by>
                                        <p:hsl h="7200000" s="0" l="0"/>
                                      </p:by>
                                    </p:animClr>
                                    <p:animClr clrSpc="hsl" dir="cw">
                                      <p:cBhvr>
                                        <p:cTn id="64" dur="500" fill="hold"/>
                                        <p:tgtEl>
                                          <p:spTgt spid="20"/>
                                        </p:tgtEl>
                                        <p:attrNameLst>
                                          <p:attrName>fillcolor</p:attrName>
                                        </p:attrNameLst>
                                      </p:cBhvr>
                                      <p:by>
                                        <p:hsl h="7200000" s="0" l="0"/>
                                      </p:by>
                                    </p:animClr>
                                    <p:animClr clrSpc="hsl" dir="cw">
                                      <p:cBhvr>
                                        <p:cTn id="65" dur="500" fill="hold"/>
                                        <p:tgtEl>
                                          <p:spTgt spid="20"/>
                                        </p:tgtEl>
                                        <p:attrNameLst>
                                          <p:attrName>stroke.color</p:attrName>
                                        </p:attrNameLst>
                                      </p:cBhvr>
                                      <p:by>
                                        <p:hsl h="7200000" s="0" l="0"/>
                                      </p:by>
                                    </p:animClr>
                                    <p:set>
                                      <p:cBhvr>
                                        <p:cTn id="66" dur="500" fill="hold"/>
                                        <p:tgtEl>
                                          <p:spTgt spid="20"/>
                                        </p:tgtEl>
                                        <p:attrNameLst>
                                          <p:attrName>fill.type</p:attrName>
                                        </p:attrNameLst>
                                      </p:cBhvr>
                                      <p:to>
                                        <p:strVal val="solid"/>
                                      </p:to>
                                    </p:set>
                                  </p:childTnLst>
                                </p:cTn>
                              </p:par>
                              <p:par>
                                <p:cTn id="67" presetID="21" presetClass="emph" presetSubtype="0" fill="hold" grpId="1" nodeType="withEffect">
                                  <p:stCondLst>
                                    <p:cond delay="0"/>
                                  </p:stCondLst>
                                  <p:childTnLst>
                                    <p:animClr clrSpc="hsl" dir="cw">
                                      <p:cBhvr override="childStyle">
                                        <p:cTn id="68" dur="500" fill="hold"/>
                                        <p:tgtEl>
                                          <p:spTgt spid="29"/>
                                        </p:tgtEl>
                                        <p:attrNameLst>
                                          <p:attrName>style.color</p:attrName>
                                        </p:attrNameLst>
                                      </p:cBhvr>
                                      <p:by>
                                        <p:hsl h="7200000" s="0" l="0"/>
                                      </p:by>
                                    </p:animClr>
                                    <p:animClr clrSpc="hsl" dir="cw">
                                      <p:cBhvr>
                                        <p:cTn id="69" dur="500" fill="hold"/>
                                        <p:tgtEl>
                                          <p:spTgt spid="29"/>
                                        </p:tgtEl>
                                        <p:attrNameLst>
                                          <p:attrName>fillcolor</p:attrName>
                                        </p:attrNameLst>
                                      </p:cBhvr>
                                      <p:by>
                                        <p:hsl h="7200000" s="0" l="0"/>
                                      </p:by>
                                    </p:animClr>
                                    <p:animClr clrSpc="hsl" dir="cw">
                                      <p:cBhvr>
                                        <p:cTn id="70" dur="500" fill="hold"/>
                                        <p:tgtEl>
                                          <p:spTgt spid="29"/>
                                        </p:tgtEl>
                                        <p:attrNameLst>
                                          <p:attrName>stroke.color</p:attrName>
                                        </p:attrNameLst>
                                      </p:cBhvr>
                                      <p:by>
                                        <p:hsl h="7200000" s="0" l="0"/>
                                      </p:by>
                                    </p:animClr>
                                    <p:set>
                                      <p:cBhvr>
                                        <p:cTn id="71" dur="500" fill="hold"/>
                                        <p:tgtEl>
                                          <p:spTgt spid="29"/>
                                        </p:tgtEl>
                                        <p:attrNameLst>
                                          <p:attrName>fill.type</p:attrName>
                                        </p:attrNameLst>
                                      </p:cBhvr>
                                      <p:to>
                                        <p:strVal val="solid"/>
                                      </p:to>
                                    </p:set>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grpId="0" nodeType="click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randombar(horizontal)">
                                      <p:cBhvr>
                                        <p:cTn id="76" dur="500"/>
                                        <p:tgtEl>
                                          <p:spTgt spid="39"/>
                                        </p:tgtEl>
                                      </p:cBhvr>
                                    </p:animEffect>
                                  </p:childTnLst>
                                </p:cTn>
                              </p:par>
                            </p:childTnLst>
                          </p:cTn>
                        </p:par>
                      </p:childTnLst>
                    </p:cTn>
                  </p:par>
                  <p:par>
                    <p:cTn id="77" fill="hold">
                      <p:stCondLst>
                        <p:cond delay="indefinite"/>
                      </p:stCondLst>
                      <p:childTnLst>
                        <p:par>
                          <p:cTn id="78" fill="hold">
                            <p:stCondLst>
                              <p:cond delay="0"/>
                            </p:stCondLst>
                            <p:childTnLst>
                              <p:par>
                                <p:cTn id="79" presetID="6" presetClass="entr" presetSubtype="32"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circle(out)">
                                      <p:cBhvr>
                                        <p:cTn id="81" dur="500"/>
                                        <p:tgtEl>
                                          <p:spTgt spid="27"/>
                                        </p:tgtEl>
                                      </p:cBhvr>
                                    </p:animEffect>
                                  </p:childTnLst>
                                </p:cTn>
                              </p:par>
                            </p:childTnLst>
                          </p:cTn>
                        </p:par>
                        <p:par>
                          <p:cTn id="82" fill="hold">
                            <p:stCondLst>
                              <p:cond delay="500"/>
                            </p:stCondLst>
                            <p:childTnLst>
                              <p:par>
                                <p:cTn id="83" presetID="14" presetClass="entr" presetSubtype="10" fill="hold" grpId="0" nodeType="after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randombar(horizontal)">
                                      <p:cBhvr>
                                        <p:cTn id="85" dur="500"/>
                                        <p:tgtEl>
                                          <p:spTgt spid="25"/>
                                        </p:tgtEl>
                                      </p:cBhvr>
                                    </p:animEffect>
                                  </p:childTnLst>
                                </p:cTn>
                              </p:par>
                            </p:childTnLst>
                          </p:cTn>
                        </p:par>
                      </p:childTnLst>
                    </p:cTn>
                  </p:par>
                  <p:par>
                    <p:cTn id="86" fill="hold">
                      <p:stCondLst>
                        <p:cond delay="indefinite"/>
                      </p:stCondLst>
                      <p:childTnLst>
                        <p:par>
                          <p:cTn id="87" fill="hold">
                            <p:stCondLst>
                              <p:cond delay="0"/>
                            </p:stCondLst>
                            <p:childTnLst>
                              <p:par>
                                <p:cTn id="88" presetID="21" presetClass="emph" presetSubtype="0" fill="hold" grpId="1" nodeType="clickEffect">
                                  <p:stCondLst>
                                    <p:cond delay="0"/>
                                  </p:stCondLst>
                                  <p:iterate type="lt">
                                    <p:tmPct val="0"/>
                                  </p:iterate>
                                  <p:childTnLst>
                                    <p:animClr clrSpc="hsl" dir="cw">
                                      <p:cBhvr override="childStyle">
                                        <p:cTn id="89" dur="500" fill="hold"/>
                                        <p:tgtEl>
                                          <p:spTgt spid="28"/>
                                        </p:tgtEl>
                                        <p:attrNameLst>
                                          <p:attrName>style.color</p:attrName>
                                        </p:attrNameLst>
                                      </p:cBhvr>
                                      <p:by>
                                        <p:hsl h="7200000" s="0" l="0"/>
                                      </p:by>
                                    </p:animClr>
                                    <p:animClr clrSpc="hsl" dir="cw">
                                      <p:cBhvr>
                                        <p:cTn id="90" dur="500" fill="hold"/>
                                        <p:tgtEl>
                                          <p:spTgt spid="28"/>
                                        </p:tgtEl>
                                        <p:attrNameLst>
                                          <p:attrName>fillcolor</p:attrName>
                                        </p:attrNameLst>
                                      </p:cBhvr>
                                      <p:by>
                                        <p:hsl h="7200000" s="0" l="0"/>
                                      </p:by>
                                    </p:animClr>
                                    <p:animClr clrSpc="hsl" dir="cw">
                                      <p:cBhvr>
                                        <p:cTn id="91" dur="500" fill="hold"/>
                                        <p:tgtEl>
                                          <p:spTgt spid="28"/>
                                        </p:tgtEl>
                                        <p:attrNameLst>
                                          <p:attrName>stroke.color</p:attrName>
                                        </p:attrNameLst>
                                      </p:cBhvr>
                                      <p:by>
                                        <p:hsl h="7200000" s="0" l="0"/>
                                      </p:by>
                                    </p:animClr>
                                    <p:set>
                                      <p:cBhvr>
                                        <p:cTn id="92" dur="500" fill="hold"/>
                                        <p:tgtEl>
                                          <p:spTgt spid="28"/>
                                        </p:tgtEl>
                                        <p:attrNameLst>
                                          <p:attrName>fill.type</p:attrName>
                                        </p:attrNameLst>
                                      </p:cBhvr>
                                      <p:to>
                                        <p:strVal val="solid"/>
                                      </p:to>
                                    </p:se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grpId="0" nodeType="clickEffect">
                                  <p:stCondLst>
                                    <p:cond delay="0"/>
                                  </p:stCondLst>
                                  <p:childTnLst>
                                    <p:set>
                                      <p:cBhvr>
                                        <p:cTn id="96" dur="1" fill="hold">
                                          <p:stCondLst>
                                            <p:cond delay="0"/>
                                          </p:stCondLst>
                                        </p:cTn>
                                        <p:tgtEl>
                                          <p:spTgt spid="40"/>
                                        </p:tgtEl>
                                        <p:attrNameLst>
                                          <p:attrName>style.visibility</p:attrName>
                                        </p:attrNameLst>
                                      </p:cBhvr>
                                      <p:to>
                                        <p:strVal val="visible"/>
                                      </p:to>
                                    </p:set>
                                    <p:animEffect transition="in" filter="randombar(horizontal)">
                                      <p:cBhvr>
                                        <p:cTn id="97" dur="500"/>
                                        <p:tgtEl>
                                          <p:spTgt spid="40"/>
                                        </p:tgtEl>
                                      </p:cBhvr>
                                    </p:animEffect>
                                  </p:childTnLst>
                                </p:cTn>
                              </p:par>
                            </p:childTnLst>
                          </p:cTn>
                        </p:par>
                      </p:childTnLst>
                    </p:cTn>
                  </p:par>
                  <p:par>
                    <p:cTn id="98" fill="hold">
                      <p:stCondLst>
                        <p:cond delay="indefinite"/>
                      </p:stCondLst>
                      <p:childTnLst>
                        <p:par>
                          <p:cTn id="99" fill="hold">
                            <p:stCondLst>
                              <p:cond delay="0"/>
                            </p:stCondLst>
                            <p:childTnLst>
                              <p:par>
                                <p:cTn id="100" presetID="6" presetClass="entr" presetSubtype="32" fill="hold" grpId="0" nodeType="clickEffect">
                                  <p:stCondLst>
                                    <p:cond delay="0"/>
                                  </p:stCondLst>
                                  <p:childTnLst>
                                    <p:set>
                                      <p:cBhvr>
                                        <p:cTn id="101" dur="1" fill="hold">
                                          <p:stCondLst>
                                            <p:cond delay="0"/>
                                          </p:stCondLst>
                                        </p:cTn>
                                        <p:tgtEl>
                                          <p:spTgt spid="31"/>
                                        </p:tgtEl>
                                        <p:attrNameLst>
                                          <p:attrName>style.visibility</p:attrName>
                                        </p:attrNameLst>
                                      </p:cBhvr>
                                      <p:to>
                                        <p:strVal val="visible"/>
                                      </p:to>
                                    </p:set>
                                    <p:animEffect transition="in" filter="circle(out)">
                                      <p:cBhvr>
                                        <p:cTn id="102" dur="500"/>
                                        <p:tgtEl>
                                          <p:spTgt spid="31"/>
                                        </p:tgtEl>
                                      </p:cBhvr>
                                    </p:animEffect>
                                  </p:childTnLst>
                                </p:cTn>
                              </p:par>
                            </p:childTnLst>
                          </p:cTn>
                        </p:par>
                        <p:par>
                          <p:cTn id="103" fill="hold">
                            <p:stCondLst>
                              <p:cond delay="500"/>
                            </p:stCondLst>
                            <p:childTnLst>
                              <p:par>
                                <p:cTn id="104" presetID="14" presetClass="entr" presetSubtype="10" fill="hold" grpId="0" nodeType="afterEffect">
                                  <p:stCondLst>
                                    <p:cond delay="0"/>
                                  </p:stCondLst>
                                  <p:childTnLst>
                                    <p:set>
                                      <p:cBhvr>
                                        <p:cTn id="105" dur="1" fill="hold">
                                          <p:stCondLst>
                                            <p:cond delay="0"/>
                                          </p:stCondLst>
                                        </p:cTn>
                                        <p:tgtEl>
                                          <p:spTgt spid="30"/>
                                        </p:tgtEl>
                                        <p:attrNameLst>
                                          <p:attrName>style.visibility</p:attrName>
                                        </p:attrNameLst>
                                      </p:cBhvr>
                                      <p:to>
                                        <p:strVal val="visible"/>
                                      </p:to>
                                    </p:set>
                                    <p:animEffect transition="in" filter="randombar(horizontal)">
                                      <p:cBhvr>
                                        <p:cTn id="106" dur="500"/>
                                        <p:tgtEl>
                                          <p:spTgt spid="30"/>
                                        </p:tgtEl>
                                      </p:cBhvr>
                                    </p:animEffect>
                                  </p:childTnLst>
                                </p:cTn>
                              </p:par>
                            </p:childTnLst>
                          </p:cTn>
                        </p:par>
                      </p:childTnLst>
                    </p:cTn>
                  </p:par>
                  <p:par>
                    <p:cTn id="107" fill="hold">
                      <p:stCondLst>
                        <p:cond delay="indefinite"/>
                      </p:stCondLst>
                      <p:childTnLst>
                        <p:par>
                          <p:cTn id="108" fill="hold">
                            <p:stCondLst>
                              <p:cond delay="0"/>
                            </p:stCondLst>
                            <p:childTnLst>
                              <p:par>
                                <p:cTn id="109" presetID="21" presetClass="emph" presetSubtype="0" fill="hold" nodeType="clickEffect">
                                  <p:stCondLst>
                                    <p:cond delay="0"/>
                                  </p:stCondLst>
                                  <p:childTnLst>
                                    <p:animClr clrSpc="hsl" dir="cw">
                                      <p:cBhvr override="childStyle">
                                        <p:cTn id="110" dur="500" fill="hold"/>
                                        <p:tgtEl>
                                          <p:spTgt spid="11"/>
                                        </p:tgtEl>
                                        <p:attrNameLst>
                                          <p:attrName>style.color</p:attrName>
                                        </p:attrNameLst>
                                      </p:cBhvr>
                                      <p:by>
                                        <p:hsl h="7200000" s="0" l="0"/>
                                      </p:by>
                                    </p:animClr>
                                    <p:animClr clrSpc="hsl" dir="cw">
                                      <p:cBhvr>
                                        <p:cTn id="111" dur="500" fill="hold"/>
                                        <p:tgtEl>
                                          <p:spTgt spid="11"/>
                                        </p:tgtEl>
                                        <p:attrNameLst>
                                          <p:attrName>fillcolor</p:attrName>
                                        </p:attrNameLst>
                                      </p:cBhvr>
                                      <p:by>
                                        <p:hsl h="7200000" s="0" l="0"/>
                                      </p:by>
                                    </p:animClr>
                                    <p:animClr clrSpc="hsl" dir="cw">
                                      <p:cBhvr>
                                        <p:cTn id="112" dur="500" fill="hold"/>
                                        <p:tgtEl>
                                          <p:spTgt spid="11"/>
                                        </p:tgtEl>
                                        <p:attrNameLst>
                                          <p:attrName>stroke.color</p:attrName>
                                        </p:attrNameLst>
                                      </p:cBhvr>
                                      <p:by>
                                        <p:hsl h="7200000" s="0" l="0"/>
                                      </p:by>
                                    </p:animClr>
                                    <p:set>
                                      <p:cBhvr>
                                        <p:cTn id="113" dur="500" fill="hold"/>
                                        <p:tgtEl>
                                          <p:spTgt spid="11"/>
                                        </p:tgtEl>
                                        <p:attrNameLst>
                                          <p:attrName>fill.type</p:attrName>
                                        </p:attrNameLst>
                                      </p:cBhvr>
                                      <p:to>
                                        <p:strVal val="solid"/>
                                      </p:to>
                                    </p:set>
                                  </p:childTnLst>
                                </p:cTn>
                              </p:par>
                              <p:par>
                                <p:cTn id="114" presetID="21" presetClass="emph" presetSubtype="0" fill="hold" grpId="1" nodeType="withEffect">
                                  <p:stCondLst>
                                    <p:cond delay="0"/>
                                  </p:stCondLst>
                                  <p:childTnLst>
                                    <p:animClr clrSpc="hsl" dir="cw">
                                      <p:cBhvr override="childStyle">
                                        <p:cTn id="115" dur="500" fill="hold"/>
                                        <p:tgtEl>
                                          <p:spTgt spid="10"/>
                                        </p:tgtEl>
                                        <p:attrNameLst>
                                          <p:attrName>style.color</p:attrName>
                                        </p:attrNameLst>
                                      </p:cBhvr>
                                      <p:by>
                                        <p:hsl h="7200000" s="0" l="0"/>
                                      </p:by>
                                    </p:animClr>
                                    <p:animClr clrSpc="hsl" dir="cw">
                                      <p:cBhvr>
                                        <p:cTn id="116" dur="500" fill="hold"/>
                                        <p:tgtEl>
                                          <p:spTgt spid="10"/>
                                        </p:tgtEl>
                                        <p:attrNameLst>
                                          <p:attrName>fillcolor</p:attrName>
                                        </p:attrNameLst>
                                      </p:cBhvr>
                                      <p:by>
                                        <p:hsl h="7200000" s="0" l="0"/>
                                      </p:by>
                                    </p:animClr>
                                    <p:animClr clrSpc="hsl" dir="cw">
                                      <p:cBhvr>
                                        <p:cTn id="117" dur="500" fill="hold"/>
                                        <p:tgtEl>
                                          <p:spTgt spid="10"/>
                                        </p:tgtEl>
                                        <p:attrNameLst>
                                          <p:attrName>stroke.color</p:attrName>
                                        </p:attrNameLst>
                                      </p:cBhvr>
                                      <p:by>
                                        <p:hsl h="7200000" s="0" l="0"/>
                                      </p:by>
                                    </p:animClr>
                                    <p:set>
                                      <p:cBhvr>
                                        <p:cTn id="118" dur="500" fill="hold"/>
                                        <p:tgtEl>
                                          <p:spTgt spid="10"/>
                                        </p:tgtEl>
                                        <p:attrNameLst>
                                          <p:attrName>fill.type</p:attrName>
                                        </p:attrNameLst>
                                      </p:cBhvr>
                                      <p:to>
                                        <p:strVal val="solid"/>
                                      </p:to>
                                    </p:set>
                                  </p:childTnLst>
                                </p:cTn>
                              </p:par>
                            </p:childTnLst>
                          </p:cTn>
                        </p:par>
                      </p:childTnLst>
                    </p:cTn>
                  </p:par>
                  <p:par>
                    <p:cTn id="119" fill="hold">
                      <p:stCondLst>
                        <p:cond delay="indefinite"/>
                      </p:stCondLst>
                      <p:childTnLst>
                        <p:par>
                          <p:cTn id="120" fill="hold">
                            <p:stCondLst>
                              <p:cond delay="0"/>
                            </p:stCondLst>
                            <p:childTnLst>
                              <p:par>
                                <p:cTn id="121" presetID="25" presetClass="entr" presetSubtype="0" fill="hold" nodeType="clickEffect">
                                  <p:stCondLst>
                                    <p:cond delay="0"/>
                                  </p:stCondLst>
                                  <p:childTnLst>
                                    <p:set>
                                      <p:cBhvr>
                                        <p:cTn id="122" dur="1" fill="hold">
                                          <p:stCondLst>
                                            <p:cond delay="0"/>
                                          </p:stCondLst>
                                        </p:cTn>
                                        <p:tgtEl>
                                          <p:spTgt spid="32"/>
                                        </p:tgtEl>
                                        <p:attrNameLst>
                                          <p:attrName>style.visibility</p:attrName>
                                        </p:attrNameLst>
                                      </p:cBhvr>
                                      <p:to>
                                        <p:strVal val="visible"/>
                                      </p:to>
                                    </p:set>
                                    <p:anim calcmode="lin" valueType="num">
                                      <p:cBhvr>
                                        <p:cTn id="123"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124"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125"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126" dur="1000" fill="hold"/>
                                        <p:tgtEl>
                                          <p:spTgt spid="32"/>
                                        </p:tgtEl>
                                        <p:attrNameLst>
                                          <p:attrName>ppt_h</p:attrName>
                                        </p:attrNameLst>
                                      </p:cBhvr>
                                      <p:tavLst>
                                        <p:tav tm="0">
                                          <p:val>
                                            <p:strVal val="#ppt_h"/>
                                          </p:val>
                                        </p:tav>
                                        <p:tav tm="100000">
                                          <p:val>
                                            <p:strVal val="#ppt_h"/>
                                          </p:val>
                                        </p:tav>
                                      </p:tavLst>
                                    </p:anim>
                                    <p:anim calcmode="lin" valueType="num">
                                      <p:cBhvr>
                                        <p:cTn id="127"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128"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129"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130" dur="1000" decel="50000">
                                          <p:stCondLst>
                                            <p:cond delay="0"/>
                                          </p:stCondLst>
                                        </p:cTn>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0" grpId="0"/>
      <p:bldP spid="10" grpId="1"/>
      <p:bldP spid="12" grpId="0"/>
      <p:bldP spid="12" grpId="1"/>
      <p:bldP spid="13" grpId="0"/>
      <p:bldP spid="13" grpId="1"/>
      <p:bldP spid="14" grpId="0"/>
      <p:bldP spid="16" grpId="0"/>
      <p:bldP spid="20" grpId="0"/>
      <p:bldP spid="20" grpId="1"/>
      <p:bldP spid="25" grpId="0"/>
      <p:bldP spid="26" grpId="0" animBg="1"/>
      <p:bldP spid="27" grpId="0" animBg="1"/>
      <p:bldP spid="39" grpId="0"/>
      <p:bldP spid="40" grpId="0"/>
      <p:bldP spid="28" grpId="0"/>
      <p:bldP spid="28" grpId="1"/>
      <p:bldP spid="29" grpId="0"/>
      <p:bldP spid="29" grpId="1"/>
      <p:bldP spid="30" grpId="0"/>
      <p:bldP spid="31" grpId="0" animBg="1"/>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F545A084-E8C8-4624-9D66-6E042B094F86}"/>
              </a:ext>
            </a:extLst>
          </p:cNvPr>
          <p:cNvPicPr>
            <a:picLocks noChangeAspect="1"/>
          </p:cNvPicPr>
          <p:nvPr/>
        </p:nvPicPr>
        <p:blipFill rotWithShape="1">
          <a:blip r:embed="rId8"/>
          <a:srcRect b="6289"/>
          <a:stretch/>
        </p:blipFill>
        <p:spPr>
          <a:xfrm>
            <a:off x="0" y="0"/>
            <a:ext cx="12192000" cy="6426679"/>
          </a:xfrm>
          <a:prstGeom prst="rect">
            <a:avLst/>
          </a:prstGeom>
        </p:spPr>
      </p:pic>
      <p:sp>
        <p:nvSpPr>
          <p:cNvPr id="8" name="Rectangle: Rounded Corners 7">
            <a:extLst>
              <a:ext uri="{FF2B5EF4-FFF2-40B4-BE49-F238E27FC236}">
                <a16:creationId xmlns:a16="http://schemas.microsoft.com/office/drawing/2014/main" id="{396AA265-8C04-4A82-A800-D94F1E4919A0}"/>
              </a:ext>
            </a:extLst>
          </p:cNvPr>
          <p:cNvSpPr/>
          <p:nvPr/>
        </p:nvSpPr>
        <p:spPr>
          <a:xfrm>
            <a:off x="1396116"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37" name="Rectangle: Rounded Corners 36">
            <a:extLst>
              <a:ext uri="{FF2B5EF4-FFF2-40B4-BE49-F238E27FC236}">
                <a16:creationId xmlns:a16="http://schemas.microsoft.com/office/drawing/2014/main" id="{45009D3A-6311-4BFF-ABAD-77B7CB210CA8}"/>
              </a:ext>
            </a:extLst>
          </p:cNvPr>
          <p:cNvSpPr/>
          <p:nvPr/>
        </p:nvSpPr>
        <p:spPr>
          <a:xfrm>
            <a:off x="3829569"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38" name="Rectangle: Rounded Corners 37">
            <a:extLst>
              <a:ext uri="{FF2B5EF4-FFF2-40B4-BE49-F238E27FC236}">
                <a16:creationId xmlns:a16="http://schemas.microsoft.com/office/drawing/2014/main" id="{01779D1B-1FA8-43EE-9328-EEF19A1EC894}"/>
              </a:ext>
            </a:extLst>
          </p:cNvPr>
          <p:cNvSpPr/>
          <p:nvPr/>
        </p:nvSpPr>
        <p:spPr>
          <a:xfrm>
            <a:off x="6331204"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41" name="Rectangle: Rounded Corners 40">
            <a:extLst>
              <a:ext uri="{FF2B5EF4-FFF2-40B4-BE49-F238E27FC236}">
                <a16:creationId xmlns:a16="http://schemas.microsoft.com/office/drawing/2014/main" id="{39F36830-1C53-40D2-A079-6DF5EBAC1C4E}"/>
              </a:ext>
            </a:extLst>
          </p:cNvPr>
          <p:cNvSpPr/>
          <p:nvPr/>
        </p:nvSpPr>
        <p:spPr>
          <a:xfrm>
            <a:off x="8832839"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5" name="TextBox 4">
            <a:extLst>
              <a:ext uri="{FF2B5EF4-FFF2-40B4-BE49-F238E27FC236}">
                <a16:creationId xmlns:a16="http://schemas.microsoft.com/office/drawing/2014/main" id="{00CA7D0F-E343-44FD-8A56-6E978131A7AD}"/>
              </a:ext>
            </a:extLst>
          </p:cNvPr>
          <p:cNvSpPr txBox="1"/>
          <p:nvPr/>
        </p:nvSpPr>
        <p:spPr>
          <a:xfrm>
            <a:off x="1903767" y="2279724"/>
            <a:ext cx="962130"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453</a:t>
            </a:r>
          </a:p>
          <a:p>
            <a:r>
              <a:rPr lang="en-US" sz="3200" b="1" dirty="0">
                <a:solidFill>
                  <a:srgbClr val="0000FF"/>
                </a:solidFill>
                <a:latin typeface="UTM Avo" panose="02040603050506020204" pitchFamily="18" charset="0"/>
                <a:cs typeface="Arial" panose="020B0604020202020204" pitchFamily="34" charset="0"/>
              </a:rPr>
              <a:t>  47</a:t>
            </a:r>
          </a:p>
        </p:txBody>
      </p:sp>
      <p:cxnSp>
        <p:nvCxnSpPr>
          <p:cNvPr id="23" name="Straight Connector 22">
            <a:extLst>
              <a:ext uri="{FF2B5EF4-FFF2-40B4-BE49-F238E27FC236}">
                <a16:creationId xmlns:a16="http://schemas.microsoft.com/office/drawing/2014/main" id="{990F3BD1-7053-43B4-A558-DD56576BDBD4}"/>
              </a:ext>
            </a:extLst>
          </p:cNvPr>
          <p:cNvCxnSpPr/>
          <p:nvPr/>
        </p:nvCxnSpPr>
        <p:spPr>
          <a:xfrm>
            <a:off x="1882980" y="3385224"/>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8A574D7-0C54-46B9-87D4-E22751B0E753}"/>
              </a:ext>
            </a:extLst>
          </p:cNvPr>
          <p:cNvSpPr txBox="1"/>
          <p:nvPr/>
        </p:nvSpPr>
        <p:spPr>
          <a:xfrm>
            <a:off x="1709635" y="2609377"/>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25" name="TextBox 24">
            <a:extLst>
              <a:ext uri="{FF2B5EF4-FFF2-40B4-BE49-F238E27FC236}">
                <a16:creationId xmlns:a16="http://schemas.microsoft.com/office/drawing/2014/main" id="{FA92D406-BD2F-43A8-98A7-FACB7F60EC1B}"/>
              </a:ext>
            </a:extLst>
          </p:cNvPr>
          <p:cNvSpPr txBox="1"/>
          <p:nvPr/>
        </p:nvSpPr>
        <p:spPr>
          <a:xfrm>
            <a:off x="4371960" y="2279724"/>
            <a:ext cx="962130"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567</a:t>
            </a:r>
          </a:p>
          <a:p>
            <a:r>
              <a:rPr lang="en-US" sz="3200" b="1" dirty="0">
                <a:solidFill>
                  <a:srgbClr val="0000FF"/>
                </a:solidFill>
                <a:latin typeface="UTM Avo" panose="02040603050506020204" pitchFamily="18" charset="0"/>
                <a:cs typeface="Arial" panose="020B0604020202020204" pitchFamily="34" charset="0"/>
              </a:rPr>
              <a:t>  19</a:t>
            </a:r>
          </a:p>
        </p:txBody>
      </p:sp>
      <p:cxnSp>
        <p:nvCxnSpPr>
          <p:cNvPr id="26" name="Straight Connector 25">
            <a:extLst>
              <a:ext uri="{FF2B5EF4-FFF2-40B4-BE49-F238E27FC236}">
                <a16:creationId xmlns:a16="http://schemas.microsoft.com/office/drawing/2014/main" id="{8D00D690-3A4A-47F3-BC42-9A2A67538A06}"/>
              </a:ext>
            </a:extLst>
          </p:cNvPr>
          <p:cNvCxnSpPr/>
          <p:nvPr/>
        </p:nvCxnSpPr>
        <p:spPr>
          <a:xfrm>
            <a:off x="4351173" y="3385224"/>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7E5B254-FCF3-4176-AC13-03720E4F2A1C}"/>
              </a:ext>
            </a:extLst>
          </p:cNvPr>
          <p:cNvSpPr txBox="1"/>
          <p:nvPr/>
        </p:nvSpPr>
        <p:spPr>
          <a:xfrm>
            <a:off x="4177828" y="2609377"/>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28" name="TextBox 27">
            <a:extLst>
              <a:ext uri="{FF2B5EF4-FFF2-40B4-BE49-F238E27FC236}">
                <a16:creationId xmlns:a16="http://schemas.microsoft.com/office/drawing/2014/main" id="{9873C6BC-0327-4307-A544-D20362FC0FED}"/>
              </a:ext>
            </a:extLst>
          </p:cNvPr>
          <p:cNvSpPr txBox="1"/>
          <p:nvPr/>
        </p:nvSpPr>
        <p:spPr>
          <a:xfrm>
            <a:off x="6933830" y="2288731"/>
            <a:ext cx="995949"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850</a:t>
            </a:r>
          </a:p>
          <a:p>
            <a:r>
              <a:rPr lang="en-US" sz="3200" b="1" dirty="0">
                <a:solidFill>
                  <a:srgbClr val="0000FF"/>
                </a:solidFill>
                <a:latin typeface="UTM Avo" panose="02040603050506020204" pitchFamily="18" charset="0"/>
                <a:cs typeface="Arial" panose="020B0604020202020204" pitchFamily="34" charset="0"/>
              </a:rPr>
              <a:t>  27</a:t>
            </a:r>
          </a:p>
        </p:txBody>
      </p:sp>
      <p:cxnSp>
        <p:nvCxnSpPr>
          <p:cNvPr id="29" name="Straight Connector 28">
            <a:extLst>
              <a:ext uri="{FF2B5EF4-FFF2-40B4-BE49-F238E27FC236}">
                <a16:creationId xmlns:a16="http://schemas.microsoft.com/office/drawing/2014/main" id="{73560CAD-C84A-41A1-8476-CCB26581A251}"/>
              </a:ext>
            </a:extLst>
          </p:cNvPr>
          <p:cNvCxnSpPr>
            <a:cxnSpLocks/>
          </p:cNvCxnSpPr>
          <p:nvPr/>
        </p:nvCxnSpPr>
        <p:spPr>
          <a:xfrm>
            <a:off x="6913044" y="3394231"/>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A951F27-C990-478A-B6DE-9D22CD9DD7EB}"/>
              </a:ext>
            </a:extLst>
          </p:cNvPr>
          <p:cNvSpPr txBox="1"/>
          <p:nvPr/>
        </p:nvSpPr>
        <p:spPr>
          <a:xfrm>
            <a:off x="6739699" y="2618384"/>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31" name="TextBox 30">
            <a:extLst>
              <a:ext uri="{FF2B5EF4-FFF2-40B4-BE49-F238E27FC236}">
                <a16:creationId xmlns:a16="http://schemas.microsoft.com/office/drawing/2014/main" id="{8A72EEDE-426E-4A4D-A18D-5B4D7A46BD9E}"/>
              </a:ext>
            </a:extLst>
          </p:cNvPr>
          <p:cNvSpPr txBox="1"/>
          <p:nvPr/>
        </p:nvSpPr>
        <p:spPr>
          <a:xfrm>
            <a:off x="9293526" y="2279724"/>
            <a:ext cx="1087008"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408</a:t>
            </a:r>
          </a:p>
          <a:p>
            <a:r>
              <a:rPr lang="en-US" sz="3200" b="1" dirty="0">
                <a:solidFill>
                  <a:srgbClr val="0000FF"/>
                </a:solidFill>
                <a:latin typeface="UTM Avo" panose="02040603050506020204" pitchFamily="18" charset="0"/>
                <a:cs typeface="Arial" panose="020B0604020202020204" pitchFamily="34" charset="0"/>
              </a:rPr>
              <a:t>  23</a:t>
            </a:r>
          </a:p>
        </p:txBody>
      </p:sp>
      <p:cxnSp>
        <p:nvCxnSpPr>
          <p:cNvPr id="32" name="Straight Connector 31">
            <a:extLst>
              <a:ext uri="{FF2B5EF4-FFF2-40B4-BE49-F238E27FC236}">
                <a16:creationId xmlns:a16="http://schemas.microsoft.com/office/drawing/2014/main" id="{A9D46E90-7EFF-4433-8FB0-B562E031F647}"/>
              </a:ext>
            </a:extLst>
          </p:cNvPr>
          <p:cNvCxnSpPr>
            <a:cxnSpLocks/>
          </p:cNvCxnSpPr>
          <p:nvPr/>
        </p:nvCxnSpPr>
        <p:spPr>
          <a:xfrm>
            <a:off x="9272739" y="3385224"/>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E95E055-5881-4A8D-9459-55691D35BA09}"/>
              </a:ext>
            </a:extLst>
          </p:cNvPr>
          <p:cNvSpPr txBox="1"/>
          <p:nvPr/>
        </p:nvSpPr>
        <p:spPr>
          <a:xfrm>
            <a:off x="9099394" y="2609377"/>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pic>
        <p:nvPicPr>
          <p:cNvPr id="12" name="Picture 11">
            <a:extLst>
              <a:ext uri="{FF2B5EF4-FFF2-40B4-BE49-F238E27FC236}">
                <a16:creationId xmlns:a16="http://schemas.microsoft.com/office/drawing/2014/main" id="{09EA2C77-0121-4208-80F9-7C7E1FFFE3FB}"/>
              </a:ext>
            </a:extLst>
          </p:cNvPr>
          <p:cNvPicPr>
            <a:picLocks noChangeAspect="1"/>
          </p:cNvPicPr>
          <p:nvPr/>
        </p:nvPicPr>
        <p:blipFill rotWithShape="1">
          <a:blip r:embed="rId9"/>
          <a:srcRect l="1031" t="43805" r="79771" b="18395"/>
          <a:stretch/>
        </p:blipFill>
        <p:spPr>
          <a:xfrm>
            <a:off x="2754835" y="3737222"/>
            <a:ext cx="754279" cy="990068"/>
          </a:xfrm>
          <a:prstGeom prst="rect">
            <a:avLst/>
          </a:prstGeom>
        </p:spPr>
      </p:pic>
      <p:pic>
        <p:nvPicPr>
          <p:cNvPr id="43" name="Picture 42">
            <a:extLst>
              <a:ext uri="{FF2B5EF4-FFF2-40B4-BE49-F238E27FC236}">
                <a16:creationId xmlns:a16="http://schemas.microsoft.com/office/drawing/2014/main" id="{B84EAA35-7FF4-4E77-9A1D-BF65AC585586}"/>
              </a:ext>
            </a:extLst>
          </p:cNvPr>
          <p:cNvPicPr>
            <a:picLocks noChangeAspect="1"/>
          </p:cNvPicPr>
          <p:nvPr/>
        </p:nvPicPr>
        <p:blipFill rotWithShape="1">
          <a:blip r:embed="rId9"/>
          <a:srcRect l="40459" t="29862" r="38758" b="17202"/>
          <a:stretch/>
        </p:blipFill>
        <p:spPr>
          <a:xfrm flipH="1">
            <a:off x="7837129" y="3737222"/>
            <a:ext cx="659999" cy="1088486"/>
          </a:xfrm>
          <a:prstGeom prst="rect">
            <a:avLst/>
          </a:prstGeom>
        </p:spPr>
      </p:pic>
      <p:pic>
        <p:nvPicPr>
          <p:cNvPr id="45" name="Picture 44">
            <a:extLst>
              <a:ext uri="{FF2B5EF4-FFF2-40B4-BE49-F238E27FC236}">
                <a16:creationId xmlns:a16="http://schemas.microsoft.com/office/drawing/2014/main" id="{B196A318-6A63-47A6-BB41-8C58ACEF0529}"/>
              </a:ext>
            </a:extLst>
          </p:cNvPr>
          <p:cNvPicPr>
            <a:picLocks noChangeAspect="1"/>
          </p:cNvPicPr>
          <p:nvPr/>
        </p:nvPicPr>
        <p:blipFill rotWithShape="1">
          <a:blip r:embed="rId9"/>
          <a:srcRect l="81262" t="47022" r="2690" b="18212"/>
          <a:stretch/>
        </p:blipFill>
        <p:spPr>
          <a:xfrm>
            <a:off x="10350869" y="3804856"/>
            <a:ext cx="659999" cy="953218"/>
          </a:xfrm>
          <a:prstGeom prst="rect">
            <a:avLst/>
          </a:prstGeom>
        </p:spPr>
      </p:pic>
      <p:pic>
        <p:nvPicPr>
          <p:cNvPr id="47" name="Picture 46">
            <a:extLst>
              <a:ext uri="{FF2B5EF4-FFF2-40B4-BE49-F238E27FC236}">
                <a16:creationId xmlns:a16="http://schemas.microsoft.com/office/drawing/2014/main" id="{F67A945F-B811-40C2-8D4E-D84AEF51D4F1}"/>
              </a:ext>
            </a:extLst>
          </p:cNvPr>
          <p:cNvPicPr>
            <a:picLocks noChangeAspect="1"/>
          </p:cNvPicPr>
          <p:nvPr/>
        </p:nvPicPr>
        <p:blipFill rotWithShape="1">
          <a:blip r:embed="rId9"/>
          <a:srcRect l="60932" t="28077" r="19166" b="18134"/>
          <a:stretch/>
        </p:blipFill>
        <p:spPr>
          <a:xfrm>
            <a:off x="5342332" y="3668130"/>
            <a:ext cx="626178" cy="1128252"/>
          </a:xfrm>
          <a:prstGeom prst="rect">
            <a:avLst/>
          </a:prstGeom>
        </p:spPr>
      </p:pic>
      <p:pic>
        <p:nvPicPr>
          <p:cNvPr id="34" name="Google Shape;3052;p29">
            <a:extLst>
              <a:ext uri="{FF2B5EF4-FFF2-40B4-BE49-F238E27FC236}">
                <a16:creationId xmlns:a16="http://schemas.microsoft.com/office/drawing/2014/main" id="{F53BD1D3-E78A-4D8F-AC57-5198358EC025}"/>
              </a:ext>
            </a:extLst>
          </p:cNvPr>
          <p:cNvPicPr preferRelativeResize="0"/>
          <p:nvPr/>
        </p:nvPicPr>
        <p:blipFill>
          <a:blip r:embed="rId10">
            <a:alphaModFix/>
          </a:blip>
          <a:stretch>
            <a:fillRect/>
          </a:stretch>
        </p:blipFill>
        <p:spPr>
          <a:xfrm flipH="1">
            <a:off x="698579" y="24209"/>
            <a:ext cx="1625656" cy="1887109"/>
          </a:xfrm>
          <a:prstGeom prst="rect">
            <a:avLst/>
          </a:prstGeom>
          <a:noFill/>
          <a:ln>
            <a:noFill/>
          </a:ln>
        </p:spPr>
      </p:pic>
      <p:pic>
        <p:nvPicPr>
          <p:cNvPr id="35" name="Google Shape;3053;p29">
            <a:extLst>
              <a:ext uri="{FF2B5EF4-FFF2-40B4-BE49-F238E27FC236}">
                <a16:creationId xmlns:a16="http://schemas.microsoft.com/office/drawing/2014/main" id="{56A4A5EE-0CB4-4C2F-8A22-1B796EE89416}"/>
              </a:ext>
            </a:extLst>
          </p:cNvPr>
          <p:cNvPicPr preferRelativeResize="0"/>
          <p:nvPr/>
        </p:nvPicPr>
        <p:blipFill rotWithShape="1">
          <a:blip r:embed="rId11">
            <a:alphaModFix/>
          </a:blip>
          <a:srcRect/>
          <a:stretch/>
        </p:blipFill>
        <p:spPr>
          <a:xfrm>
            <a:off x="10545786" y="4982193"/>
            <a:ext cx="1672602" cy="1403315"/>
          </a:xfrm>
          <a:prstGeom prst="rect">
            <a:avLst/>
          </a:prstGeom>
          <a:noFill/>
          <a:ln>
            <a:noFill/>
          </a:ln>
        </p:spPr>
      </p:pic>
      <p:grpSp>
        <p:nvGrpSpPr>
          <p:cNvPr id="36" name="Group 35">
            <a:extLst>
              <a:ext uri="{FF2B5EF4-FFF2-40B4-BE49-F238E27FC236}">
                <a16:creationId xmlns:a16="http://schemas.microsoft.com/office/drawing/2014/main" id="{B8A73FCF-A452-4C3A-A368-D215D03DCDD7}"/>
              </a:ext>
            </a:extLst>
          </p:cNvPr>
          <p:cNvGrpSpPr/>
          <p:nvPr/>
        </p:nvGrpSpPr>
        <p:grpSpPr>
          <a:xfrm>
            <a:off x="3509114" y="625722"/>
            <a:ext cx="4528384" cy="755245"/>
            <a:chOff x="-3369817" y="382607"/>
            <a:chExt cx="4448227" cy="795412"/>
          </a:xfrm>
        </p:grpSpPr>
        <p:sp>
          <p:nvSpPr>
            <p:cNvPr id="44" name="Rectangle: Rounded Corners 43">
              <a:extLst>
                <a:ext uri="{FF2B5EF4-FFF2-40B4-BE49-F238E27FC236}">
                  <a16:creationId xmlns:a16="http://schemas.microsoft.com/office/drawing/2014/main" id="{8B586366-E0DE-48F4-BF5D-02C7EB6AA182}"/>
                </a:ext>
              </a:extLst>
            </p:cNvPr>
            <p:cNvSpPr/>
            <p:nvPr/>
          </p:nvSpPr>
          <p:spPr>
            <a:xfrm>
              <a:off x="-3369817" y="382607"/>
              <a:ext cx="4448227" cy="795412"/>
            </a:xfrm>
            <a:prstGeom prst="roundRect">
              <a:avLst>
                <a:gd name="adj" fmla="val 49773"/>
              </a:avLst>
            </a:prstGeom>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Tính</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theo</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mẫu</a:t>
              </a:r>
              <a:r>
                <a:rPr lang="en-US" sz="2800" b="1" dirty="0">
                  <a:solidFill>
                    <a:schemeClr val="bg1"/>
                  </a:solidFill>
                  <a:latin typeface="UTM Avo" panose="02040603050506020204" pitchFamily="18" charset="0"/>
                  <a:cs typeface="Arial" panose="020B0604020202020204" pitchFamily="34" charset="0"/>
                </a:rPr>
                <a:t>):</a:t>
              </a:r>
            </a:p>
          </p:txBody>
        </p:sp>
        <p:sp>
          <p:nvSpPr>
            <p:cNvPr id="46" name="Oval 45">
              <a:extLst>
                <a:ext uri="{FF2B5EF4-FFF2-40B4-BE49-F238E27FC236}">
                  <a16:creationId xmlns:a16="http://schemas.microsoft.com/office/drawing/2014/main" id="{B095E956-9F58-4F0F-9BCC-CC9C2C5A94E9}"/>
                </a:ext>
              </a:extLst>
            </p:cNvPr>
            <p:cNvSpPr/>
            <p:nvPr/>
          </p:nvSpPr>
          <p:spPr>
            <a:xfrm>
              <a:off x="-3288618" y="435376"/>
              <a:ext cx="615094" cy="653661"/>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C00000"/>
                  </a:solidFill>
                  <a:latin typeface="UTM Avo" panose="02040603050506020204" pitchFamily="18" charset="0"/>
                </a:rPr>
                <a:t>3</a:t>
              </a:r>
            </a:p>
          </p:txBody>
        </p:sp>
      </p:grpSp>
    </p:spTree>
    <p:controls>
      <mc:AlternateContent xmlns:mc="http://schemas.openxmlformats.org/markup-compatibility/2006">
        <mc:Choice xmlns:v="urn:schemas-microsoft-com:vml" Requires="v">
          <p:control spid="1426" name="TextBox1" r:id="rId2" imgW="961920" imgH="495360"/>
        </mc:Choice>
        <mc:Fallback>
          <p:control name="TextBox1" r:id="rId2" imgW="961920" imgH="495360">
            <p:pic>
              <p:nvPicPr>
                <p:cNvPr id="7" name="TextBox1">
                  <a:extLst>
                    <a:ext uri="{FF2B5EF4-FFF2-40B4-BE49-F238E27FC236}">
                      <a16:creationId xmlns:a16="http://schemas.microsoft.com/office/drawing/2014/main" id="{C69C53D1-E7D4-456C-BB9E-D2B507CD86A0}"/>
                    </a:ext>
                  </a:extLst>
                </p:cNvPr>
                <p:cNvPicPr>
                  <a:picLocks/>
                </p:cNvPicPr>
                <p:nvPr/>
              </p:nvPicPr>
              <p:blipFill>
                <a:blip r:embed="rId12"/>
                <a:stretch>
                  <a:fillRect/>
                </a:stretch>
              </p:blipFill>
              <p:spPr>
                <a:xfrm>
                  <a:off x="1884103" y="3476376"/>
                  <a:ext cx="962130" cy="490537"/>
                </a:xfrm>
                <a:prstGeom prst="rect">
                  <a:avLst/>
                </a:prstGeom>
              </p:spPr>
            </p:pic>
          </p:control>
        </mc:Fallback>
      </mc:AlternateContent>
      <mc:AlternateContent xmlns:mc="http://schemas.openxmlformats.org/markup-compatibility/2006">
        <mc:Choice xmlns:v="urn:schemas-microsoft-com:vml" Requires="v">
          <p:control spid="1427" name="TextBox2" r:id="rId3" imgW="961920" imgH="495360"/>
        </mc:Choice>
        <mc:Fallback>
          <p:control name="TextBox2" r:id="rId3" imgW="961920" imgH="495360">
            <p:pic>
              <p:nvPicPr>
                <p:cNvPr id="39" name="TextBox2">
                  <a:extLst>
                    <a:ext uri="{FF2B5EF4-FFF2-40B4-BE49-F238E27FC236}">
                      <a16:creationId xmlns:a16="http://schemas.microsoft.com/office/drawing/2014/main" id="{187EFDB7-D2D3-4A28-8CEA-67B84B0E568F}"/>
                    </a:ext>
                  </a:extLst>
                </p:cNvPr>
                <p:cNvPicPr>
                  <a:picLocks/>
                </p:cNvPicPr>
                <p:nvPr/>
              </p:nvPicPr>
              <p:blipFill>
                <a:blip r:embed="rId12"/>
                <a:stretch>
                  <a:fillRect/>
                </a:stretch>
              </p:blipFill>
              <p:spPr>
                <a:xfrm>
                  <a:off x="4358996" y="3452704"/>
                  <a:ext cx="962130" cy="490537"/>
                </a:xfrm>
                <a:prstGeom prst="rect">
                  <a:avLst/>
                </a:prstGeom>
              </p:spPr>
            </p:pic>
          </p:control>
        </mc:Fallback>
      </mc:AlternateContent>
      <mc:AlternateContent xmlns:mc="http://schemas.openxmlformats.org/markup-compatibility/2006">
        <mc:Choice xmlns:v="urn:schemas-microsoft-com:vml" Requires="v">
          <p:control spid="1428" name="TextBox3" r:id="rId4" imgW="961920" imgH="495360"/>
        </mc:Choice>
        <mc:Fallback>
          <p:control name="TextBox3" r:id="rId4" imgW="961920" imgH="495360">
            <p:pic>
              <p:nvPicPr>
                <p:cNvPr id="40" name="TextBox3">
                  <a:extLst>
                    <a:ext uri="{FF2B5EF4-FFF2-40B4-BE49-F238E27FC236}">
                      <a16:creationId xmlns:a16="http://schemas.microsoft.com/office/drawing/2014/main" id="{B9941457-8674-464F-954A-15ADD1E38FA7}"/>
                    </a:ext>
                  </a:extLst>
                </p:cNvPr>
                <p:cNvPicPr>
                  <a:picLocks/>
                </p:cNvPicPr>
                <p:nvPr/>
              </p:nvPicPr>
              <p:blipFill>
                <a:blip r:embed="rId12"/>
                <a:stretch>
                  <a:fillRect/>
                </a:stretch>
              </p:blipFill>
              <p:spPr>
                <a:xfrm>
                  <a:off x="6950739" y="3446116"/>
                  <a:ext cx="962130" cy="490537"/>
                </a:xfrm>
                <a:prstGeom prst="rect">
                  <a:avLst/>
                </a:prstGeom>
              </p:spPr>
            </p:pic>
          </p:control>
        </mc:Fallback>
      </mc:AlternateContent>
      <mc:AlternateContent xmlns:mc="http://schemas.openxmlformats.org/markup-compatibility/2006">
        <mc:Choice xmlns:v="urn:schemas-microsoft-com:vml" Requires="v">
          <p:control spid="1429" name="TextBox4" r:id="rId5" imgW="961920" imgH="495360"/>
        </mc:Choice>
        <mc:Fallback>
          <p:control name="TextBox4" r:id="rId5" imgW="961920" imgH="495360">
            <p:pic>
              <p:nvPicPr>
                <p:cNvPr id="42" name="TextBox4">
                  <a:extLst>
                    <a:ext uri="{FF2B5EF4-FFF2-40B4-BE49-F238E27FC236}">
                      <a16:creationId xmlns:a16="http://schemas.microsoft.com/office/drawing/2014/main" id="{D9F49577-7DB1-4FEE-A2C4-BD537148D61D}"/>
                    </a:ext>
                  </a:extLst>
                </p:cNvPr>
                <p:cNvPicPr>
                  <a:picLocks/>
                </p:cNvPicPr>
                <p:nvPr/>
              </p:nvPicPr>
              <p:blipFill>
                <a:blip r:embed="rId12"/>
                <a:stretch>
                  <a:fillRect/>
                </a:stretch>
              </p:blipFill>
              <p:spPr>
                <a:xfrm>
                  <a:off x="9272739" y="3446115"/>
                  <a:ext cx="962130" cy="490537"/>
                </a:xfrm>
                <a:prstGeom prst="rect">
                  <a:avLst/>
                </a:prstGeom>
              </p:spPr>
            </p:pic>
          </p:control>
        </mc:Fallback>
      </mc:AlternateContent>
    </p:controls>
    <p:extLst>
      <p:ext uri="{BB962C8B-B14F-4D97-AF65-F5344CB8AC3E}">
        <p14:creationId xmlns:p14="http://schemas.microsoft.com/office/powerpoint/2010/main" val="3000422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13186039-2132-406A-BB9C-4B5A9D29945A}"/>
              </a:ext>
            </a:extLst>
          </p:cNvPr>
          <p:cNvPicPr>
            <a:picLocks noChangeAspect="1"/>
          </p:cNvPicPr>
          <p:nvPr/>
        </p:nvPicPr>
        <p:blipFill rotWithShape="1">
          <a:blip r:embed="rId3"/>
          <a:srcRect b="6289"/>
          <a:stretch/>
        </p:blipFill>
        <p:spPr>
          <a:xfrm>
            <a:off x="0" y="0"/>
            <a:ext cx="12192000" cy="6426679"/>
          </a:xfrm>
          <a:prstGeom prst="rect">
            <a:avLst/>
          </a:prstGeom>
        </p:spPr>
      </p:pic>
      <p:sp>
        <p:nvSpPr>
          <p:cNvPr id="41" name="Rectangle: Rounded Corners 40">
            <a:extLst>
              <a:ext uri="{FF2B5EF4-FFF2-40B4-BE49-F238E27FC236}">
                <a16:creationId xmlns:a16="http://schemas.microsoft.com/office/drawing/2014/main" id="{E665448F-F907-4607-A232-681E36A7B6F2}"/>
              </a:ext>
            </a:extLst>
          </p:cNvPr>
          <p:cNvSpPr/>
          <p:nvPr/>
        </p:nvSpPr>
        <p:spPr>
          <a:xfrm>
            <a:off x="2086916" y="1829539"/>
            <a:ext cx="1954637" cy="2328496"/>
          </a:xfrm>
          <a:prstGeom prst="roundRect">
            <a:avLst/>
          </a:prstGeom>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600">
              <a:latin typeface="UTM Avo" panose="02040603050506020204" pitchFamily="18" charset="0"/>
            </a:endParaRPr>
          </a:p>
        </p:txBody>
      </p:sp>
      <p:sp>
        <p:nvSpPr>
          <p:cNvPr id="10" name="TextBox 9">
            <a:extLst>
              <a:ext uri="{FF2B5EF4-FFF2-40B4-BE49-F238E27FC236}">
                <a16:creationId xmlns:a16="http://schemas.microsoft.com/office/drawing/2014/main" id="{69483388-270F-4557-9BAF-9960BEC71CF1}"/>
              </a:ext>
            </a:extLst>
          </p:cNvPr>
          <p:cNvSpPr txBox="1"/>
          <p:nvPr/>
        </p:nvSpPr>
        <p:spPr>
          <a:xfrm>
            <a:off x="2348884" y="2229510"/>
            <a:ext cx="346689"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a:t>
            </a:r>
          </a:p>
        </p:txBody>
      </p:sp>
      <p:cxnSp>
        <p:nvCxnSpPr>
          <p:cNvPr id="11" name="Straight Connector 10">
            <a:extLst>
              <a:ext uri="{FF2B5EF4-FFF2-40B4-BE49-F238E27FC236}">
                <a16:creationId xmlns:a16="http://schemas.microsoft.com/office/drawing/2014/main" id="{03233298-5FBB-44CC-991F-9B319C4A1309}"/>
              </a:ext>
            </a:extLst>
          </p:cNvPr>
          <p:cNvCxnSpPr>
            <a:cxnSpLocks/>
          </p:cNvCxnSpPr>
          <p:nvPr/>
        </p:nvCxnSpPr>
        <p:spPr>
          <a:xfrm>
            <a:off x="2348884" y="3199606"/>
            <a:ext cx="127198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1386C82-6626-4D8B-A3E6-A215726866AF}"/>
              </a:ext>
            </a:extLst>
          </p:cNvPr>
          <p:cNvSpPr txBox="1"/>
          <p:nvPr/>
        </p:nvSpPr>
        <p:spPr>
          <a:xfrm>
            <a:off x="3170553" y="1920616"/>
            <a:ext cx="455100"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3</a:t>
            </a:r>
          </a:p>
        </p:txBody>
      </p:sp>
      <p:sp>
        <p:nvSpPr>
          <p:cNvPr id="13" name="TextBox 12">
            <a:extLst>
              <a:ext uri="{FF2B5EF4-FFF2-40B4-BE49-F238E27FC236}">
                <a16:creationId xmlns:a16="http://schemas.microsoft.com/office/drawing/2014/main" id="{F76A3DFC-B7DA-4E2E-8CF2-B96D9C2FA5DF}"/>
              </a:ext>
            </a:extLst>
          </p:cNvPr>
          <p:cNvSpPr txBox="1"/>
          <p:nvPr/>
        </p:nvSpPr>
        <p:spPr>
          <a:xfrm>
            <a:off x="3176659" y="2571195"/>
            <a:ext cx="455102"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7</a:t>
            </a:r>
          </a:p>
        </p:txBody>
      </p:sp>
      <p:sp>
        <p:nvSpPr>
          <p:cNvPr id="14" name="TextBox 13">
            <a:extLst>
              <a:ext uri="{FF2B5EF4-FFF2-40B4-BE49-F238E27FC236}">
                <a16:creationId xmlns:a16="http://schemas.microsoft.com/office/drawing/2014/main" id="{84706942-C673-4365-9E8D-7B081B985562}"/>
              </a:ext>
            </a:extLst>
          </p:cNvPr>
          <p:cNvSpPr txBox="1"/>
          <p:nvPr/>
        </p:nvSpPr>
        <p:spPr>
          <a:xfrm>
            <a:off x="3174128" y="3204172"/>
            <a:ext cx="455100" cy="646331"/>
          </a:xfrm>
          <a:prstGeom prst="rect">
            <a:avLst/>
          </a:prstGeom>
          <a:noFill/>
        </p:spPr>
        <p:txBody>
          <a:bodyPr wrap="square" rtlCol="0">
            <a:spAutoFit/>
          </a:bodyPr>
          <a:lstStyle/>
          <a:p>
            <a:r>
              <a:rPr lang="en-US" sz="3600" b="1" dirty="0">
                <a:solidFill>
                  <a:srgbClr val="FF0000"/>
                </a:solidFill>
                <a:latin typeface="UTM Avo" panose="02040603050506020204" pitchFamily="18" charset="0"/>
                <a:cs typeface="Arial" panose="020B0604020202020204" pitchFamily="34" charset="0"/>
              </a:rPr>
              <a:t>6</a:t>
            </a:r>
          </a:p>
        </p:txBody>
      </p:sp>
      <p:sp>
        <p:nvSpPr>
          <p:cNvPr id="16" name="TextBox 15">
            <a:extLst>
              <a:ext uri="{FF2B5EF4-FFF2-40B4-BE49-F238E27FC236}">
                <a16:creationId xmlns:a16="http://schemas.microsoft.com/office/drawing/2014/main" id="{AC511A88-F057-43A2-8012-1490CEE76F9E}"/>
              </a:ext>
            </a:extLst>
          </p:cNvPr>
          <p:cNvSpPr txBox="1"/>
          <p:nvPr/>
        </p:nvSpPr>
        <p:spPr>
          <a:xfrm>
            <a:off x="4660079" y="1765488"/>
            <a:ext cx="6027636" cy="954107"/>
          </a:xfrm>
          <a:prstGeom prst="rect">
            <a:avLst/>
          </a:prstGeom>
          <a:noFill/>
        </p:spPr>
        <p:txBody>
          <a:bodyPr wrap="square" rtlCol="0">
            <a:spAutoFit/>
          </a:bodyPr>
          <a:lstStyle/>
          <a:p>
            <a:pPr>
              <a:spcAft>
                <a:spcPts val="600"/>
              </a:spcAft>
            </a:pPr>
            <a:r>
              <a:rPr lang="en-US" sz="2800" b="1" dirty="0">
                <a:latin typeface="UTM Avo" panose="02040603050506020204" pitchFamily="18" charset="0"/>
              </a:rPr>
              <a:t>3 </a:t>
            </a:r>
            <a:r>
              <a:rPr lang="en-US" sz="2800" b="1" dirty="0" err="1">
                <a:latin typeface="UTM Avo" panose="02040603050506020204" pitchFamily="18" charset="0"/>
              </a:rPr>
              <a:t>không</a:t>
            </a:r>
            <a:r>
              <a:rPr lang="en-US" sz="2800" b="1" dirty="0">
                <a:latin typeface="UTM Avo" panose="02040603050506020204" pitchFamily="18" charset="0"/>
              </a:rPr>
              <a:t> </a:t>
            </a:r>
            <a:r>
              <a:rPr lang="en-US" sz="2800" b="1" dirty="0" err="1">
                <a:latin typeface="UTM Avo" panose="02040603050506020204" pitchFamily="18" charset="0"/>
              </a:rPr>
              <a:t>trừ</a:t>
            </a:r>
            <a:r>
              <a:rPr lang="en-US" sz="2800" b="1" dirty="0">
                <a:latin typeface="UTM Avo" panose="02040603050506020204" pitchFamily="18" charset="0"/>
              </a:rPr>
              <a:t> </a:t>
            </a:r>
            <a:r>
              <a:rPr lang="en-US" sz="2800" b="1" dirty="0" err="1">
                <a:latin typeface="UTM Avo" panose="02040603050506020204" pitchFamily="18" charset="0"/>
              </a:rPr>
              <a:t>được</a:t>
            </a:r>
            <a:r>
              <a:rPr lang="en-US" sz="2800" b="1" dirty="0">
                <a:latin typeface="UTM Avo" panose="02040603050506020204" pitchFamily="18" charset="0"/>
              </a:rPr>
              <a:t> 7 </a:t>
            </a:r>
            <a:r>
              <a:rPr lang="en-US" sz="2800" b="1" dirty="0" err="1">
                <a:latin typeface="UTM Avo" panose="02040603050506020204" pitchFamily="18" charset="0"/>
              </a:rPr>
              <a:t>lấy</a:t>
            </a:r>
            <a:r>
              <a:rPr lang="en-US" sz="2800" b="1" dirty="0">
                <a:latin typeface="UTM Avo" panose="02040603050506020204" pitchFamily="18" charset="0"/>
              </a:rPr>
              <a:t> 13 </a:t>
            </a:r>
            <a:r>
              <a:rPr lang="en-US" sz="2800" b="1" dirty="0" err="1">
                <a:latin typeface="UTM Avo" panose="02040603050506020204" pitchFamily="18" charset="0"/>
              </a:rPr>
              <a:t>trừ</a:t>
            </a:r>
            <a:r>
              <a:rPr lang="en-US" sz="2800" b="1" dirty="0">
                <a:latin typeface="UTM Avo" panose="02040603050506020204" pitchFamily="18" charset="0"/>
              </a:rPr>
              <a:t> 7 </a:t>
            </a:r>
            <a:r>
              <a:rPr lang="en-US" sz="2800" b="1" dirty="0" err="1">
                <a:latin typeface="UTM Avo" panose="02040603050506020204" pitchFamily="18" charset="0"/>
              </a:rPr>
              <a:t>bằng</a:t>
            </a:r>
            <a:r>
              <a:rPr lang="en-US" sz="2800" b="1" dirty="0">
                <a:latin typeface="UTM Avo" panose="02040603050506020204" pitchFamily="18" charset="0"/>
              </a:rPr>
              <a:t> 6 </a:t>
            </a:r>
            <a:r>
              <a:rPr lang="en-US" sz="2800" b="1" dirty="0" err="1">
                <a:latin typeface="UTM Avo" panose="02040603050506020204" pitchFamily="18" charset="0"/>
              </a:rPr>
              <a:t>viết</a:t>
            </a:r>
            <a:r>
              <a:rPr lang="en-US" sz="2800" b="1" dirty="0">
                <a:latin typeface="UTM Avo" panose="02040603050506020204" pitchFamily="18" charset="0"/>
              </a:rPr>
              <a:t> 6, </a:t>
            </a:r>
            <a:r>
              <a:rPr lang="en-US" sz="2800" b="1" dirty="0" err="1">
                <a:latin typeface="UTM Avo" panose="02040603050506020204" pitchFamily="18" charset="0"/>
              </a:rPr>
              <a:t>nhớ</a:t>
            </a:r>
            <a:r>
              <a:rPr lang="en-US" sz="2800" b="1" dirty="0">
                <a:latin typeface="UTM Avo" panose="02040603050506020204" pitchFamily="18" charset="0"/>
              </a:rPr>
              <a:t> 1.</a:t>
            </a:r>
          </a:p>
        </p:txBody>
      </p:sp>
      <p:sp>
        <p:nvSpPr>
          <p:cNvPr id="20" name="TextBox 19">
            <a:extLst>
              <a:ext uri="{FF2B5EF4-FFF2-40B4-BE49-F238E27FC236}">
                <a16:creationId xmlns:a16="http://schemas.microsoft.com/office/drawing/2014/main" id="{EDEDD716-5D34-4B3D-9532-00205C78D8F3}"/>
              </a:ext>
            </a:extLst>
          </p:cNvPr>
          <p:cNvSpPr txBox="1"/>
          <p:nvPr/>
        </p:nvSpPr>
        <p:spPr>
          <a:xfrm>
            <a:off x="2861290" y="1921351"/>
            <a:ext cx="455100"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4</a:t>
            </a:r>
          </a:p>
        </p:txBody>
      </p:sp>
      <p:sp>
        <p:nvSpPr>
          <p:cNvPr id="25" name="TextBox 24">
            <a:extLst>
              <a:ext uri="{FF2B5EF4-FFF2-40B4-BE49-F238E27FC236}">
                <a16:creationId xmlns:a16="http://schemas.microsoft.com/office/drawing/2014/main" id="{E803006E-13C8-4E44-B2DC-4C3B22625210}"/>
              </a:ext>
            </a:extLst>
          </p:cNvPr>
          <p:cNvSpPr txBox="1"/>
          <p:nvPr/>
        </p:nvSpPr>
        <p:spPr>
          <a:xfrm>
            <a:off x="4660078" y="2705083"/>
            <a:ext cx="4046177" cy="658835"/>
          </a:xfrm>
          <a:prstGeom prst="rect">
            <a:avLst/>
          </a:prstGeom>
          <a:noFill/>
        </p:spPr>
        <p:txBody>
          <a:bodyPr wrap="square" rtlCol="0">
            <a:spAutoFit/>
          </a:bodyPr>
          <a:lstStyle/>
          <a:p>
            <a:pPr>
              <a:lnSpc>
                <a:spcPct val="150000"/>
              </a:lnSpc>
              <a:spcAft>
                <a:spcPts val="600"/>
              </a:spcAft>
            </a:pPr>
            <a:r>
              <a:rPr lang="en-US" sz="2800" b="1" dirty="0">
                <a:latin typeface="UTM Avo" panose="02040603050506020204" pitchFamily="18" charset="0"/>
              </a:rPr>
              <a:t>4 </a:t>
            </a:r>
            <a:r>
              <a:rPr lang="en-US" sz="2800" b="1" dirty="0" err="1">
                <a:latin typeface="UTM Avo" panose="02040603050506020204" pitchFamily="18" charset="0"/>
              </a:rPr>
              <a:t>trừ</a:t>
            </a:r>
            <a:r>
              <a:rPr lang="en-US" sz="2800" b="1" dirty="0">
                <a:latin typeface="UTM Avo" panose="02040603050506020204" pitchFamily="18" charset="0"/>
              </a:rPr>
              <a:t> 1 </a:t>
            </a:r>
            <a:r>
              <a:rPr lang="en-US" sz="2800" b="1" dirty="0" err="1">
                <a:latin typeface="UTM Avo" panose="02040603050506020204" pitchFamily="18" charset="0"/>
              </a:rPr>
              <a:t>bằng</a:t>
            </a:r>
            <a:r>
              <a:rPr lang="en-US" sz="2800" b="1" dirty="0">
                <a:latin typeface="UTM Avo" panose="02040603050506020204" pitchFamily="18" charset="0"/>
              </a:rPr>
              <a:t> 3, </a:t>
            </a:r>
            <a:r>
              <a:rPr lang="en-US" sz="2800" b="1" dirty="0" err="1">
                <a:latin typeface="UTM Avo" panose="02040603050506020204" pitchFamily="18" charset="0"/>
              </a:rPr>
              <a:t>viết</a:t>
            </a:r>
            <a:r>
              <a:rPr lang="en-US" sz="2800" b="1" dirty="0">
                <a:latin typeface="UTM Avo" panose="02040603050506020204" pitchFamily="18" charset="0"/>
              </a:rPr>
              <a:t> 3</a:t>
            </a:r>
          </a:p>
        </p:txBody>
      </p:sp>
      <p:sp>
        <p:nvSpPr>
          <p:cNvPr id="26" name="Oval 25">
            <a:extLst>
              <a:ext uri="{FF2B5EF4-FFF2-40B4-BE49-F238E27FC236}">
                <a16:creationId xmlns:a16="http://schemas.microsoft.com/office/drawing/2014/main" id="{CD92C7D6-E2E4-4362-84FC-B5D521A28E70}"/>
              </a:ext>
            </a:extLst>
          </p:cNvPr>
          <p:cNvSpPr/>
          <p:nvPr/>
        </p:nvSpPr>
        <p:spPr>
          <a:xfrm>
            <a:off x="4381310" y="1976013"/>
            <a:ext cx="220201" cy="22020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27" name="Oval 26">
            <a:extLst>
              <a:ext uri="{FF2B5EF4-FFF2-40B4-BE49-F238E27FC236}">
                <a16:creationId xmlns:a16="http://schemas.microsoft.com/office/drawing/2014/main" id="{5EFF8D02-C7B9-4BC9-A0A8-003567E382A3}"/>
              </a:ext>
            </a:extLst>
          </p:cNvPr>
          <p:cNvSpPr/>
          <p:nvPr/>
        </p:nvSpPr>
        <p:spPr>
          <a:xfrm>
            <a:off x="4381310" y="2997124"/>
            <a:ext cx="220201" cy="22020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nvGrpSpPr>
          <p:cNvPr id="32" name="Group 31">
            <a:extLst>
              <a:ext uri="{FF2B5EF4-FFF2-40B4-BE49-F238E27FC236}">
                <a16:creationId xmlns:a16="http://schemas.microsoft.com/office/drawing/2014/main" id="{B8CA711E-8C9E-468F-94D3-D6E893A99FCF}"/>
              </a:ext>
            </a:extLst>
          </p:cNvPr>
          <p:cNvGrpSpPr/>
          <p:nvPr/>
        </p:nvGrpSpPr>
        <p:grpSpPr>
          <a:xfrm>
            <a:off x="3869461" y="4938029"/>
            <a:ext cx="4420924" cy="658835"/>
            <a:chOff x="168284" y="3517256"/>
            <a:chExt cx="3257812" cy="978686"/>
          </a:xfrm>
          <a:solidFill>
            <a:srgbClr val="C00000"/>
          </a:solidFill>
        </p:grpSpPr>
        <p:sp>
          <p:nvSpPr>
            <p:cNvPr id="33" name="Rectangle: Rounded Corners 32">
              <a:extLst>
                <a:ext uri="{FF2B5EF4-FFF2-40B4-BE49-F238E27FC236}">
                  <a16:creationId xmlns:a16="http://schemas.microsoft.com/office/drawing/2014/main" id="{259360C2-8AB2-4704-B838-719CFE3229A5}"/>
                </a:ext>
              </a:extLst>
            </p:cNvPr>
            <p:cNvSpPr/>
            <p:nvPr/>
          </p:nvSpPr>
          <p:spPr>
            <a:xfrm>
              <a:off x="168284" y="3517256"/>
              <a:ext cx="3257812" cy="97868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latin typeface="UTM Avo" panose="02040603050506020204" pitchFamily="18" charset="0"/>
              </a:endParaRPr>
            </a:p>
          </p:txBody>
        </p:sp>
        <p:sp>
          <p:nvSpPr>
            <p:cNvPr id="34" name="TextBox 33">
              <a:extLst>
                <a:ext uri="{FF2B5EF4-FFF2-40B4-BE49-F238E27FC236}">
                  <a16:creationId xmlns:a16="http://schemas.microsoft.com/office/drawing/2014/main" id="{0CA43278-2812-49EA-9F97-097BAB9F4A39}"/>
                </a:ext>
              </a:extLst>
            </p:cNvPr>
            <p:cNvSpPr txBox="1"/>
            <p:nvPr/>
          </p:nvSpPr>
          <p:spPr>
            <a:xfrm>
              <a:off x="363327" y="3584820"/>
              <a:ext cx="3039813" cy="868671"/>
            </a:xfrm>
            <a:prstGeom prst="rect">
              <a:avLst/>
            </a:prstGeom>
            <a:grpFill/>
          </p:spPr>
          <p:txBody>
            <a:bodyPr wrap="square" rtlCol="0">
              <a:spAutoFit/>
            </a:bodyPr>
            <a:lstStyle/>
            <a:p>
              <a:r>
                <a:rPr lang="en-US" sz="3200" b="1" dirty="0" err="1">
                  <a:solidFill>
                    <a:schemeClr val="bg1"/>
                  </a:solidFill>
                  <a:latin typeface="UTM Avo" panose="02040603050506020204" pitchFamily="18" charset="0"/>
                </a:rPr>
                <a:t>Vậy</a:t>
              </a:r>
              <a:r>
                <a:rPr lang="en-US" sz="3200" b="1" dirty="0">
                  <a:solidFill>
                    <a:schemeClr val="bg1"/>
                  </a:solidFill>
                  <a:latin typeface="UTM Avo" panose="02040603050506020204" pitchFamily="18" charset="0"/>
                </a:rPr>
                <a:t>: 143 – 7 = 136</a:t>
              </a:r>
              <a:r>
                <a:rPr lang="vi-VN" sz="3200" b="1" dirty="0">
                  <a:solidFill>
                    <a:schemeClr val="bg1"/>
                  </a:solidFill>
                  <a:latin typeface="UTM Avo" panose="02040603050506020204" pitchFamily="18" charset="0"/>
                </a:rPr>
                <a:t>.</a:t>
              </a:r>
              <a:endParaRPr lang="en-US" sz="3200" b="1" dirty="0">
                <a:solidFill>
                  <a:schemeClr val="bg1"/>
                </a:solidFill>
                <a:latin typeface="UTM Avo" panose="02040603050506020204" pitchFamily="18" charset="0"/>
              </a:endParaRPr>
            </a:p>
          </p:txBody>
        </p:sp>
      </p:grpSp>
      <p:grpSp>
        <p:nvGrpSpPr>
          <p:cNvPr id="35" name="Group 34">
            <a:extLst>
              <a:ext uri="{FF2B5EF4-FFF2-40B4-BE49-F238E27FC236}">
                <a16:creationId xmlns:a16="http://schemas.microsoft.com/office/drawing/2014/main" id="{AA72950E-C67A-4E8D-8681-5946EEE10D93}"/>
              </a:ext>
            </a:extLst>
          </p:cNvPr>
          <p:cNvGrpSpPr/>
          <p:nvPr/>
        </p:nvGrpSpPr>
        <p:grpSpPr>
          <a:xfrm>
            <a:off x="3536993" y="528393"/>
            <a:ext cx="4528384" cy="755245"/>
            <a:chOff x="-3369817" y="382607"/>
            <a:chExt cx="4448227" cy="795412"/>
          </a:xfrm>
        </p:grpSpPr>
        <p:sp>
          <p:nvSpPr>
            <p:cNvPr id="36" name="Rectangle: Rounded Corners 35">
              <a:extLst>
                <a:ext uri="{FF2B5EF4-FFF2-40B4-BE49-F238E27FC236}">
                  <a16:creationId xmlns:a16="http://schemas.microsoft.com/office/drawing/2014/main" id="{956D75A5-BD8A-471C-B883-362F9C33AEC9}"/>
                </a:ext>
              </a:extLst>
            </p:cNvPr>
            <p:cNvSpPr/>
            <p:nvPr/>
          </p:nvSpPr>
          <p:spPr>
            <a:xfrm>
              <a:off x="-3369817" y="382607"/>
              <a:ext cx="4448227" cy="795412"/>
            </a:xfrm>
            <a:prstGeom prst="roundRect">
              <a:avLst>
                <a:gd name="adj" fmla="val 49773"/>
              </a:avLst>
            </a:prstGeom>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Tính</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theo</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mẫu</a:t>
              </a:r>
              <a:r>
                <a:rPr lang="en-US" sz="2800" b="1" dirty="0">
                  <a:solidFill>
                    <a:schemeClr val="bg1"/>
                  </a:solidFill>
                  <a:latin typeface="UTM Avo" panose="02040603050506020204" pitchFamily="18" charset="0"/>
                  <a:cs typeface="Arial" panose="020B0604020202020204" pitchFamily="34" charset="0"/>
                </a:rPr>
                <a:t>):</a:t>
              </a:r>
            </a:p>
          </p:txBody>
        </p:sp>
        <p:sp>
          <p:nvSpPr>
            <p:cNvPr id="37" name="Oval 36">
              <a:extLst>
                <a:ext uri="{FF2B5EF4-FFF2-40B4-BE49-F238E27FC236}">
                  <a16:creationId xmlns:a16="http://schemas.microsoft.com/office/drawing/2014/main" id="{FFB145CF-B292-4B16-8E99-C56ED6B29A33}"/>
                </a:ext>
              </a:extLst>
            </p:cNvPr>
            <p:cNvSpPr/>
            <p:nvPr/>
          </p:nvSpPr>
          <p:spPr>
            <a:xfrm>
              <a:off x="-3288618" y="435376"/>
              <a:ext cx="615094" cy="653661"/>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C00000"/>
                  </a:solidFill>
                  <a:latin typeface="UTM Avo" panose="02040603050506020204" pitchFamily="18" charset="0"/>
                </a:rPr>
                <a:t>4</a:t>
              </a:r>
            </a:p>
          </p:txBody>
        </p:sp>
      </p:grpSp>
      <p:sp>
        <p:nvSpPr>
          <p:cNvPr id="39" name="TextBox 38">
            <a:extLst>
              <a:ext uri="{FF2B5EF4-FFF2-40B4-BE49-F238E27FC236}">
                <a16:creationId xmlns:a16="http://schemas.microsoft.com/office/drawing/2014/main" id="{9EC53D1A-3F0F-4703-BA02-3F5929132903}"/>
              </a:ext>
            </a:extLst>
          </p:cNvPr>
          <p:cNvSpPr txBox="1"/>
          <p:nvPr/>
        </p:nvSpPr>
        <p:spPr>
          <a:xfrm>
            <a:off x="2871782" y="3204172"/>
            <a:ext cx="455100" cy="646331"/>
          </a:xfrm>
          <a:prstGeom prst="rect">
            <a:avLst/>
          </a:prstGeom>
          <a:noFill/>
        </p:spPr>
        <p:txBody>
          <a:bodyPr wrap="square" rtlCol="0">
            <a:spAutoFit/>
          </a:bodyPr>
          <a:lstStyle/>
          <a:p>
            <a:r>
              <a:rPr lang="en-US" sz="3600" b="1" dirty="0">
                <a:solidFill>
                  <a:srgbClr val="FF0000"/>
                </a:solidFill>
                <a:latin typeface="UTM Avo" panose="02040603050506020204" pitchFamily="18" charset="0"/>
                <a:cs typeface="Arial" panose="020B0604020202020204" pitchFamily="34" charset="0"/>
              </a:rPr>
              <a:t>3</a:t>
            </a:r>
          </a:p>
        </p:txBody>
      </p:sp>
      <p:sp>
        <p:nvSpPr>
          <p:cNvPr id="40" name="TextBox 39">
            <a:extLst>
              <a:ext uri="{FF2B5EF4-FFF2-40B4-BE49-F238E27FC236}">
                <a16:creationId xmlns:a16="http://schemas.microsoft.com/office/drawing/2014/main" id="{57B5C791-368E-436A-A67F-EC51CE8BFB91}"/>
              </a:ext>
            </a:extLst>
          </p:cNvPr>
          <p:cNvSpPr txBox="1"/>
          <p:nvPr/>
        </p:nvSpPr>
        <p:spPr>
          <a:xfrm>
            <a:off x="2587782" y="3204172"/>
            <a:ext cx="455100" cy="646331"/>
          </a:xfrm>
          <a:prstGeom prst="rect">
            <a:avLst/>
          </a:prstGeom>
          <a:noFill/>
        </p:spPr>
        <p:txBody>
          <a:bodyPr wrap="square" rtlCol="0">
            <a:spAutoFit/>
          </a:bodyPr>
          <a:lstStyle/>
          <a:p>
            <a:r>
              <a:rPr lang="en-US" sz="3600" b="1" dirty="0">
                <a:solidFill>
                  <a:srgbClr val="FF0000"/>
                </a:solidFill>
                <a:latin typeface="UTM Avo" panose="02040603050506020204" pitchFamily="18" charset="0"/>
                <a:cs typeface="Arial" panose="020B0604020202020204" pitchFamily="34" charset="0"/>
              </a:rPr>
              <a:t>1</a:t>
            </a:r>
          </a:p>
        </p:txBody>
      </p:sp>
      <p:sp>
        <p:nvSpPr>
          <p:cNvPr id="28" name="TextBox 27">
            <a:extLst>
              <a:ext uri="{FF2B5EF4-FFF2-40B4-BE49-F238E27FC236}">
                <a16:creationId xmlns:a16="http://schemas.microsoft.com/office/drawing/2014/main" id="{3142BF75-73E5-4993-890A-10B7DE44E391}"/>
              </a:ext>
            </a:extLst>
          </p:cNvPr>
          <p:cNvSpPr txBox="1"/>
          <p:nvPr/>
        </p:nvSpPr>
        <p:spPr>
          <a:xfrm>
            <a:off x="2564746" y="1921351"/>
            <a:ext cx="455100"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1</a:t>
            </a:r>
          </a:p>
        </p:txBody>
      </p:sp>
      <p:sp>
        <p:nvSpPr>
          <p:cNvPr id="30" name="TextBox 29">
            <a:extLst>
              <a:ext uri="{FF2B5EF4-FFF2-40B4-BE49-F238E27FC236}">
                <a16:creationId xmlns:a16="http://schemas.microsoft.com/office/drawing/2014/main" id="{DD0AE6CF-6540-4006-957C-19BC34654442}"/>
              </a:ext>
            </a:extLst>
          </p:cNvPr>
          <p:cNvSpPr txBox="1"/>
          <p:nvPr/>
        </p:nvSpPr>
        <p:spPr>
          <a:xfrm>
            <a:off x="4660079" y="3435735"/>
            <a:ext cx="2359393" cy="658835"/>
          </a:xfrm>
          <a:prstGeom prst="rect">
            <a:avLst/>
          </a:prstGeom>
          <a:noFill/>
        </p:spPr>
        <p:txBody>
          <a:bodyPr wrap="square" rtlCol="0">
            <a:spAutoFit/>
          </a:bodyPr>
          <a:lstStyle/>
          <a:p>
            <a:pPr>
              <a:lnSpc>
                <a:spcPct val="150000"/>
              </a:lnSpc>
              <a:spcAft>
                <a:spcPts val="600"/>
              </a:spcAft>
            </a:pPr>
            <a:r>
              <a:rPr lang="en-US" sz="2800" b="1" dirty="0" err="1">
                <a:latin typeface="UTM Avo" panose="02040603050506020204" pitchFamily="18" charset="0"/>
              </a:rPr>
              <a:t>Hạ</a:t>
            </a:r>
            <a:r>
              <a:rPr lang="en-US" sz="2800" b="1" dirty="0">
                <a:latin typeface="UTM Avo" panose="02040603050506020204" pitchFamily="18" charset="0"/>
              </a:rPr>
              <a:t> 1, </a:t>
            </a:r>
            <a:r>
              <a:rPr lang="en-US" sz="2800" b="1" dirty="0" err="1">
                <a:latin typeface="UTM Avo" panose="02040603050506020204" pitchFamily="18" charset="0"/>
              </a:rPr>
              <a:t>viết</a:t>
            </a:r>
            <a:r>
              <a:rPr lang="en-US" sz="2800" b="1" dirty="0">
                <a:latin typeface="UTM Avo" panose="02040603050506020204" pitchFamily="18" charset="0"/>
              </a:rPr>
              <a:t> 1</a:t>
            </a:r>
          </a:p>
        </p:txBody>
      </p:sp>
      <p:sp>
        <p:nvSpPr>
          <p:cNvPr id="31" name="Oval 30">
            <a:extLst>
              <a:ext uri="{FF2B5EF4-FFF2-40B4-BE49-F238E27FC236}">
                <a16:creationId xmlns:a16="http://schemas.microsoft.com/office/drawing/2014/main" id="{9583BA24-3794-4564-A99B-A654741FBE14}"/>
              </a:ext>
            </a:extLst>
          </p:cNvPr>
          <p:cNvSpPr/>
          <p:nvPr/>
        </p:nvSpPr>
        <p:spPr>
          <a:xfrm>
            <a:off x="4381310" y="3727776"/>
            <a:ext cx="220201" cy="22020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38" name="TextBox 37">
            <a:extLst>
              <a:ext uri="{FF2B5EF4-FFF2-40B4-BE49-F238E27FC236}">
                <a16:creationId xmlns:a16="http://schemas.microsoft.com/office/drawing/2014/main" id="{D0A4CB5C-A92A-4921-AE8D-25912E719F65}"/>
              </a:ext>
            </a:extLst>
          </p:cNvPr>
          <p:cNvSpPr txBox="1"/>
          <p:nvPr/>
        </p:nvSpPr>
        <p:spPr>
          <a:xfrm>
            <a:off x="1063883" y="1756697"/>
            <a:ext cx="1176307" cy="658835"/>
          </a:xfrm>
          <a:prstGeom prst="rect">
            <a:avLst/>
          </a:prstGeom>
          <a:noFill/>
        </p:spPr>
        <p:txBody>
          <a:bodyPr wrap="square" rtlCol="0">
            <a:spAutoFit/>
          </a:bodyPr>
          <a:lstStyle/>
          <a:p>
            <a:pPr>
              <a:lnSpc>
                <a:spcPct val="150000"/>
              </a:lnSpc>
              <a:spcAft>
                <a:spcPts val="600"/>
              </a:spcAft>
            </a:pPr>
            <a:r>
              <a:rPr lang="en-US" sz="2800" b="1" dirty="0" err="1">
                <a:solidFill>
                  <a:srgbClr val="FF0000"/>
                </a:solidFill>
                <a:latin typeface="UTM Avo" panose="02040603050506020204" pitchFamily="18" charset="0"/>
              </a:rPr>
              <a:t>Mẫu</a:t>
            </a:r>
            <a:r>
              <a:rPr lang="en-US" sz="2800" b="1" dirty="0">
                <a:solidFill>
                  <a:srgbClr val="FF0000"/>
                </a:solidFill>
                <a:latin typeface="UTM Avo" panose="02040603050506020204" pitchFamily="18" charset="0"/>
              </a:rPr>
              <a:t>:</a:t>
            </a:r>
          </a:p>
        </p:txBody>
      </p:sp>
    </p:spTree>
    <p:extLst>
      <p:ext uri="{BB962C8B-B14F-4D97-AF65-F5344CB8AC3E}">
        <p14:creationId xmlns:p14="http://schemas.microsoft.com/office/powerpoint/2010/main" val="425769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iterate type="lt">
                                    <p:tmPct val="0"/>
                                  </p:iterate>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par>
                                <p:cTn id="28" presetID="14" presetClass="entr" presetSubtype="10" fill="hold" grpId="0" nodeType="withEffect">
                                  <p:stCondLst>
                                    <p:cond delay="0"/>
                                  </p:stCondLst>
                                  <p:iterate type="lt">
                                    <p:tmPct val="0"/>
                                  </p:iterate>
                                  <p:childTnLst>
                                    <p:set>
                                      <p:cBhvr>
                                        <p:cTn id="29" dur="1" fill="hold">
                                          <p:stCondLst>
                                            <p:cond delay="0"/>
                                          </p:stCondLst>
                                        </p:cTn>
                                        <p:tgtEl>
                                          <p:spTgt spid="28"/>
                                        </p:tgtEl>
                                        <p:attrNameLst>
                                          <p:attrName>style.visibility</p:attrName>
                                        </p:attrNameLst>
                                      </p:cBhvr>
                                      <p:to>
                                        <p:strVal val="visible"/>
                                      </p:to>
                                    </p:set>
                                    <p:animEffect transition="in" filter="randombar(horizont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mph" presetSubtype="0" fill="hold" grpId="1" nodeType="clickEffect">
                                  <p:stCondLst>
                                    <p:cond delay="0"/>
                                  </p:stCondLst>
                                  <p:iterate type="lt">
                                    <p:tmPct val="0"/>
                                  </p:iterate>
                                  <p:childTnLst>
                                    <p:animClr clrSpc="hsl" dir="cw">
                                      <p:cBhvr override="childStyle">
                                        <p:cTn id="34" dur="500" fill="hold"/>
                                        <p:tgtEl>
                                          <p:spTgt spid="12"/>
                                        </p:tgtEl>
                                        <p:attrNameLst>
                                          <p:attrName>style.color</p:attrName>
                                        </p:attrNameLst>
                                      </p:cBhvr>
                                      <p:by>
                                        <p:hsl h="7200000" s="0" l="0"/>
                                      </p:by>
                                    </p:animClr>
                                    <p:animClr clrSpc="hsl" dir="cw">
                                      <p:cBhvr>
                                        <p:cTn id="35" dur="500" fill="hold"/>
                                        <p:tgtEl>
                                          <p:spTgt spid="12"/>
                                        </p:tgtEl>
                                        <p:attrNameLst>
                                          <p:attrName>fillcolor</p:attrName>
                                        </p:attrNameLst>
                                      </p:cBhvr>
                                      <p:by>
                                        <p:hsl h="7200000" s="0" l="0"/>
                                      </p:by>
                                    </p:animClr>
                                    <p:animClr clrSpc="hsl" dir="cw">
                                      <p:cBhvr>
                                        <p:cTn id="36" dur="500" fill="hold"/>
                                        <p:tgtEl>
                                          <p:spTgt spid="12"/>
                                        </p:tgtEl>
                                        <p:attrNameLst>
                                          <p:attrName>stroke.color</p:attrName>
                                        </p:attrNameLst>
                                      </p:cBhvr>
                                      <p:by>
                                        <p:hsl h="7200000" s="0" l="0"/>
                                      </p:by>
                                    </p:animClr>
                                    <p:set>
                                      <p:cBhvr>
                                        <p:cTn id="37" dur="500" fill="hold"/>
                                        <p:tgtEl>
                                          <p:spTgt spid="12"/>
                                        </p:tgtEl>
                                        <p:attrNameLst>
                                          <p:attrName>fill.type</p:attrName>
                                        </p:attrNameLst>
                                      </p:cBhvr>
                                      <p:to>
                                        <p:strVal val="solid"/>
                                      </p:to>
                                    </p:set>
                                  </p:childTnLst>
                                </p:cTn>
                              </p:par>
                              <p:par>
                                <p:cTn id="38" presetID="21" presetClass="emph" presetSubtype="0" fill="hold" grpId="1" nodeType="withEffect">
                                  <p:stCondLst>
                                    <p:cond delay="0"/>
                                  </p:stCondLst>
                                  <p:childTnLst>
                                    <p:animClr clrSpc="hsl" dir="cw">
                                      <p:cBhvr override="childStyle">
                                        <p:cTn id="39" dur="500" fill="hold"/>
                                        <p:tgtEl>
                                          <p:spTgt spid="13"/>
                                        </p:tgtEl>
                                        <p:attrNameLst>
                                          <p:attrName>style.color</p:attrName>
                                        </p:attrNameLst>
                                      </p:cBhvr>
                                      <p:by>
                                        <p:hsl h="7200000" s="0" l="0"/>
                                      </p:by>
                                    </p:animClr>
                                    <p:animClr clrSpc="hsl" dir="cw">
                                      <p:cBhvr>
                                        <p:cTn id="40" dur="500" fill="hold"/>
                                        <p:tgtEl>
                                          <p:spTgt spid="13"/>
                                        </p:tgtEl>
                                        <p:attrNameLst>
                                          <p:attrName>fillcolor</p:attrName>
                                        </p:attrNameLst>
                                      </p:cBhvr>
                                      <p:by>
                                        <p:hsl h="7200000" s="0" l="0"/>
                                      </p:by>
                                    </p:animClr>
                                    <p:animClr clrSpc="hsl" dir="cw">
                                      <p:cBhvr>
                                        <p:cTn id="41" dur="500" fill="hold"/>
                                        <p:tgtEl>
                                          <p:spTgt spid="13"/>
                                        </p:tgtEl>
                                        <p:attrNameLst>
                                          <p:attrName>stroke.color</p:attrName>
                                        </p:attrNameLst>
                                      </p:cBhvr>
                                      <p:by>
                                        <p:hsl h="7200000" s="0" l="0"/>
                                      </p:by>
                                    </p:animClr>
                                    <p:set>
                                      <p:cBhvr>
                                        <p:cTn id="42" dur="500" fill="hold"/>
                                        <p:tgtEl>
                                          <p:spTgt spid="13"/>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32"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circle(out)">
                                      <p:cBhvr>
                                        <p:cTn id="52" dur="500"/>
                                        <p:tgtEl>
                                          <p:spTgt spid="26"/>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randombar(horizontal)">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mph" presetSubtype="0" fill="hold" grpId="1" nodeType="clickEffect">
                                  <p:stCondLst>
                                    <p:cond delay="0"/>
                                  </p:stCondLst>
                                  <p:childTnLst>
                                    <p:animClr clrSpc="hsl" dir="cw">
                                      <p:cBhvr override="childStyle">
                                        <p:cTn id="60" dur="500" fill="hold"/>
                                        <p:tgtEl>
                                          <p:spTgt spid="20"/>
                                        </p:tgtEl>
                                        <p:attrNameLst>
                                          <p:attrName>style.color</p:attrName>
                                        </p:attrNameLst>
                                      </p:cBhvr>
                                      <p:by>
                                        <p:hsl h="7200000" s="0" l="0"/>
                                      </p:by>
                                    </p:animClr>
                                    <p:animClr clrSpc="hsl" dir="cw">
                                      <p:cBhvr>
                                        <p:cTn id="61" dur="500" fill="hold"/>
                                        <p:tgtEl>
                                          <p:spTgt spid="20"/>
                                        </p:tgtEl>
                                        <p:attrNameLst>
                                          <p:attrName>fillcolor</p:attrName>
                                        </p:attrNameLst>
                                      </p:cBhvr>
                                      <p:by>
                                        <p:hsl h="7200000" s="0" l="0"/>
                                      </p:by>
                                    </p:animClr>
                                    <p:animClr clrSpc="hsl" dir="cw">
                                      <p:cBhvr>
                                        <p:cTn id="62" dur="500" fill="hold"/>
                                        <p:tgtEl>
                                          <p:spTgt spid="20"/>
                                        </p:tgtEl>
                                        <p:attrNameLst>
                                          <p:attrName>stroke.color</p:attrName>
                                        </p:attrNameLst>
                                      </p:cBhvr>
                                      <p:by>
                                        <p:hsl h="7200000" s="0" l="0"/>
                                      </p:by>
                                    </p:animClr>
                                    <p:set>
                                      <p:cBhvr>
                                        <p:cTn id="63" dur="500" fill="hold"/>
                                        <p:tgtEl>
                                          <p:spTgt spid="20"/>
                                        </p:tgtEl>
                                        <p:attrNameLst>
                                          <p:attrName>fill.type</p:attrName>
                                        </p:attrNameLst>
                                      </p:cBhvr>
                                      <p:to>
                                        <p:strVal val="solid"/>
                                      </p:to>
                                    </p:se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randombar(horizontal)">
                                      <p:cBhvr>
                                        <p:cTn id="68" dur="500"/>
                                        <p:tgtEl>
                                          <p:spTgt spid="39"/>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ntr" presetSubtype="32"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circle(out)">
                                      <p:cBhvr>
                                        <p:cTn id="73" dur="500"/>
                                        <p:tgtEl>
                                          <p:spTgt spid="27"/>
                                        </p:tgtEl>
                                      </p:cBhvr>
                                    </p:animEffect>
                                  </p:childTnLst>
                                </p:cTn>
                              </p:par>
                            </p:childTnLst>
                          </p:cTn>
                        </p:par>
                        <p:par>
                          <p:cTn id="74" fill="hold">
                            <p:stCondLst>
                              <p:cond delay="500"/>
                            </p:stCondLst>
                            <p:childTnLst>
                              <p:par>
                                <p:cTn id="75" presetID="14" presetClass="entr" presetSubtype="10" fill="hold" grpId="0" nodeType="after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randombar(horizontal)">
                                      <p:cBhvr>
                                        <p:cTn id="77" dur="500"/>
                                        <p:tgtEl>
                                          <p:spTgt spid="25"/>
                                        </p:tgtEl>
                                      </p:cBhvr>
                                    </p:animEffect>
                                  </p:childTnLst>
                                </p:cTn>
                              </p:par>
                            </p:childTnLst>
                          </p:cTn>
                        </p:par>
                      </p:childTnLst>
                    </p:cTn>
                  </p:par>
                  <p:par>
                    <p:cTn id="78" fill="hold">
                      <p:stCondLst>
                        <p:cond delay="indefinite"/>
                      </p:stCondLst>
                      <p:childTnLst>
                        <p:par>
                          <p:cTn id="79" fill="hold">
                            <p:stCondLst>
                              <p:cond delay="0"/>
                            </p:stCondLst>
                            <p:childTnLst>
                              <p:par>
                                <p:cTn id="80" presetID="21" presetClass="emph" presetSubtype="0" fill="hold" grpId="1" nodeType="clickEffect">
                                  <p:stCondLst>
                                    <p:cond delay="0"/>
                                  </p:stCondLst>
                                  <p:iterate type="lt">
                                    <p:tmPct val="0"/>
                                  </p:iterate>
                                  <p:childTnLst>
                                    <p:animClr clrSpc="hsl" dir="cw">
                                      <p:cBhvr override="childStyle">
                                        <p:cTn id="81" dur="500" fill="hold"/>
                                        <p:tgtEl>
                                          <p:spTgt spid="28"/>
                                        </p:tgtEl>
                                        <p:attrNameLst>
                                          <p:attrName>style.color</p:attrName>
                                        </p:attrNameLst>
                                      </p:cBhvr>
                                      <p:by>
                                        <p:hsl h="7200000" s="0" l="0"/>
                                      </p:by>
                                    </p:animClr>
                                    <p:animClr clrSpc="hsl" dir="cw">
                                      <p:cBhvr>
                                        <p:cTn id="82" dur="500" fill="hold"/>
                                        <p:tgtEl>
                                          <p:spTgt spid="28"/>
                                        </p:tgtEl>
                                        <p:attrNameLst>
                                          <p:attrName>fillcolor</p:attrName>
                                        </p:attrNameLst>
                                      </p:cBhvr>
                                      <p:by>
                                        <p:hsl h="7200000" s="0" l="0"/>
                                      </p:by>
                                    </p:animClr>
                                    <p:animClr clrSpc="hsl" dir="cw">
                                      <p:cBhvr>
                                        <p:cTn id="83" dur="500" fill="hold"/>
                                        <p:tgtEl>
                                          <p:spTgt spid="28"/>
                                        </p:tgtEl>
                                        <p:attrNameLst>
                                          <p:attrName>stroke.color</p:attrName>
                                        </p:attrNameLst>
                                      </p:cBhvr>
                                      <p:by>
                                        <p:hsl h="7200000" s="0" l="0"/>
                                      </p:by>
                                    </p:animClr>
                                    <p:set>
                                      <p:cBhvr>
                                        <p:cTn id="84" dur="500" fill="hold"/>
                                        <p:tgtEl>
                                          <p:spTgt spid="28"/>
                                        </p:tgtEl>
                                        <p:attrNameLst>
                                          <p:attrName>fill.type</p:attrName>
                                        </p:attrNameLst>
                                      </p:cBhvr>
                                      <p:to>
                                        <p:strVal val="solid"/>
                                      </p:to>
                                    </p:se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40"/>
                                        </p:tgtEl>
                                        <p:attrNameLst>
                                          <p:attrName>style.visibility</p:attrName>
                                        </p:attrNameLst>
                                      </p:cBhvr>
                                      <p:to>
                                        <p:strVal val="visible"/>
                                      </p:to>
                                    </p:set>
                                    <p:animEffect transition="in" filter="randombar(horizontal)">
                                      <p:cBhvr>
                                        <p:cTn id="89" dur="500"/>
                                        <p:tgtEl>
                                          <p:spTgt spid="40"/>
                                        </p:tgtEl>
                                      </p:cBhvr>
                                    </p:animEffect>
                                  </p:childTnLst>
                                </p:cTn>
                              </p:par>
                            </p:childTnLst>
                          </p:cTn>
                        </p:par>
                      </p:childTnLst>
                    </p:cTn>
                  </p:par>
                  <p:par>
                    <p:cTn id="90" fill="hold">
                      <p:stCondLst>
                        <p:cond delay="indefinite"/>
                      </p:stCondLst>
                      <p:childTnLst>
                        <p:par>
                          <p:cTn id="91" fill="hold">
                            <p:stCondLst>
                              <p:cond delay="0"/>
                            </p:stCondLst>
                            <p:childTnLst>
                              <p:par>
                                <p:cTn id="92" presetID="6" presetClass="entr" presetSubtype="32" fill="hold" grpId="0" nodeType="clickEffect">
                                  <p:stCondLst>
                                    <p:cond delay="0"/>
                                  </p:stCondLst>
                                  <p:childTnLst>
                                    <p:set>
                                      <p:cBhvr>
                                        <p:cTn id="93" dur="1" fill="hold">
                                          <p:stCondLst>
                                            <p:cond delay="0"/>
                                          </p:stCondLst>
                                        </p:cTn>
                                        <p:tgtEl>
                                          <p:spTgt spid="31"/>
                                        </p:tgtEl>
                                        <p:attrNameLst>
                                          <p:attrName>style.visibility</p:attrName>
                                        </p:attrNameLst>
                                      </p:cBhvr>
                                      <p:to>
                                        <p:strVal val="visible"/>
                                      </p:to>
                                    </p:set>
                                    <p:animEffect transition="in" filter="circle(out)">
                                      <p:cBhvr>
                                        <p:cTn id="94" dur="500"/>
                                        <p:tgtEl>
                                          <p:spTgt spid="31"/>
                                        </p:tgtEl>
                                      </p:cBhvr>
                                    </p:animEffect>
                                  </p:childTnLst>
                                </p:cTn>
                              </p:par>
                            </p:childTnLst>
                          </p:cTn>
                        </p:par>
                        <p:par>
                          <p:cTn id="95" fill="hold">
                            <p:stCondLst>
                              <p:cond delay="500"/>
                            </p:stCondLst>
                            <p:childTnLst>
                              <p:par>
                                <p:cTn id="96" presetID="14" presetClass="entr" presetSubtype="10" fill="hold" grpId="0" nodeType="after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randombar(horizontal)">
                                      <p:cBhvr>
                                        <p:cTn id="98" dur="500"/>
                                        <p:tgtEl>
                                          <p:spTgt spid="30"/>
                                        </p:tgtEl>
                                      </p:cBhvr>
                                    </p:animEffect>
                                  </p:childTnLst>
                                </p:cTn>
                              </p:par>
                            </p:childTnLst>
                          </p:cTn>
                        </p:par>
                      </p:childTnLst>
                    </p:cTn>
                  </p:par>
                  <p:par>
                    <p:cTn id="99" fill="hold">
                      <p:stCondLst>
                        <p:cond delay="indefinite"/>
                      </p:stCondLst>
                      <p:childTnLst>
                        <p:par>
                          <p:cTn id="100" fill="hold">
                            <p:stCondLst>
                              <p:cond delay="0"/>
                            </p:stCondLst>
                            <p:childTnLst>
                              <p:par>
                                <p:cTn id="101" presetID="21" presetClass="emph" presetSubtype="0" fill="hold" nodeType="clickEffect">
                                  <p:stCondLst>
                                    <p:cond delay="0"/>
                                  </p:stCondLst>
                                  <p:childTnLst>
                                    <p:animClr clrSpc="hsl" dir="cw">
                                      <p:cBhvr override="childStyle">
                                        <p:cTn id="102" dur="500" fill="hold"/>
                                        <p:tgtEl>
                                          <p:spTgt spid="11"/>
                                        </p:tgtEl>
                                        <p:attrNameLst>
                                          <p:attrName>style.color</p:attrName>
                                        </p:attrNameLst>
                                      </p:cBhvr>
                                      <p:by>
                                        <p:hsl h="7200000" s="0" l="0"/>
                                      </p:by>
                                    </p:animClr>
                                    <p:animClr clrSpc="hsl" dir="cw">
                                      <p:cBhvr>
                                        <p:cTn id="103" dur="500" fill="hold"/>
                                        <p:tgtEl>
                                          <p:spTgt spid="11"/>
                                        </p:tgtEl>
                                        <p:attrNameLst>
                                          <p:attrName>fillcolor</p:attrName>
                                        </p:attrNameLst>
                                      </p:cBhvr>
                                      <p:by>
                                        <p:hsl h="7200000" s="0" l="0"/>
                                      </p:by>
                                    </p:animClr>
                                    <p:animClr clrSpc="hsl" dir="cw">
                                      <p:cBhvr>
                                        <p:cTn id="104" dur="500" fill="hold"/>
                                        <p:tgtEl>
                                          <p:spTgt spid="11"/>
                                        </p:tgtEl>
                                        <p:attrNameLst>
                                          <p:attrName>stroke.color</p:attrName>
                                        </p:attrNameLst>
                                      </p:cBhvr>
                                      <p:by>
                                        <p:hsl h="7200000" s="0" l="0"/>
                                      </p:by>
                                    </p:animClr>
                                    <p:set>
                                      <p:cBhvr>
                                        <p:cTn id="105" dur="500" fill="hold"/>
                                        <p:tgtEl>
                                          <p:spTgt spid="11"/>
                                        </p:tgtEl>
                                        <p:attrNameLst>
                                          <p:attrName>fill.type</p:attrName>
                                        </p:attrNameLst>
                                      </p:cBhvr>
                                      <p:to>
                                        <p:strVal val="solid"/>
                                      </p:to>
                                    </p:set>
                                  </p:childTnLst>
                                </p:cTn>
                              </p:par>
                              <p:par>
                                <p:cTn id="106" presetID="21" presetClass="emph" presetSubtype="0" fill="hold" grpId="1" nodeType="withEffect">
                                  <p:stCondLst>
                                    <p:cond delay="0"/>
                                  </p:stCondLst>
                                  <p:childTnLst>
                                    <p:animClr clrSpc="hsl" dir="cw">
                                      <p:cBhvr override="childStyle">
                                        <p:cTn id="107" dur="500" fill="hold"/>
                                        <p:tgtEl>
                                          <p:spTgt spid="10"/>
                                        </p:tgtEl>
                                        <p:attrNameLst>
                                          <p:attrName>style.color</p:attrName>
                                        </p:attrNameLst>
                                      </p:cBhvr>
                                      <p:by>
                                        <p:hsl h="7200000" s="0" l="0"/>
                                      </p:by>
                                    </p:animClr>
                                    <p:animClr clrSpc="hsl" dir="cw">
                                      <p:cBhvr>
                                        <p:cTn id="108" dur="500" fill="hold"/>
                                        <p:tgtEl>
                                          <p:spTgt spid="10"/>
                                        </p:tgtEl>
                                        <p:attrNameLst>
                                          <p:attrName>fillcolor</p:attrName>
                                        </p:attrNameLst>
                                      </p:cBhvr>
                                      <p:by>
                                        <p:hsl h="7200000" s="0" l="0"/>
                                      </p:by>
                                    </p:animClr>
                                    <p:animClr clrSpc="hsl" dir="cw">
                                      <p:cBhvr>
                                        <p:cTn id="109" dur="500" fill="hold"/>
                                        <p:tgtEl>
                                          <p:spTgt spid="10"/>
                                        </p:tgtEl>
                                        <p:attrNameLst>
                                          <p:attrName>stroke.color</p:attrName>
                                        </p:attrNameLst>
                                      </p:cBhvr>
                                      <p:by>
                                        <p:hsl h="7200000" s="0" l="0"/>
                                      </p:by>
                                    </p:animClr>
                                    <p:set>
                                      <p:cBhvr>
                                        <p:cTn id="110" dur="500" fill="hold"/>
                                        <p:tgtEl>
                                          <p:spTgt spid="10"/>
                                        </p:tgtEl>
                                        <p:attrNameLst>
                                          <p:attrName>fill.type</p:attrName>
                                        </p:attrNameLst>
                                      </p:cBhvr>
                                      <p:to>
                                        <p:strVal val="solid"/>
                                      </p:to>
                                    </p:set>
                                  </p:childTnLst>
                                </p:cTn>
                              </p:par>
                            </p:childTnLst>
                          </p:cTn>
                        </p:par>
                      </p:childTnLst>
                    </p:cTn>
                  </p:par>
                  <p:par>
                    <p:cTn id="111" fill="hold">
                      <p:stCondLst>
                        <p:cond delay="indefinite"/>
                      </p:stCondLst>
                      <p:childTnLst>
                        <p:par>
                          <p:cTn id="112" fill="hold">
                            <p:stCondLst>
                              <p:cond delay="0"/>
                            </p:stCondLst>
                            <p:childTnLst>
                              <p:par>
                                <p:cTn id="113" presetID="25" presetClass="entr" presetSubtype="0" fill="hold" nodeType="clickEffect">
                                  <p:stCondLst>
                                    <p:cond delay="0"/>
                                  </p:stCondLst>
                                  <p:childTnLst>
                                    <p:set>
                                      <p:cBhvr>
                                        <p:cTn id="114" dur="1" fill="hold">
                                          <p:stCondLst>
                                            <p:cond delay="0"/>
                                          </p:stCondLst>
                                        </p:cTn>
                                        <p:tgtEl>
                                          <p:spTgt spid="32"/>
                                        </p:tgtEl>
                                        <p:attrNameLst>
                                          <p:attrName>style.visibility</p:attrName>
                                        </p:attrNameLst>
                                      </p:cBhvr>
                                      <p:to>
                                        <p:strVal val="visible"/>
                                      </p:to>
                                    </p:set>
                                    <p:anim calcmode="lin" valueType="num">
                                      <p:cBhvr>
                                        <p:cTn id="115"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116"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117"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118" dur="1000" fill="hold"/>
                                        <p:tgtEl>
                                          <p:spTgt spid="32"/>
                                        </p:tgtEl>
                                        <p:attrNameLst>
                                          <p:attrName>ppt_h</p:attrName>
                                        </p:attrNameLst>
                                      </p:cBhvr>
                                      <p:tavLst>
                                        <p:tav tm="0">
                                          <p:val>
                                            <p:strVal val="#ppt_h"/>
                                          </p:val>
                                        </p:tav>
                                        <p:tav tm="100000">
                                          <p:val>
                                            <p:strVal val="#ppt_h"/>
                                          </p:val>
                                        </p:tav>
                                      </p:tavLst>
                                    </p:anim>
                                    <p:anim calcmode="lin" valueType="num">
                                      <p:cBhvr>
                                        <p:cTn id="119"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120"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121"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122" dur="1000" decel="50000">
                                          <p:stCondLst>
                                            <p:cond delay="0"/>
                                          </p:stCondLst>
                                        </p:cTn>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0" grpId="0"/>
      <p:bldP spid="10" grpId="1"/>
      <p:bldP spid="12" grpId="0"/>
      <p:bldP spid="12" grpId="1"/>
      <p:bldP spid="13" grpId="0"/>
      <p:bldP spid="13" grpId="1"/>
      <p:bldP spid="14" grpId="0"/>
      <p:bldP spid="16" grpId="0"/>
      <p:bldP spid="20" grpId="0"/>
      <p:bldP spid="20" grpId="1"/>
      <p:bldP spid="25" grpId="0"/>
      <p:bldP spid="26" grpId="0" animBg="1"/>
      <p:bldP spid="27" grpId="0" animBg="1"/>
      <p:bldP spid="39" grpId="0"/>
      <p:bldP spid="40" grpId="0"/>
      <p:bldP spid="28" grpId="0"/>
      <p:bldP spid="28" grpId="1"/>
      <p:bldP spid="30" grpId="0"/>
      <p:bldP spid="31" grpId="0" animBg="1"/>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A6954A2-9D27-4AB3-8E7F-29C101E2AB27}"/>
              </a:ext>
            </a:extLst>
          </p:cNvPr>
          <p:cNvPicPr>
            <a:picLocks noChangeAspect="1"/>
          </p:cNvPicPr>
          <p:nvPr/>
        </p:nvPicPr>
        <p:blipFill rotWithShape="1">
          <a:blip r:embed="rId8"/>
          <a:srcRect b="6289"/>
          <a:stretch/>
        </p:blipFill>
        <p:spPr>
          <a:xfrm>
            <a:off x="0" y="0"/>
            <a:ext cx="12192000" cy="6426679"/>
          </a:xfrm>
          <a:prstGeom prst="rect">
            <a:avLst/>
          </a:prstGeom>
        </p:spPr>
      </p:pic>
      <p:sp>
        <p:nvSpPr>
          <p:cNvPr id="8" name="Rectangle: Rounded Corners 7">
            <a:extLst>
              <a:ext uri="{FF2B5EF4-FFF2-40B4-BE49-F238E27FC236}">
                <a16:creationId xmlns:a16="http://schemas.microsoft.com/office/drawing/2014/main" id="{396AA265-8C04-4A82-A800-D94F1E4919A0}"/>
              </a:ext>
            </a:extLst>
          </p:cNvPr>
          <p:cNvSpPr/>
          <p:nvPr/>
        </p:nvSpPr>
        <p:spPr>
          <a:xfrm>
            <a:off x="1396116"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37" name="Rectangle: Rounded Corners 36">
            <a:extLst>
              <a:ext uri="{FF2B5EF4-FFF2-40B4-BE49-F238E27FC236}">
                <a16:creationId xmlns:a16="http://schemas.microsoft.com/office/drawing/2014/main" id="{45009D3A-6311-4BFF-ABAD-77B7CB210CA8}"/>
              </a:ext>
            </a:extLst>
          </p:cNvPr>
          <p:cNvSpPr/>
          <p:nvPr/>
        </p:nvSpPr>
        <p:spPr>
          <a:xfrm>
            <a:off x="3829569"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38" name="Rectangle: Rounded Corners 37">
            <a:extLst>
              <a:ext uri="{FF2B5EF4-FFF2-40B4-BE49-F238E27FC236}">
                <a16:creationId xmlns:a16="http://schemas.microsoft.com/office/drawing/2014/main" id="{01779D1B-1FA8-43EE-9328-EEF19A1EC894}"/>
              </a:ext>
            </a:extLst>
          </p:cNvPr>
          <p:cNvSpPr/>
          <p:nvPr/>
        </p:nvSpPr>
        <p:spPr>
          <a:xfrm>
            <a:off x="6331204"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41" name="Rectangle: Rounded Corners 40">
            <a:extLst>
              <a:ext uri="{FF2B5EF4-FFF2-40B4-BE49-F238E27FC236}">
                <a16:creationId xmlns:a16="http://schemas.microsoft.com/office/drawing/2014/main" id="{39F36830-1C53-40D2-A079-6DF5EBAC1C4E}"/>
              </a:ext>
            </a:extLst>
          </p:cNvPr>
          <p:cNvSpPr/>
          <p:nvPr/>
        </p:nvSpPr>
        <p:spPr>
          <a:xfrm>
            <a:off x="8832839"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5" name="TextBox 4">
            <a:extLst>
              <a:ext uri="{FF2B5EF4-FFF2-40B4-BE49-F238E27FC236}">
                <a16:creationId xmlns:a16="http://schemas.microsoft.com/office/drawing/2014/main" id="{00CA7D0F-E343-44FD-8A56-6E978131A7AD}"/>
              </a:ext>
            </a:extLst>
          </p:cNvPr>
          <p:cNvSpPr txBox="1"/>
          <p:nvPr/>
        </p:nvSpPr>
        <p:spPr>
          <a:xfrm>
            <a:off x="1903767" y="2279724"/>
            <a:ext cx="962130"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323</a:t>
            </a:r>
          </a:p>
          <a:p>
            <a:r>
              <a:rPr lang="en-US" sz="3200" b="1" dirty="0">
                <a:solidFill>
                  <a:srgbClr val="0000FF"/>
                </a:solidFill>
                <a:latin typeface="UTM Avo" panose="02040603050506020204" pitchFamily="18" charset="0"/>
                <a:cs typeface="Arial" panose="020B0604020202020204" pitchFamily="34" charset="0"/>
              </a:rPr>
              <a:t>    6</a:t>
            </a:r>
          </a:p>
        </p:txBody>
      </p:sp>
      <p:cxnSp>
        <p:nvCxnSpPr>
          <p:cNvPr id="23" name="Straight Connector 22">
            <a:extLst>
              <a:ext uri="{FF2B5EF4-FFF2-40B4-BE49-F238E27FC236}">
                <a16:creationId xmlns:a16="http://schemas.microsoft.com/office/drawing/2014/main" id="{990F3BD1-7053-43B4-A558-DD56576BDBD4}"/>
              </a:ext>
            </a:extLst>
          </p:cNvPr>
          <p:cNvCxnSpPr/>
          <p:nvPr/>
        </p:nvCxnSpPr>
        <p:spPr>
          <a:xfrm>
            <a:off x="1882980" y="3385224"/>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8A574D7-0C54-46B9-87D4-E22751B0E753}"/>
              </a:ext>
            </a:extLst>
          </p:cNvPr>
          <p:cNvSpPr txBox="1"/>
          <p:nvPr/>
        </p:nvSpPr>
        <p:spPr>
          <a:xfrm>
            <a:off x="1709635" y="2617373"/>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25" name="TextBox 24">
            <a:extLst>
              <a:ext uri="{FF2B5EF4-FFF2-40B4-BE49-F238E27FC236}">
                <a16:creationId xmlns:a16="http://schemas.microsoft.com/office/drawing/2014/main" id="{FA92D406-BD2F-43A8-98A7-FACB7F60EC1B}"/>
              </a:ext>
            </a:extLst>
          </p:cNvPr>
          <p:cNvSpPr txBox="1"/>
          <p:nvPr/>
        </p:nvSpPr>
        <p:spPr>
          <a:xfrm>
            <a:off x="4371960" y="2279724"/>
            <a:ext cx="962130"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615</a:t>
            </a:r>
          </a:p>
          <a:p>
            <a:r>
              <a:rPr lang="en-US" sz="3200" b="1" dirty="0">
                <a:solidFill>
                  <a:srgbClr val="0000FF"/>
                </a:solidFill>
                <a:latin typeface="UTM Avo" panose="02040603050506020204" pitchFamily="18" charset="0"/>
                <a:cs typeface="Arial" panose="020B0604020202020204" pitchFamily="34" charset="0"/>
              </a:rPr>
              <a:t>    9</a:t>
            </a:r>
          </a:p>
        </p:txBody>
      </p:sp>
      <p:cxnSp>
        <p:nvCxnSpPr>
          <p:cNvPr id="26" name="Straight Connector 25">
            <a:extLst>
              <a:ext uri="{FF2B5EF4-FFF2-40B4-BE49-F238E27FC236}">
                <a16:creationId xmlns:a16="http://schemas.microsoft.com/office/drawing/2014/main" id="{8D00D690-3A4A-47F3-BC42-9A2A67538A06}"/>
              </a:ext>
            </a:extLst>
          </p:cNvPr>
          <p:cNvCxnSpPr/>
          <p:nvPr/>
        </p:nvCxnSpPr>
        <p:spPr>
          <a:xfrm>
            <a:off x="4351173" y="3385224"/>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7E5B254-FCF3-4176-AC13-03720E4F2A1C}"/>
              </a:ext>
            </a:extLst>
          </p:cNvPr>
          <p:cNvSpPr txBox="1"/>
          <p:nvPr/>
        </p:nvSpPr>
        <p:spPr>
          <a:xfrm>
            <a:off x="4177828" y="2617373"/>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28" name="TextBox 27">
            <a:extLst>
              <a:ext uri="{FF2B5EF4-FFF2-40B4-BE49-F238E27FC236}">
                <a16:creationId xmlns:a16="http://schemas.microsoft.com/office/drawing/2014/main" id="{9873C6BC-0327-4307-A544-D20362FC0FED}"/>
              </a:ext>
            </a:extLst>
          </p:cNvPr>
          <p:cNvSpPr txBox="1"/>
          <p:nvPr/>
        </p:nvSpPr>
        <p:spPr>
          <a:xfrm>
            <a:off x="6933830" y="2288731"/>
            <a:ext cx="995949"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467</a:t>
            </a:r>
          </a:p>
          <a:p>
            <a:r>
              <a:rPr lang="en-US" sz="3200" b="1" dirty="0">
                <a:solidFill>
                  <a:srgbClr val="0000FF"/>
                </a:solidFill>
                <a:latin typeface="UTM Avo" panose="02040603050506020204" pitchFamily="18" charset="0"/>
                <a:cs typeface="Arial" panose="020B0604020202020204" pitchFamily="34" charset="0"/>
              </a:rPr>
              <a:t>    8</a:t>
            </a:r>
          </a:p>
        </p:txBody>
      </p:sp>
      <p:cxnSp>
        <p:nvCxnSpPr>
          <p:cNvPr id="29" name="Straight Connector 28">
            <a:extLst>
              <a:ext uri="{FF2B5EF4-FFF2-40B4-BE49-F238E27FC236}">
                <a16:creationId xmlns:a16="http://schemas.microsoft.com/office/drawing/2014/main" id="{73560CAD-C84A-41A1-8476-CCB26581A251}"/>
              </a:ext>
            </a:extLst>
          </p:cNvPr>
          <p:cNvCxnSpPr>
            <a:cxnSpLocks/>
          </p:cNvCxnSpPr>
          <p:nvPr/>
        </p:nvCxnSpPr>
        <p:spPr>
          <a:xfrm>
            <a:off x="6913044" y="3394231"/>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A951F27-C990-478A-B6DE-9D22CD9DD7EB}"/>
              </a:ext>
            </a:extLst>
          </p:cNvPr>
          <p:cNvSpPr txBox="1"/>
          <p:nvPr/>
        </p:nvSpPr>
        <p:spPr>
          <a:xfrm>
            <a:off x="6739699" y="2626380"/>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31" name="TextBox 30">
            <a:extLst>
              <a:ext uri="{FF2B5EF4-FFF2-40B4-BE49-F238E27FC236}">
                <a16:creationId xmlns:a16="http://schemas.microsoft.com/office/drawing/2014/main" id="{8A72EEDE-426E-4A4D-A18D-5B4D7A46BD9E}"/>
              </a:ext>
            </a:extLst>
          </p:cNvPr>
          <p:cNvSpPr txBox="1"/>
          <p:nvPr/>
        </p:nvSpPr>
        <p:spPr>
          <a:xfrm>
            <a:off x="9293526" y="2279724"/>
            <a:ext cx="1087008"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613</a:t>
            </a:r>
          </a:p>
          <a:p>
            <a:r>
              <a:rPr lang="en-US" sz="3200" b="1" dirty="0">
                <a:solidFill>
                  <a:srgbClr val="0000FF"/>
                </a:solidFill>
                <a:latin typeface="UTM Avo" panose="02040603050506020204" pitchFamily="18" charset="0"/>
                <a:cs typeface="Arial" panose="020B0604020202020204" pitchFamily="34" charset="0"/>
              </a:rPr>
              <a:t>    5</a:t>
            </a:r>
          </a:p>
        </p:txBody>
      </p:sp>
      <p:cxnSp>
        <p:nvCxnSpPr>
          <p:cNvPr id="32" name="Straight Connector 31">
            <a:extLst>
              <a:ext uri="{FF2B5EF4-FFF2-40B4-BE49-F238E27FC236}">
                <a16:creationId xmlns:a16="http://schemas.microsoft.com/office/drawing/2014/main" id="{A9D46E90-7EFF-4433-8FB0-B562E031F647}"/>
              </a:ext>
            </a:extLst>
          </p:cNvPr>
          <p:cNvCxnSpPr>
            <a:cxnSpLocks/>
          </p:cNvCxnSpPr>
          <p:nvPr/>
        </p:nvCxnSpPr>
        <p:spPr>
          <a:xfrm>
            <a:off x="9272739" y="3385224"/>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E95E055-5881-4A8D-9459-55691D35BA09}"/>
              </a:ext>
            </a:extLst>
          </p:cNvPr>
          <p:cNvSpPr txBox="1"/>
          <p:nvPr/>
        </p:nvSpPr>
        <p:spPr>
          <a:xfrm>
            <a:off x="9099394" y="2617373"/>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pic>
        <p:nvPicPr>
          <p:cNvPr id="12" name="Picture 11">
            <a:extLst>
              <a:ext uri="{FF2B5EF4-FFF2-40B4-BE49-F238E27FC236}">
                <a16:creationId xmlns:a16="http://schemas.microsoft.com/office/drawing/2014/main" id="{09EA2C77-0121-4208-80F9-7C7E1FFFE3FB}"/>
              </a:ext>
            </a:extLst>
          </p:cNvPr>
          <p:cNvPicPr>
            <a:picLocks noChangeAspect="1"/>
          </p:cNvPicPr>
          <p:nvPr/>
        </p:nvPicPr>
        <p:blipFill rotWithShape="1">
          <a:blip r:embed="rId9"/>
          <a:srcRect l="1031" t="43805" r="79771" b="18395"/>
          <a:stretch/>
        </p:blipFill>
        <p:spPr>
          <a:xfrm>
            <a:off x="2754835" y="3737222"/>
            <a:ext cx="754279" cy="990068"/>
          </a:xfrm>
          <a:prstGeom prst="rect">
            <a:avLst/>
          </a:prstGeom>
        </p:spPr>
      </p:pic>
      <p:pic>
        <p:nvPicPr>
          <p:cNvPr id="43" name="Picture 42">
            <a:extLst>
              <a:ext uri="{FF2B5EF4-FFF2-40B4-BE49-F238E27FC236}">
                <a16:creationId xmlns:a16="http://schemas.microsoft.com/office/drawing/2014/main" id="{B84EAA35-7FF4-4E77-9A1D-BF65AC585586}"/>
              </a:ext>
            </a:extLst>
          </p:cNvPr>
          <p:cNvPicPr>
            <a:picLocks noChangeAspect="1"/>
          </p:cNvPicPr>
          <p:nvPr/>
        </p:nvPicPr>
        <p:blipFill rotWithShape="1">
          <a:blip r:embed="rId9"/>
          <a:srcRect l="40459" t="29862" r="38758" b="17202"/>
          <a:stretch/>
        </p:blipFill>
        <p:spPr>
          <a:xfrm flipH="1">
            <a:off x="7837129" y="3737222"/>
            <a:ext cx="659999" cy="1088486"/>
          </a:xfrm>
          <a:prstGeom prst="rect">
            <a:avLst/>
          </a:prstGeom>
        </p:spPr>
      </p:pic>
      <p:pic>
        <p:nvPicPr>
          <p:cNvPr id="45" name="Picture 44">
            <a:extLst>
              <a:ext uri="{FF2B5EF4-FFF2-40B4-BE49-F238E27FC236}">
                <a16:creationId xmlns:a16="http://schemas.microsoft.com/office/drawing/2014/main" id="{B196A318-6A63-47A6-BB41-8C58ACEF0529}"/>
              </a:ext>
            </a:extLst>
          </p:cNvPr>
          <p:cNvPicPr>
            <a:picLocks noChangeAspect="1"/>
          </p:cNvPicPr>
          <p:nvPr/>
        </p:nvPicPr>
        <p:blipFill rotWithShape="1">
          <a:blip r:embed="rId9"/>
          <a:srcRect l="81262" t="47022" r="2690" b="18212"/>
          <a:stretch/>
        </p:blipFill>
        <p:spPr>
          <a:xfrm>
            <a:off x="10350869" y="3804856"/>
            <a:ext cx="659999" cy="953218"/>
          </a:xfrm>
          <a:prstGeom prst="rect">
            <a:avLst/>
          </a:prstGeom>
        </p:spPr>
      </p:pic>
      <p:pic>
        <p:nvPicPr>
          <p:cNvPr id="47" name="Picture 46">
            <a:extLst>
              <a:ext uri="{FF2B5EF4-FFF2-40B4-BE49-F238E27FC236}">
                <a16:creationId xmlns:a16="http://schemas.microsoft.com/office/drawing/2014/main" id="{F67A945F-B811-40C2-8D4E-D84AEF51D4F1}"/>
              </a:ext>
            </a:extLst>
          </p:cNvPr>
          <p:cNvPicPr>
            <a:picLocks noChangeAspect="1"/>
          </p:cNvPicPr>
          <p:nvPr/>
        </p:nvPicPr>
        <p:blipFill rotWithShape="1">
          <a:blip r:embed="rId9"/>
          <a:srcRect l="60932" t="28077" r="19166" b="18134"/>
          <a:stretch/>
        </p:blipFill>
        <p:spPr>
          <a:xfrm>
            <a:off x="5342332" y="3668130"/>
            <a:ext cx="626178" cy="1128252"/>
          </a:xfrm>
          <a:prstGeom prst="rect">
            <a:avLst/>
          </a:prstGeom>
        </p:spPr>
      </p:pic>
      <p:pic>
        <p:nvPicPr>
          <p:cNvPr id="34" name="Google Shape;3052;p29">
            <a:extLst>
              <a:ext uri="{FF2B5EF4-FFF2-40B4-BE49-F238E27FC236}">
                <a16:creationId xmlns:a16="http://schemas.microsoft.com/office/drawing/2014/main" id="{F53BD1D3-E78A-4D8F-AC57-5198358EC025}"/>
              </a:ext>
            </a:extLst>
          </p:cNvPr>
          <p:cNvPicPr preferRelativeResize="0"/>
          <p:nvPr/>
        </p:nvPicPr>
        <p:blipFill>
          <a:blip r:embed="rId10">
            <a:alphaModFix/>
          </a:blip>
          <a:stretch>
            <a:fillRect/>
          </a:stretch>
        </p:blipFill>
        <p:spPr>
          <a:xfrm flipH="1">
            <a:off x="279358" y="145184"/>
            <a:ext cx="1625656" cy="1887109"/>
          </a:xfrm>
          <a:prstGeom prst="rect">
            <a:avLst/>
          </a:prstGeom>
          <a:noFill/>
          <a:ln>
            <a:noFill/>
          </a:ln>
        </p:spPr>
      </p:pic>
      <p:pic>
        <p:nvPicPr>
          <p:cNvPr id="35" name="Google Shape;3053;p29">
            <a:extLst>
              <a:ext uri="{FF2B5EF4-FFF2-40B4-BE49-F238E27FC236}">
                <a16:creationId xmlns:a16="http://schemas.microsoft.com/office/drawing/2014/main" id="{56A4A5EE-0CB4-4C2F-8A22-1B796EE89416}"/>
              </a:ext>
            </a:extLst>
          </p:cNvPr>
          <p:cNvPicPr preferRelativeResize="0"/>
          <p:nvPr/>
        </p:nvPicPr>
        <p:blipFill rotWithShape="1">
          <a:blip r:embed="rId11">
            <a:alphaModFix/>
          </a:blip>
          <a:srcRect/>
          <a:stretch/>
        </p:blipFill>
        <p:spPr>
          <a:xfrm>
            <a:off x="10545786" y="4982193"/>
            <a:ext cx="1672602" cy="1403315"/>
          </a:xfrm>
          <a:prstGeom prst="rect">
            <a:avLst/>
          </a:prstGeom>
          <a:noFill/>
          <a:ln>
            <a:noFill/>
          </a:ln>
        </p:spPr>
      </p:pic>
      <p:grpSp>
        <p:nvGrpSpPr>
          <p:cNvPr id="36" name="Group 35">
            <a:extLst>
              <a:ext uri="{FF2B5EF4-FFF2-40B4-BE49-F238E27FC236}">
                <a16:creationId xmlns:a16="http://schemas.microsoft.com/office/drawing/2014/main" id="{B8A73FCF-A452-4C3A-A368-D215D03DCDD7}"/>
              </a:ext>
            </a:extLst>
          </p:cNvPr>
          <p:cNvGrpSpPr/>
          <p:nvPr/>
        </p:nvGrpSpPr>
        <p:grpSpPr>
          <a:xfrm>
            <a:off x="3509114" y="625722"/>
            <a:ext cx="4528384" cy="755245"/>
            <a:chOff x="-3369817" y="382607"/>
            <a:chExt cx="4448227" cy="795412"/>
          </a:xfrm>
        </p:grpSpPr>
        <p:sp>
          <p:nvSpPr>
            <p:cNvPr id="44" name="Rectangle: Rounded Corners 43">
              <a:extLst>
                <a:ext uri="{FF2B5EF4-FFF2-40B4-BE49-F238E27FC236}">
                  <a16:creationId xmlns:a16="http://schemas.microsoft.com/office/drawing/2014/main" id="{8B586366-E0DE-48F4-BF5D-02C7EB6AA182}"/>
                </a:ext>
              </a:extLst>
            </p:cNvPr>
            <p:cNvSpPr/>
            <p:nvPr/>
          </p:nvSpPr>
          <p:spPr>
            <a:xfrm>
              <a:off x="-3369817" y="382607"/>
              <a:ext cx="4448227" cy="795412"/>
            </a:xfrm>
            <a:prstGeom prst="roundRect">
              <a:avLst>
                <a:gd name="adj" fmla="val 49773"/>
              </a:avLst>
            </a:prstGeom>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Tính</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theo</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mẫu</a:t>
              </a:r>
              <a:r>
                <a:rPr lang="en-US" sz="2800" b="1" dirty="0">
                  <a:solidFill>
                    <a:schemeClr val="bg1"/>
                  </a:solidFill>
                  <a:latin typeface="UTM Avo" panose="02040603050506020204" pitchFamily="18" charset="0"/>
                  <a:cs typeface="Arial" panose="020B0604020202020204" pitchFamily="34" charset="0"/>
                </a:rPr>
                <a:t>):</a:t>
              </a:r>
            </a:p>
          </p:txBody>
        </p:sp>
        <p:sp>
          <p:nvSpPr>
            <p:cNvPr id="46" name="Oval 45">
              <a:extLst>
                <a:ext uri="{FF2B5EF4-FFF2-40B4-BE49-F238E27FC236}">
                  <a16:creationId xmlns:a16="http://schemas.microsoft.com/office/drawing/2014/main" id="{B095E956-9F58-4F0F-9BCC-CC9C2C5A94E9}"/>
                </a:ext>
              </a:extLst>
            </p:cNvPr>
            <p:cNvSpPr/>
            <p:nvPr/>
          </p:nvSpPr>
          <p:spPr>
            <a:xfrm>
              <a:off x="-3288618" y="435376"/>
              <a:ext cx="615094" cy="653661"/>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C00000"/>
                  </a:solidFill>
                  <a:latin typeface="UTM Avo" panose="02040603050506020204" pitchFamily="18" charset="0"/>
                </a:rPr>
                <a:t>4</a:t>
              </a:r>
            </a:p>
          </p:txBody>
        </p:sp>
      </p:grpSp>
    </p:spTree>
    <p:controls>
      <mc:AlternateContent xmlns:mc="http://schemas.openxmlformats.org/markup-compatibility/2006">
        <mc:Choice xmlns:v="urn:schemas-microsoft-com:vml" Requires="v">
          <p:control spid="2438" name="TextBox1" r:id="rId2" imgW="961920" imgH="495360"/>
        </mc:Choice>
        <mc:Fallback>
          <p:control name="TextBox1" r:id="rId2" imgW="961920" imgH="495360">
            <p:pic>
              <p:nvPicPr>
                <p:cNvPr id="39" name="TextBox1">
                  <a:extLst>
                    <a:ext uri="{FF2B5EF4-FFF2-40B4-BE49-F238E27FC236}">
                      <a16:creationId xmlns:a16="http://schemas.microsoft.com/office/drawing/2014/main" id="{306D5FFC-C954-41B5-9A80-984273A46C6F}"/>
                    </a:ext>
                  </a:extLst>
                </p:cNvPr>
                <p:cNvPicPr>
                  <a:picLocks/>
                </p:cNvPicPr>
                <p:nvPr/>
              </p:nvPicPr>
              <p:blipFill>
                <a:blip r:embed="rId12"/>
                <a:stretch>
                  <a:fillRect/>
                </a:stretch>
              </p:blipFill>
              <p:spPr>
                <a:xfrm>
                  <a:off x="1884103" y="3476376"/>
                  <a:ext cx="962130" cy="490537"/>
                </a:xfrm>
                <a:prstGeom prst="rect">
                  <a:avLst/>
                </a:prstGeom>
              </p:spPr>
            </p:pic>
          </p:control>
        </mc:Fallback>
      </mc:AlternateContent>
      <mc:AlternateContent xmlns:mc="http://schemas.openxmlformats.org/markup-compatibility/2006">
        <mc:Choice xmlns:v="urn:schemas-microsoft-com:vml" Requires="v">
          <p:control spid="2439" name="TextBox2" r:id="rId3" imgW="961920" imgH="495360"/>
        </mc:Choice>
        <mc:Fallback>
          <p:control name="TextBox2" r:id="rId3" imgW="961920" imgH="495360">
            <p:pic>
              <p:nvPicPr>
                <p:cNvPr id="40" name="TextBox2">
                  <a:extLst>
                    <a:ext uri="{FF2B5EF4-FFF2-40B4-BE49-F238E27FC236}">
                      <a16:creationId xmlns:a16="http://schemas.microsoft.com/office/drawing/2014/main" id="{12ED5D09-7196-4F34-AD61-711DEEB34CCC}"/>
                    </a:ext>
                  </a:extLst>
                </p:cNvPr>
                <p:cNvPicPr>
                  <a:picLocks/>
                </p:cNvPicPr>
                <p:nvPr/>
              </p:nvPicPr>
              <p:blipFill>
                <a:blip r:embed="rId12"/>
                <a:stretch>
                  <a:fillRect/>
                </a:stretch>
              </p:blipFill>
              <p:spPr>
                <a:xfrm>
                  <a:off x="4351173" y="3451793"/>
                  <a:ext cx="962130" cy="490537"/>
                </a:xfrm>
                <a:prstGeom prst="rect">
                  <a:avLst/>
                </a:prstGeom>
              </p:spPr>
            </p:pic>
          </p:control>
        </mc:Fallback>
      </mc:AlternateContent>
      <mc:AlternateContent xmlns:mc="http://schemas.openxmlformats.org/markup-compatibility/2006">
        <mc:Choice xmlns:v="urn:schemas-microsoft-com:vml" Requires="v">
          <p:control spid="2440" name="TextBox3" r:id="rId4" imgW="961920" imgH="495360"/>
        </mc:Choice>
        <mc:Fallback>
          <p:control name="TextBox3" r:id="rId4" imgW="961920" imgH="495360">
            <p:pic>
              <p:nvPicPr>
                <p:cNvPr id="42" name="TextBox3">
                  <a:extLst>
                    <a:ext uri="{FF2B5EF4-FFF2-40B4-BE49-F238E27FC236}">
                      <a16:creationId xmlns:a16="http://schemas.microsoft.com/office/drawing/2014/main" id="{FE818FD0-F609-4F4C-ADA0-B2592211A810}"/>
                    </a:ext>
                  </a:extLst>
                </p:cNvPr>
                <p:cNvPicPr>
                  <a:picLocks/>
                </p:cNvPicPr>
                <p:nvPr/>
              </p:nvPicPr>
              <p:blipFill>
                <a:blip r:embed="rId12"/>
                <a:stretch>
                  <a:fillRect/>
                </a:stretch>
              </p:blipFill>
              <p:spPr>
                <a:xfrm>
                  <a:off x="6913044" y="3451793"/>
                  <a:ext cx="962130" cy="490537"/>
                </a:xfrm>
                <a:prstGeom prst="rect">
                  <a:avLst/>
                </a:prstGeom>
              </p:spPr>
            </p:pic>
          </p:control>
        </mc:Fallback>
      </mc:AlternateContent>
      <mc:AlternateContent xmlns:mc="http://schemas.openxmlformats.org/markup-compatibility/2006">
        <mc:Choice xmlns:v="urn:schemas-microsoft-com:vml" Requires="v">
          <p:control spid="2441" name="TextBox4" r:id="rId5" imgW="961920" imgH="495360"/>
        </mc:Choice>
        <mc:Fallback>
          <p:control name="TextBox4" r:id="rId5" imgW="961920" imgH="495360">
            <p:pic>
              <p:nvPicPr>
                <p:cNvPr id="48" name="TextBox4">
                  <a:extLst>
                    <a:ext uri="{FF2B5EF4-FFF2-40B4-BE49-F238E27FC236}">
                      <a16:creationId xmlns:a16="http://schemas.microsoft.com/office/drawing/2014/main" id="{7D46D95E-B533-4C93-884C-40D073512382}"/>
                    </a:ext>
                  </a:extLst>
                </p:cNvPr>
                <p:cNvPicPr>
                  <a:picLocks/>
                </p:cNvPicPr>
                <p:nvPr/>
              </p:nvPicPr>
              <p:blipFill>
                <a:blip r:embed="rId12"/>
                <a:stretch>
                  <a:fillRect/>
                </a:stretch>
              </p:blipFill>
              <p:spPr>
                <a:xfrm>
                  <a:off x="9297286" y="3451793"/>
                  <a:ext cx="962130" cy="490537"/>
                </a:xfrm>
                <a:prstGeom prst="rect">
                  <a:avLst/>
                </a:prstGeom>
              </p:spPr>
            </p:pic>
          </p:control>
        </mc:Fallback>
      </mc:AlternateContent>
    </p:controls>
    <p:extLst>
      <p:ext uri="{BB962C8B-B14F-4D97-AF65-F5344CB8AC3E}">
        <p14:creationId xmlns:p14="http://schemas.microsoft.com/office/powerpoint/2010/main" val="3031160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B5AE0D3C-8638-4120-9201-00ED5D4A776F}"/>
              </a:ext>
            </a:extLst>
          </p:cNvPr>
          <p:cNvPicPr>
            <a:picLocks noChangeAspect="1"/>
          </p:cNvPicPr>
          <p:nvPr/>
        </p:nvPicPr>
        <p:blipFill rotWithShape="1">
          <a:blip r:embed="rId3"/>
          <a:srcRect b="6289"/>
          <a:stretch/>
        </p:blipFill>
        <p:spPr>
          <a:xfrm>
            <a:off x="0" y="0"/>
            <a:ext cx="12192000" cy="6426679"/>
          </a:xfrm>
          <a:prstGeom prst="rect">
            <a:avLst/>
          </a:prstGeom>
        </p:spPr>
      </p:pic>
      <p:sp>
        <p:nvSpPr>
          <p:cNvPr id="8" name="Rectangle: Rounded Corners 7">
            <a:extLst>
              <a:ext uri="{FF2B5EF4-FFF2-40B4-BE49-F238E27FC236}">
                <a16:creationId xmlns:a16="http://schemas.microsoft.com/office/drawing/2014/main" id="{396AA265-8C04-4A82-A800-D94F1E4919A0}"/>
              </a:ext>
            </a:extLst>
          </p:cNvPr>
          <p:cNvSpPr/>
          <p:nvPr/>
        </p:nvSpPr>
        <p:spPr>
          <a:xfrm>
            <a:off x="1203229" y="2729147"/>
            <a:ext cx="1821908"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cs typeface="Arial" panose="020B0604020202020204" pitchFamily="34" charset="0"/>
            </a:endParaRPr>
          </a:p>
        </p:txBody>
      </p:sp>
      <p:sp>
        <p:nvSpPr>
          <p:cNvPr id="37" name="Rectangle: Rounded Corners 36">
            <a:extLst>
              <a:ext uri="{FF2B5EF4-FFF2-40B4-BE49-F238E27FC236}">
                <a16:creationId xmlns:a16="http://schemas.microsoft.com/office/drawing/2014/main" id="{45009D3A-6311-4BFF-ABAD-77B7CB210CA8}"/>
              </a:ext>
            </a:extLst>
          </p:cNvPr>
          <p:cNvSpPr/>
          <p:nvPr/>
        </p:nvSpPr>
        <p:spPr>
          <a:xfrm>
            <a:off x="3791591" y="2740027"/>
            <a:ext cx="1821908"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cs typeface="Arial" panose="020B0604020202020204" pitchFamily="34" charset="0"/>
            </a:endParaRPr>
          </a:p>
        </p:txBody>
      </p:sp>
      <p:sp>
        <p:nvSpPr>
          <p:cNvPr id="38" name="Rectangle: Rounded Corners 37">
            <a:extLst>
              <a:ext uri="{FF2B5EF4-FFF2-40B4-BE49-F238E27FC236}">
                <a16:creationId xmlns:a16="http://schemas.microsoft.com/office/drawing/2014/main" id="{01779D1B-1FA8-43EE-9328-EEF19A1EC894}"/>
              </a:ext>
            </a:extLst>
          </p:cNvPr>
          <p:cNvSpPr/>
          <p:nvPr/>
        </p:nvSpPr>
        <p:spPr>
          <a:xfrm>
            <a:off x="6414785" y="2740027"/>
            <a:ext cx="1821908"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cs typeface="Arial" panose="020B0604020202020204" pitchFamily="34" charset="0"/>
            </a:endParaRPr>
          </a:p>
        </p:txBody>
      </p:sp>
      <p:sp>
        <p:nvSpPr>
          <p:cNvPr id="41" name="Rectangle: Rounded Corners 40">
            <a:extLst>
              <a:ext uri="{FF2B5EF4-FFF2-40B4-BE49-F238E27FC236}">
                <a16:creationId xmlns:a16="http://schemas.microsoft.com/office/drawing/2014/main" id="{39F36830-1C53-40D2-A079-6DF5EBAC1C4E}"/>
              </a:ext>
            </a:extLst>
          </p:cNvPr>
          <p:cNvSpPr/>
          <p:nvPr/>
        </p:nvSpPr>
        <p:spPr>
          <a:xfrm>
            <a:off x="9141912" y="2740027"/>
            <a:ext cx="1821908"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cs typeface="Arial" panose="020B0604020202020204" pitchFamily="34" charset="0"/>
            </a:endParaRPr>
          </a:p>
        </p:txBody>
      </p:sp>
      <p:grpSp>
        <p:nvGrpSpPr>
          <p:cNvPr id="18" name="Group 17">
            <a:extLst>
              <a:ext uri="{FF2B5EF4-FFF2-40B4-BE49-F238E27FC236}">
                <a16:creationId xmlns:a16="http://schemas.microsoft.com/office/drawing/2014/main" id="{2BBF1A05-7857-4B13-A889-93F547F2E4A8}"/>
              </a:ext>
            </a:extLst>
          </p:cNvPr>
          <p:cNvGrpSpPr/>
          <p:nvPr/>
        </p:nvGrpSpPr>
        <p:grpSpPr>
          <a:xfrm>
            <a:off x="4159855" y="419414"/>
            <a:ext cx="4099937" cy="713374"/>
            <a:chOff x="-3307054" y="258912"/>
            <a:chExt cx="4027364" cy="870177"/>
          </a:xfrm>
        </p:grpSpPr>
        <p:sp>
          <p:nvSpPr>
            <p:cNvPr id="19" name="Rectangle: Rounded Corners 18">
              <a:extLst>
                <a:ext uri="{FF2B5EF4-FFF2-40B4-BE49-F238E27FC236}">
                  <a16:creationId xmlns:a16="http://schemas.microsoft.com/office/drawing/2014/main" id="{A741D734-4E1C-4315-AC7C-E0E885A6794F}"/>
                </a:ext>
              </a:extLst>
            </p:cNvPr>
            <p:cNvSpPr/>
            <p:nvPr/>
          </p:nvSpPr>
          <p:spPr>
            <a:xfrm>
              <a:off x="-3276018" y="258912"/>
              <a:ext cx="3996328" cy="870177"/>
            </a:xfrm>
            <a:prstGeom prst="roundRect">
              <a:avLst>
                <a:gd name="adj" fmla="val 49773"/>
              </a:avLst>
            </a:prstGeom>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Đặt</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tính</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rồi</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tính</a:t>
              </a:r>
              <a:r>
                <a:rPr lang="en-US" sz="2800" b="1" dirty="0">
                  <a:solidFill>
                    <a:schemeClr val="bg1"/>
                  </a:solidFill>
                  <a:latin typeface="UTM Avo" panose="02040603050506020204" pitchFamily="18" charset="0"/>
                  <a:cs typeface="Arial" panose="020B0604020202020204" pitchFamily="34" charset="0"/>
                </a:rPr>
                <a:t>:</a:t>
              </a:r>
            </a:p>
          </p:txBody>
        </p:sp>
        <p:sp>
          <p:nvSpPr>
            <p:cNvPr id="20" name="Oval 19">
              <a:extLst>
                <a:ext uri="{FF2B5EF4-FFF2-40B4-BE49-F238E27FC236}">
                  <a16:creationId xmlns:a16="http://schemas.microsoft.com/office/drawing/2014/main" id="{A3377098-46BA-4732-A93C-1C8C3F06A8C3}"/>
                </a:ext>
              </a:extLst>
            </p:cNvPr>
            <p:cNvSpPr/>
            <p:nvPr/>
          </p:nvSpPr>
          <p:spPr>
            <a:xfrm>
              <a:off x="-3307054" y="306647"/>
              <a:ext cx="615094" cy="763646"/>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solidFill>
                    <a:srgbClr val="C00000"/>
                  </a:solidFill>
                  <a:latin typeface="UTM Avo" panose="02040603050506020204" pitchFamily="18" charset="0"/>
                  <a:cs typeface="Arial" panose="020B0604020202020204" pitchFamily="34" charset="0"/>
                </a:rPr>
                <a:t>5</a:t>
              </a:r>
            </a:p>
          </p:txBody>
        </p:sp>
      </p:grpSp>
      <p:sp>
        <p:nvSpPr>
          <p:cNvPr id="5" name="TextBox 4">
            <a:extLst>
              <a:ext uri="{FF2B5EF4-FFF2-40B4-BE49-F238E27FC236}">
                <a16:creationId xmlns:a16="http://schemas.microsoft.com/office/drawing/2014/main" id="{00CA7D0F-E343-44FD-8A56-6E978131A7AD}"/>
              </a:ext>
            </a:extLst>
          </p:cNvPr>
          <p:cNvSpPr txBox="1"/>
          <p:nvPr/>
        </p:nvSpPr>
        <p:spPr>
          <a:xfrm>
            <a:off x="1645783" y="2921743"/>
            <a:ext cx="1408872"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275</a:t>
            </a:r>
          </a:p>
        </p:txBody>
      </p:sp>
      <p:cxnSp>
        <p:nvCxnSpPr>
          <p:cNvPr id="23" name="Straight Connector 22">
            <a:extLst>
              <a:ext uri="{FF2B5EF4-FFF2-40B4-BE49-F238E27FC236}">
                <a16:creationId xmlns:a16="http://schemas.microsoft.com/office/drawing/2014/main" id="{990F3BD1-7053-43B4-A558-DD56576BDBD4}"/>
              </a:ext>
            </a:extLst>
          </p:cNvPr>
          <p:cNvCxnSpPr>
            <a:cxnSpLocks/>
          </p:cNvCxnSpPr>
          <p:nvPr/>
        </p:nvCxnSpPr>
        <p:spPr>
          <a:xfrm flipV="1">
            <a:off x="1547402" y="3977647"/>
            <a:ext cx="1077780" cy="8256"/>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8A574D7-0C54-46B9-87D4-E22751B0E753}"/>
              </a:ext>
            </a:extLst>
          </p:cNvPr>
          <p:cNvSpPr txBox="1"/>
          <p:nvPr/>
        </p:nvSpPr>
        <p:spPr>
          <a:xfrm>
            <a:off x="1421313" y="3193081"/>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pic>
        <p:nvPicPr>
          <p:cNvPr id="12" name="Picture 11">
            <a:extLst>
              <a:ext uri="{FF2B5EF4-FFF2-40B4-BE49-F238E27FC236}">
                <a16:creationId xmlns:a16="http://schemas.microsoft.com/office/drawing/2014/main" id="{09EA2C77-0121-4208-80F9-7C7E1FFFE3FB}"/>
              </a:ext>
            </a:extLst>
          </p:cNvPr>
          <p:cNvPicPr>
            <a:picLocks noChangeAspect="1"/>
          </p:cNvPicPr>
          <p:nvPr/>
        </p:nvPicPr>
        <p:blipFill rotWithShape="1">
          <a:blip r:embed="rId4"/>
          <a:srcRect l="1031" t="43805" r="79771" b="18395"/>
          <a:stretch/>
        </p:blipFill>
        <p:spPr>
          <a:xfrm>
            <a:off x="2647835" y="4323531"/>
            <a:ext cx="754279" cy="990068"/>
          </a:xfrm>
          <a:prstGeom prst="rect">
            <a:avLst/>
          </a:prstGeom>
        </p:spPr>
      </p:pic>
      <p:pic>
        <p:nvPicPr>
          <p:cNvPr id="43" name="Picture 42">
            <a:extLst>
              <a:ext uri="{FF2B5EF4-FFF2-40B4-BE49-F238E27FC236}">
                <a16:creationId xmlns:a16="http://schemas.microsoft.com/office/drawing/2014/main" id="{B84EAA35-7FF4-4E77-9A1D-BF65AC585586}"/>
              </a:ext>
            </a:extLst>
          </p:cNvPr>
          <p:cNvPicPr>
            <a:picLocks noChangeAspect="1"/>
          </p:cNvPicPr>
          <p:nvPr/>
        </p:nvPicPr>
        <p:blipFill rotWithShape="1">
          <a:blip r:embed="rId4"/>
          <a:srcRect l="40459" t="29862" r="38758" b="17202"/>
          <a:stretch/>
        </p:blipFill>
        <p:spPr>
          <a:xfrm flipH="1">
            <a:off x="7906692" y="4323531"/>
            <a:ext cx="659999" cy="1088486"/>
          </a:xfrm>
          <a:prstGeom prst="rect">
            <a:avLst/>
          </a:prstGeom>
        </p:spPr>
      </p:pic>
      <p:pic>
        <p:nvPicPr>
          <p:cNvPr id="45" name="Picture 44">
            <a:extLst>
              <a:ext uri="{FF2B5EF4-FFF2-40B4-BE49-F238E27FC236}">
                <a16:creationId xmlns:a16="http://schemas.microsoft.com/office/drawing/2014/main" id="{B196A318-6A63-47A6-BB41-8C58ACEF0529}"/>
              </a:ext>
            </a:extLst>
          </p:cNvPr>
          <p:cNvPicPr>
            <a:picLocks noChangeAspect="1"/>
          </p:cNvPicPr>
          <p:nvPr/>
        </p:nvPicPr>
        <p:blipFill rotWithShape="1">
          <a:blip r:embed="rId4"/>
          <a:srcRect l="81262" t="47022" r="2690" b="18212"/>
          <a:stretch/>
        </p:blipFill>
        <p:spPr>
          <a:xfrm>
            <a:off x="10645924" y="4391165"/>
            <a:ext cx="659999" cy="953218"/>
          </a:xfrm>
          <a:prstGeom prst="rect">
            <a:avLst/>
          </a:prstGeom>
        </p:spPr>
      </p:pic>
      <p:pic>
        <p:nvPicPr>
          <p:cNvPr id="47" name="Picture 46">
            <a:extLst>
              <a:ext uri="{FF2B5EF4-FFF2-40B4-BE49-F238E27FC236}">
                <a16:creationId xmlns:a16="http://schemas.microsoft.com/office/drawing/2014/main" id="{F67A945F-B811-40C2-8D4E-D84AEF51D4F1}"/>
              </a:ext>
            </a:extLst>
          </p:cNvPr>
          <p:cNvPicPr>
            <a:picLocks noChangeAspect="1"/>
          </p:cNvPicPr>
          <p:nvPr/>
        </p:nvPicPr>
        <p:blipFill rotWithShape="1">
          <a:blip r:embed="rId4"/>
          <a:srcRect l="60932" t="28077" r="19166" b="18134"/>
          <a:stretch/>
        </p:blipFill>
        <p:spPr>
          <a:xfrm>
            <a:off x="5290336" y="4254439"/>
            <a:ext cx="626178" cy="1128252"/>
          </a:xfrm>
          <a:prstGeom prst="rect">
            <a:avLst/>
          </a:prstGeom>
        </p:spPr>
      </p:pic>
      <p:sp>
        <p:nvSpPr>
          <p:cNvPr id="4" name="TextBox 3">
            <a:extLst>
              <a:ext uri="{FF2B5EF4-FFF2-40B4-BE49-F238E27FC236}">
                <a16:creationId xmlns:a16="http://schemas.microsoft.com/office/drawing/2014/main" id="{10D2A383-81AD-4880-A204-DA12F03F83A8}"/>
              </a:ext>
            </a:extLst>
          </p:cNvPr>
          <p:cNvSpPr txBox="1"/>
          <p:nvPr/>
        </p:nvSpPr>
        <p:spPr>
          <a:xfrm>
            <a:off x="1079306" y="1573978"/>
            <a:ext cx="2029524"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a:solidFill>
                  <a:srgbClr val="FF0000"/>
                </a:solidFill>
                <a:latin typeface="UTM Avo" panose="02040603050506020204" pitchFamily="18" charset="0"/>
                <a:cs typeface="Arial" panose="020B0604020202020204" pitchFamily="34" charset="0"/>
              </a:rPr>
              <a:t>275 - 38</a:t>
            </a:r>
          </a:p>
        </p:txBody>
      </p:sp>
      <p:sp>
        <p:nvSpPr>
          <p:cNvPr id="39" name="TextBox 38">
            <a:extLst>
              <a:ext uri="{FF2B5EF4-FFF2-40B4-BE49-F238E27FC236}">
                <a16:creationId xmlns:a16="http://schemas.microsoft.com/office/drawing/2014/main" id="{3FB4B79E-383A-4F92-8763-7619132660A4}"/>
              </a:ext>
            </a:extLst>
          </p:cNvPr>
          <p:cNvSpPr txBox="1"/>
          <p:nvPr/>
        </p:nvSpPr>
        <p:spPr>
          <a:xfrm>
            <a:off x="3656478" y="1563098"/>
            <a:ext cx="2029524"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a:solidFill>
                  <a:srgbClr val="FF0000"/>
                </a:solidFill>
                <a:latin typeface="UTM Avo" panose="02040603050506020204" pitchFamily="18" charset="0"/>
                <a:cs typeface="Arial" panose="020B0604020202020204" pitchFamily="34" charset="0"/>
              </a:rPr>
              <a:t>470 - 59</a:t>
            </a:r>
          </a:p>
        </p:txBody>
      </p:sp>
      <p:sp>
        <p:nvSpPr>
          <p:cNvPr id="40" name="TextBox 39">
            <a:extLst>
              <a:ext uri="{FF2B5EF4-FFF2-40B4-BE49-F238E27FC236}">
                <a16:creationId xmlns:a16="http://schemas.microsoft.com/office/drawing/2014/main" id="{125CC4D5-6F9C-4820-9078-9AFEAC3B197D}"/>
              </a:ext>
            </a:extLst>
          </p:cNvPr>
          <p:cNvSpPr txBox="1"/>
          <p:nvPr/>
        </p:nvSpPr>
        <p:spPr>
          <a:xfrm>
            <a:off x="6277069" y="1563098"/>
            <a:ext cx="2029524"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a:solidFill>
                  <a:srgbClr val="FF0000"/>
                </a:solidFill>
                <a:latin typeface="UTM Avo" panose="02040603050506020204" pitchFamily="18" charset="0"/>
                <a:cs typeface="Arial" panose="020B0604020202020204" pitchFamily="34" charset="0"/>
              </a:rPr>
              <a:t>783 - 5</a:t>
            </a:r>
          </a:p>
        </p:txBody>
      </p:sp>
      <p:sp>
        <p:nvSpPr>
          <p:cNvPr id="42" name="TextBox 41">
            <a:extLst>
              <a:ext uri="{FF2B5EF4-FFF2-40B4-BE49-F238E27FC236}">
                <a16:creationId xmlns:a16="http://schemas.microsoft.com/office/drawing/2014/main" id="{598B111B-7450-4632-8631-D03C4C4D6CDB}"/>
              </a:ext>
            </a:extLst>
          </p:cNvPr>
          <p:cNvSpPr txBox="1"/>
          <p:nvPr/>
        </p:nvSpPr>
        <p:spPr>
          <a:xfrm>
            <a:off x="9017254" y="1547555"/>
            <a:ext cx="2029524"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a:solidFill>
                  <a:srgbClr val="FF0000"/>
                </a:solidFill>
                <a:latin typeface="UTM Avo" panose="02040603050506020204" pitchFamily="18" charset="0"/>
                <a:cs typeface="Arial" panose="020B0604020202020204" pitchFamily="34" charset="0"/>
              </a:rPr>
              <a:t>865 - 9</a:t>
            </a:r>
          </a:p>
        </p:txBody>
      </p:sp>
      <p:sp>
        <p:nvSpPr>
          <p:cNvPr id="44" name="TextBox 43">
            <a:extLst>
              <a:ext uri="{FF2B5EF4-FFF2-40B4-BE49-F238E27FC236}">
                <a16:creationId xmlns:a16="http://schemas.microsoft.com/office/drawing/2014/main" id="{FA13928B-3C1F-4501-BB09-374E70376AC3}"/>
              </a:ext>
            </a:extLst>
          </p:cNvPr>
          <p:cNvSpPr txBox="1"/>
          <p:nvPr/>
        </p:nvSpPr>
        <p:spPr>
          <a:xfrm>
            <a:off x="1652738" y="3432200"/>
            <a:ext cx="1307215"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  38</a:t>
            </a:r>
          </a:p>
        </p:txBody>
      </p:sp>
      <p:sp>
        <p:nvSpPr>
          <p:cNvPr id="46" name="TextBox 45">
            <a:extLst>
              <a:ext uri="{FF2B5EF4-FFF2-40B4-BE49-F238E27FC236}">
                <a16:creationId xmlns:a16="http://schemas.microsoft.com/office/drawing/2014/main" id="{062F71C7-A75A-4841-BA33-947E3D37B1F3}"/>
              </a:ext>
            </a:extLst>
          </p:cNvPr>
          <p:cNvSpPr txBox="1"/>
          <p:nvPr/>
        </p:nvSpPr>
        <p:spPr>
          <a:xfrm>
            <a:off x="1645783" y="4020263"/>
            <a:ext cx="1408871" cy="584775"/>
          </a:xfrm>
          <a:prstGeom prst="rect">
            <a:avLst/>
          </a:prstGeom>
          <a:noFill/>
        </p:spPr>
        <p:txBody>
          <a:bodyPr wrap="square" rtlCol="0">
            <a:spAutoFit/>
          </a:bodyPr>
          <a:lstStyle/>
          <a:p>
            <a:r>
              <a:rPr lang="en-US" sz="3200" b="1" dirty="0">
                <a:solidFill>
                  <a:srgbClr val="FF0000"/>
                </a:solidFill>
                <a:latin typeface="UTM Avo" panose="02040603050506020204" pitchFamily="18" charset="0"/>
                <a:cs typeface="Arial" panose="020B0604020202020204" pitchFamily="34" charset="0"/>
              </a:rPr>
              <a:t>237</a:t>
            </a:r>
          </a:p>
        </p:txBody>
      </p:sp>
      <p:sp>
        <p:nvSpPr>
          <p:cNvPr id="48" name="TextBox 47">
            <a:extLst>
              <a:ext uri="{FF2B5EF4-FFF2-40B4-BE49-F238E27FC236}">
                <a16:creationId xmlns:a16="http://schemas.microsoft.com/office/drawing/2014/main" id="{D67B6EAE-1786-469D-A96B-C07B98034CCA}"/>
              </a:ext>
            </a:extLst>
          </p:cNvPr>
          <p:cNvSpPr txBox="1"/>
          <p:nvPr/>
        </p:nvSpPr>
        <p:spPr>
          <a:xfrm>
            <a:off x="4290959" y="2922250"/>
            <a:ext cx="1195441"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470</a:t>
            </a:r>
          </a:p>
        </p:txBody>
      </p:sp>
      <p:cxnSp>
        <p:nvCxnSpPr>
          <p:cNvPr id="49" name="Straight Connector 48">
            <a:extLst>
              <a:ext uri="{FF2B5EF4-FFF2-40B4-BE49-F238E27FC236}">
                <a16:creationId xmlns:a16="http://schemas.microsoft.com/office/drawing/2014/main" id="{2AC4FB88-502B-4613-94FE-9787D0B957DE}"/>
              </a:ext>
            </a:extLst>
          </p:cNvPr>
          <p:cNvCxnSpPr>
            <a:cxnSpLocks/>
          </p:cNvCxnSpPr>
          <p:nvPr/>
        </p:nvCxnSpPr>
        <p:spPr>
          <a:xfrm>
            <a:off x="4326161" y="3988527"/>
            <a:ext cx="889621" cy="6746"/>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7E5B452D-3C62-40A9-BCF2-398F8E281AD7}"/>
              </a:ext>
            </a:extLst>
          </p:cNvPr>
          <p:cNvSpPr txBox="1"/>
          <p:nvPr/>
        </p:nvSpPr>
        <p:spPr>
          <a:xfrm>
            <a:off x="4026594" y="3180824"/>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51" name="TextBox 50">
            <a:extLst>
              <a:ext uri="{FF2B5EF4-FFF2-40B4-BE49-F238E27FC236}">
                <a16:creationId xmlns:a16="http://schemas.microsoft.com/office/drawing/2014/main" id="{00C8058A-94DE-4D29-B88B-13B10C409E96}"/>
              </a:ext>
            </a:extLst>
          </p:cNvPr>
          <p:cNvSpPr txBox="1"/>
          <p:nvPr/>
        </p:nvSpPr>
        <p:spPr>
          <a:xfrm>
            <a:off x="4297914" y="3432707"/>
            <a:ext cx="1318481"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  59</a:t>
            </a:r>
          </a:p>
        </p:txBody>
      </p:sp>
      <p:sp>
        <p:nvSpPr>
          <p:cNvPr id="52" name="TextBox 51">
            <a:extLst>
              <a:ext uri="{FF2B5EF4-FFF2-40B4-BE49-F238E27FC236}">
                <a16:creationId xmlns:a16="http://schemas.microsoft.com/office/drawing/2014/main" id="{31952F73-749F-4BF2-A9F8-2D859D9BF6B6}"/>
              </a:ext>
            </a:extLst>
          </p:cNvPr>
          <p:cNvSpPr txBox="1"/>
          <p:nvPr/>
        </p:nvSpPr>
        <p:spPr>
          <a:xfrm>
            <a:off x="4339661" y="4003151"/>
            <a:ext cx="1861480" cy="584775"/>
          </a:xfrm>
          <a:prstGeom prst="rect">
            <a:avLst/>
          </a:prstGeom>
          <a:noFill/>
        </p:spPr>
        <p:txBody>
          <a:bodyPr wrap="square" rtlCol="0">
            <a:spAutoFit/>
          </a:bodyPr>
          <a:lstStyle/>
          <a:p>
            <a:r>
              <a:rPr lang="en-US" sz="3200" b="1" dirty="0">
                <a:solidFill>
                  <a:srgbClr val="FF0000"/>
                </a:solidFill>
                <a:latin typeface="UTM Avo" panose="02040603050506020204" pitchFamily="18" charset="0"/>
                <a:cs typeface="Arial" panose="020B0604020202020204" pitchFamily="34" charset="0"/>
              </a:rPr>
              <a:t>411</a:t>
            </a:r>
          </a:p>
        </p:txBody>
      </p:sp>
      <p:sp>
        <p:nvSpPr>
          <p:cNvPr id="53" name="TextBox 52">
            <a:extLst>
              <a:ext uri="{FF2B5EF4-FFF2-40B4-BE49-F238E27FC236}">
                <a16:creationId xmlns:a16="http://schemas.microsoft.com/office/drawing/2014/main" id="{83DC3130-73DD-4495-91F9-4A6B5F0D6091}"/>
              </a:ext>
            </a:extLst>
          </p:cNvPr>
          <p:cNvSpPr txBox="1"/>
          <p:nvPr/>
        </p:nvSpPr>
        <p:spPr>
          <a:xfrm>
            <a:off x="6931413" y="2863531"/>
            <a:ext cx="1280753"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783</a:t>
            </a:r>
          </a:p>
        </p:txBody>
      </p:sp>
      <p:cxnSp>
        <p:nvCxnSpPr>
          <p:cNvPr id="54" name="Straight Connector 53">
            <a:extLst>
              <a:ext uri="{FF2B5EF4-FFF2-40B4-BE49-F238E27FC236}">
                <a16:creationId xmlns:a16="http://schemas.microsoft.com/office/drawing/2014/main" id="{0DC491E3-C6D7-44D2-8576-BE98331A6921}"/>
              </a:ext>
            </a:extLst>
          </p:cNvPr>
          <p:cNvCxnSpPr>
            <a:cxnSpLocks/>
          </p:cNvCxnSpPr>
          <p:nvPr/>
        </p:nvCxnSpPr>
        <p:spPr>
          <a:xfrm>
            <a:off x="6993697" y="3958763"/>
            <a:ext cx="892983"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1C5CE554-40D9-4CC9-98C0-A497CFEF4D58}"/>
              </a:ext>
            </a:extLst>
          </p:cNvPr>
          <p:cNvSpPr txBox="1"/>
          <p:nvPr/>
        </p:nvSpPr>
        <p:spPr>
          <a:xfrm>
            <a:off x="6754568" y="3134869"/>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56" name="TextBox 55">
            <a:extLst>
              <a:ext uri="{FF2B5EF4-FFF2-40B4-BE49-F238E27FC236}">
                <a16:creationId xmlns:a16="http://schemas.microsoft.com/office/drawing/2014/main" id="{485DB702-3511-450D-8B2B-2FE0C4257C55}"/>
              </a:ext>
            </a:extLst>
          </p:cNvPr>
          <p:cNvSpPr txBox="1"/>
          <p:nvPr/>
        </p:nvSpPr>
        <p:spPr>
          <a:xfrm>
            <a:off x="6938369" y="3373988"/>
            <a:ext cx="960884"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    5</a:t>
            </a:r>
          </a:p>
        </p:txBody>
      </p:sp>
      <p:sp>
        <p:nvSpPr>
          <p:cNvPr id="57" name="TextBox 56">
            <a:extLst>
              <a:ext uri="{FF2B5EF4-FFF2-40B4-BE49-F238E27FC236}">
                <a16:creationId xmlns:a16="http://schemas.microsoft.com/office/drawing/2014/main" id="{32583B12-D786-4728-AD81-8E9AFBF8A323}"/>
              </a:ext>
            </a:extLst>
          </p:cNvPr>
          <p:cNvSpPr txBox="1"/>
          <p:nvPr/>
        </p:nvSpPr>
        <p:spPr>
          <a:xfrm>
            <a:off x="6969514" y="3962051"/>
            <a:ext cx="965579" cy="584775"/>
          </a:xfrm>
          <a:prstGeom prst="rect">
            <a:avLst/>
          </a:prstGeom>
          <a:noFill/>
        </p:spPr>
        <p:txBody>
          <a:bodyPr wrap="square" rtlCol="0">
            <a:spAutoFit/>
          </a:bodyPr>
          <a:lstStyle/>
          <a:p>
            <a:r>
              <a:rPr lang="en-US" sz="3200" b="1" dirty="0">
                <a:solidFill>
                  <a:srgbClr val="FF0000"/>
                </a:solidFill>
                <a:latin typeface="UTM Avo" panose="02040603050506020204" pitchFamily="18" charset="0"/>
                <a:cs typeface="Arial" panose="020B0604020202020204" pitchFamily="34" charset="0"/>
              </a:rPr>
              <a:t>778</a:t>
            </a:r>
          </a:p>
        </p:txBody>
      </p:sp>
      <p:sp>
        <p:nvSpPr>
          <p:cNvPr id="58" name="TextBox 57">
            <a:extLst>
              <a:ext uri="{FF2B5EF4-FFF2-40B4-BE49-F238E27FC236}">
                <a16:creationId xmlns:a16="http://schemas.microsoft.com/office/drawing/2014/main" id="{203E8CBF-9A94-4AD3-846F-D6CDC4139A16}"/>
              </a:ext>
            </a:extLst>
          </p:cNvPr>
          <p:cNvSpPr txBox="1"/>
          <p:nvPr/>
        </p:nvSpPr>
        <p:spPr>
          <a:xfrm>
            <a:off x="9641542" y="2878131"/>
            <a:ext cx="990147"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865</a:t>
            </a:r>
          </a:p>
        </p:txBody>
      </p:sp>
      <p:cxnSp>
        <p:nvCxnSpPr>
          <p:cNvPr id="59" name="Straight Connector 58">
            <a:extLst>
              <a:ext uri="{FF2B5EF4-FFF2-40B4-BE49-F238E27FC236}">
                <a16:creationId xmlns:a16="http://schemas.microsoft.com/office/drawing/2014/main" id="{544EC921-1590-4C56-8EFE-38200FA313A5}"/>
              </a:ext>
            </a:extLst>
          </p:cNvPr>
          <p:cNvCxnSpPr>
            <a:cxnSpLocks/>
          </p:cNvCxnSpPr>
          <p:nvPr/>
        </p:nvCxnSpPr>
        <p:spPr>
          <a:xfrm>
            <a:off x="9674674" y="3958763"/>
            <a:ext cx="1037286"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CE356CB-CBBC-4653-86D6-FA6C31DA5FC5}"/>
              </a:ext>
            </a:extLst>
          </p:cNvPr>
          <p:cNvSpPr txBox="1"/>
          <p:nvPr/>
        </p:nvSpPr>
        <p:spPr>
          <a:xfrm>
            <a:off x="9387489" y="3152389"/>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61" name="TextBox 60">
            <a:extLst>
              <a:ext uri="{FF2B5EF4-FFF2-40B4-BE49-F238E27FC236}">
                <a16:creationId xmlns:a16="http://schemas.microsoft.com/office/drawing/2014/main" id="{B8011DBE-0315-4B76-A79C-6C76EC5C9CCA}"/>
              </a:ext>
            </a:extLst>
          </p:cNvPr>
          <p:cNvSpPr txBox="1"/>
          <p:nvPr/>
        </p:nvSpPr>
        <p:spPr>
          <a:xfrm>
            <a:off x="10156098" y="3385912"/>
            <a:ext cx="584702"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9</a:t>
            </a:r>
          </a:p>
        </p:txBody>
      </p:sp>
      <p:sp>
        <p:nvSpPr>
          <p:cNvPr id="62" name="TextBox 61">
            <a:extLst>
              <a:ext uri="{FF2B5EF4-FFF2-40B4-BE49-F238E27FC236}">
                <a16:creationId xmlns:a16="http://schemas.microsoft.com/office/drawing/2014/main" id="{2F4981D3-4F1E-4687-829B-8E1354536FBE}"/>
              </a:ext>
            </a:extLst>
          </p:cNvPr>
          <p:cNvSpPr txBox="1"/>
          <p:nvPr/>
        </p:nvSpPr>
        <p:spPr>
          <a:xfrm>
            <a:off x="9660593" y="3976651"/>
            <a:ext cx="1399010" cy="584775"/>
          </a:xfrm>
          <a:prstGeom prst="rect">
            <a:avLst/>
          </a:prstGeom>
          <a:noFill/>
        </p:spPr>
        <p:txBody>
          <a:bodyPr wrap="square" rtlCol="0">
            <a:spAutoFit/>
          </a:bodyPr>
          <a:lstStyle/>
          <a:p>
            <a:r>
              <a:rPr lang="en-US" sz="3200" b="1" dirty="0">
                <a:solidFill>
                  <a:srgbClr val="FF0000"/>
                </a:solidFill>
                <a:latin typeface="UTM Avo" panose="02040603050506020204" pitchFamily="18" charset="0"/>
                <a:cs typeface="Arial" panose="020B0604020202020204" pitchFamily="34" charset="0"/>
              </a:rPr>
              <a:t>856</a:t>
            </a:r>
          </a:p>
        </p:txBody>
      </p:sp>
      <p:pic>
        <p:nvPicPr>
          <p:cNvPr id="63" name="Google Shape;3052;p29">
            <a:extLst>
              <a:ext uri="{FF2B5EF4-FFF2-40B4-BE49-F238E27FC236}">
                <a16:creationId xmlns:a16="http://schemas.microsoft.com/office/drawing/2014/main" id="{15C845CB-4674-4F1C-AD14-92A4D616CF29}"/>
              </a:ext>
            </a:extLst>
          </p:cNvPr>
          <p:cNvPicPr preferRelativeResize="0"/>
          <p:nvPr/>
        </p:nvPicPr>
        <p:blipFill>
          <a:blip r:embed="rId5">
            <a:alphaModFix/>
          </a:blip>
          <a:stretch>
            <a:fillRect/>
          </a:stretch>
        </p:blipFill>
        <p:spPr>
          <a:xfrm flipH="1">
            <a:off x="50429" y="-84384"/>
            <a:ext cx="1271334" cy="1601954"/>
          </a:xfrm>
          <a:prstGeom prst="rect">
            <a:avLst/>
          </a:prstGeom>
          <a:noFill/>
          <a:ln>
            <a:noFill/>
          </a:ln>
        </p:spPr>
      </p:pic>
    </p:spTree>
    <p:extLst>
      <p:ext uri="{BB962C8B-B14F-4D97-AF65-F5344CB8AC3E}">
        <p14:creationId xmlns:p14="http://schemas.microsoft.com/office/powerpoint/2010/main" val="86268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randombar(horizontal)">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randombar(horizontal)">
                                      <p:cBhvr>
                                        <p:cTn id="33" dur="500"/>
                                        <p:tgtEl>
                                          <p:spTgt spid="44"/>
                                        </p:tgtEl>
                                      </p:cBhvr>
                                    </p:animEffect>
                                  </p:childTnLst>
                                </p:cTn>
                              </p:par>
                            </p:childTnLst>
                          </p:cTn>
                        </p:par>
                        <p:par>
                          <p:cTn id="34" fill="hold">
                            <p:stCondLst>
                              <p:cond delay="1000"/>
                            </p:stCondLst>
                            <p:childTnLst>
                              <p:par>
                                <p:cTn id="35" presetID="14" presetClass="entr" presetSubtype="1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randombar(horizontal)">
                                      <p:cBhvr>
                                        <p:cTn id="37" dur="500"/>
                                        <p:tgtEl>
                                          <p:spTgt spid="24"/>
                                        </p:tgtEl>
                                      </p:cBhvr>
                                    </p:animEffect>
                                  </p:childTnLst>
                                </p:cTn>
                              </p:par>
                            </p:childTnLst>
                          </p:cTn>
                        </p:par>
                        <p:par>
                          <p:cTn id="38" fill="hold">
                            <p:stCondLst>
                              <p:cond delay="1500"/>
                            </p:stCondLst>
                            <p:childTnLst>
                              <p:par>
                                <p:cTn id="39" presetID="18" presetClass="entr" presetSubtype="3"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strips(upRight)">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randombar(horizontal)">
                                      <p:cBhvr>
                                        <p:cTn id="46" dur="500"/>
                                        <p:tgtEl>
                                          <p:spTgt spid="4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barn(inVertical)">
                                      <p:cBhvr>
                                        <p:cTn id="51" dur="500"/>
                                        <p:tgtEl>
                                          <p:spTgt spid="37"/>
                                        </p:tgtEl>
                                      </p:cBhvr>
                                    </p:animEffect>
                                  </p:childTnLst>
                                </p:cTn>
                              </p:par>
                              <p:par>
                                <p:cTn id="52" presetID="16" presetClass="entr" presetSubtype="21" fill="hold" nodeType="with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barn(inVertical)">
                                      <p:cBhvr>
                                        <p:cTn id="54" dur="500"/>
                                        <p:tgtEl>
                                          <p:spTgt spid="47"/>
                                        </p:tgtEl>
                                      </p:cBhvr>
                                    </p:animEffect>
                                  </p:childTnLst>
                                </p:cTn>
                              </p:par>
                            </p:childTnLst>
                          </p:cTn>
                        </p:par>
                        <p:par>
                          <p:cTn id="55" fill="hold">
                            <p:stCondLst>
                              <p:cond delay="500"/>
                            </p:stCondLst>
                            <p:childTnLst>
                              <p:par>
                                <p:cTn id="56" presetID="14" presetClass="entr" presetSubtype="10" fill="hold" grpId="0" nodeType="after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randombar(horizontal)">
                                      <p:cBhvr>
                                        <p:cTn id="58" dur="500"/>
                                        <p:tgtEl>
                                          <p:spTgt spid="48"/>
                                        </p:tgtEl>
                                      </p:cBhvr>
                                    </p:animEffect>
                                  </p:childTnLst>
                                </p:cTn>
                              </p:par>
                            </p:childTnLst>
                          </p:cTn>
                        </p:par>
                        <p:par>
                          <p:cTn id="59" fill="hold">
                            <p:stCondLst>
                              <p:cond delay="1000"/>
                            </p:stCondLst>
                            <p:childTnLst>
                              <p:par>
                                <p:cTn id="60" presetID="14" presetClass="entr" presetSubtype="10" fill="hold" grpId="0" nodeType="after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randombar(horizontal)">
                                      <p:cBhvr>
                                        <p:cTn id="62" dur="500"/>
                                        <p:tgtEl>
                                          <p:spTgt spid="51"/>
                                        </p:tgtEl>
                                      </p:cBhvr>
                                    </p:animEffect>
                                  </p:childTnLst>
                                </p:cTn>
                              </p:par>
                            </p:childTnLst>
                          </p:cTn>
                        </p:par>
                        <p:par>
                          <p:cTn id="63" fill="hold">
                            <p:stCondLst>
                              <p:cond delay="1500"/>
                            </p:stCondLst>
                            <p:childTnLst>
                              <p:par>
                                <p:cTn id="64" presetID="14" presetClass="entr" presetSubtype="10" fill="hold" grpId="0" nodeType="afterEffect">
                                  <p:stCondLst>
                                    <p:cond delay="0"/>
                                  </p:stCondLst>
                                  <p:childTnLst>
                                    <p:set>
                                      <p:cBhvr>
                                        <p:cTn id="65" dur="1" fill="hold">
                                          <p:stCondLst>
                                            <p:cond delay="0"/>
                                          </p:stCondLst>
                                        </p:cTn>
                                        <p:tgtEl>
                                          <p:spTgt spid="50"/>
                                        </p:tgtEl>
                                        <p:attrNameLst>
                                          <p:attrName>style.visibility</p:attrName>
                                        </p:attrNameLst>
                                      </p:cBhvr>
                                      <p:to>
                                        <p:strVal val="visible"/>
                                      </p:to>
                                    </p:set>
                                    <p:animEffect transition="in" filter="randombar(horizontal)">
                                      <p:cBhvr>
                                        <p:cTn id="66" dur="500"/>
                                        <p:tgtEl>
                                          <p:spTgt spid="50"/>
                                        </p:tgtEl>
                                      </p:cBhvr>
                                    </p:animEffect>
                                  </p:childTnLst>
                                </p:cTn>
                              </p:par>
                            </p:childTnLst>
                          </p:cTn>
                        </p:par>
                        <p:par>
                          <p:cTn id="67" fill="hold">
                            <p:stCondLst>
                              <p:cond delay="2000"/>
                            </p:stCondLst>
                            <p:childTnLst>
                              <p:par>
                                <p:cTn id="68" presetID="18" presetClass="entr" presetSubtype="3" fill="hold" nodeType="after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strips(upRight)">
                                      <p:cBhvr>
                                        <p:cTn id="70" dur="500"/>
                                        <p:tgtEl>
                                          <p:spTgt spid="49"/>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randombar(horizontal)">
                                      <p:cBhvr>
                                        <p:cTn id="75" dur="500"/>
                                        <p:tgtEl>
                                          <p:spTgt spid="52"/>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barn(inVertical)">
                                      <p:cBhvr>
                                        <p:cTn id="80" dur="500"/>
                                        <p:tgtEl>
                                          <p:spTgt spid="38"/>
                                        </p:tgtEl>
                                      </p:cBhvr>
                                    </p:animEffect>
                                  </p:childTnLst>
                                </p:cTn>
                              </p:par>
                              <p:par>
                                <p:cTn id="81" presetID="16" presetClass="entr" presetSubtype="21" fill="hold" nodeType="with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barn(inVertical)">
                                      <p:cBhvr>
                                        <p:cTn id="83" dur="500"/>
                                        <p:tgtEl>
                                          <p:spTgt spid="43"/>
                                        </p:tgtEl>
                                      </p:cBhvr>
                                    </p:animEffect>
                                  </p:childTnLst>
                                </p:cTn>
                              </p:par>
                            </p:childTnLst>
                          </p:cTn>
                        </p:par>
                        <p:par>
                          <p:cTn id="84" fill="hold">
                            <p:stCondLst>
                              <p:cond delay="500"/>
                            </p:stCondLst>
                            <p:childTnLst>
                              <p:par>
                                <p:cTn id="85" presetID="14" presetClass="entr" presetSubtype="10" fill="hold" grpId="0" nodeType="afterEffect">
                                  <p:stCondLst>
                                    <p:cond delay="0"/>
                                  </p:stCondLst>
                                  <p:childTnLst>
                                    <p:set>
                                      <p:cBhvr>
                                        <p:cTn id="86" dur="1" fill="hold">
                                          <p:stCondLst>
                                            <p:cond delay="0"/>
                                          </p:stCondLst>
                                        </p:cTn>
                                        <p:tgtEl>
                                          <p:spTgt spid="53"/>
                                        </p:tgtEl>
                                        <p:attrNameLst>
                                          <p:attrName>style.visibility</p:attrName>
                                        </p:attrNameLst>
                                      </p:cBhvr>
                                      <p:to>
                                        <p:strVal val="visible"/>
                                      </p:to>
                                    </p:set>
                                    <p:animEffect transition="in" filter="randombar(horizontal)">
                                      <p:cBhvr>
                                        <p:cTn id="87" dur="500"/>
                                        <p:tgtEl>
                                          <p:spTgt spid="53"/>
                                        </p:tgtEl>
                                      </p:cBhvr>
                                    </p:animEffect>
                                  </p:childTnLst>
                                </p:cTn>
                              </p:par>
                            </p:childTnLst>
                          </p:cTn>
                        </p:par>
                        <p:par>
                          <p:cTn id="88" fill="hold">
                            <p:stCondLst>
                              <p:cond delay="1000"/>
                            </p:stCondLst>
                            <p:childTnLst>
                              <p:par>
                                <p:cTn id="89" presetID="14" presetClass="entr" presetSubtype="10" fill="hold" grpId="0" nodeType="afterEffect">
                                  <p:stCondLst>
                                    <p:cond delay="0"/>
                                  </p:stCondLst>
                                  <p:childTnLst>
                                    <p:set>
                                      <p:cBhvr>
                                        <p:cTn id="90" dur="1" fill="hold">
                                          <p:stCondLst>
                                            <p:cond delay="0"/>
                                          </p:stCondLst>
                                        </p:cTn>
                                        <p:tgtEl>
                                          <p:spTgt spid="56"/>
                                        </p:tgtEl>
                                        <p:attrNameLst>
                                          <p:attrName>style.visibility</p:attrName>
                                        </p:attrNameLst>
                                      </p:cBhvr>
                                      <p:to>
                                        <p:strVal val="visible"/>
                                      </p:to>
                                    </p:set>
                                    <p:animEffect transition="in" filter="randombar(horizontal)">
                                      <p:cBhvr>
                                        <p:cTn id="91" dur="500"/>
                                        <p:tgtEl>
                                          <p:spTgt spid="56"/>
                                        </p:tgtEl>
                                      </p:cBhvr>
                                    </p:animEffect>
                                  </p:childTnLst>
                                </p:cTn>
                              </p:par>
                            </p:childTnLst>
                          </p:cTn>
                        </p:par>
                        <p:par>
                          <p:cTn id="92" fill="hold">
                            <p:stCondLst>
                              <p:cond delay="1500"/>
                            </p:stCondLst>
                            <p:childTnLst>
                              <p:par>
                                <p:cTn id="93" presetID="14" presetClass="entr" presetSubtype="10" fill="hold" grpId="0" nodeType="afterEffect">
                                  <p:stCondLst>
                                    <p:cond delay="0"/>
                                  </p:stCondLst>
                                  <p:childTnLst>
                                    <p:set>
                                      <p:cBhvr>
                                        <p:cTn id="94" dur="1" fill="hold">
                                          <p:stCondLst>
                                            <p:cond delay="0"/>
                                          </p:stCondLst>
                                        </p:cTn>
                                        <p:tgtEl>
                                          <p:spTgt spid="55"/>
                                        </p:tgtEl>
                                        <p:attrNameLst>
                                          <p:attrName>style.visibility</p:attrName>
                                        </p:attrNameLst>
                                      </p:cBhvr>
                                      <p:to>
                                        <p:strVal val="visible"/>
                                      </p:to>
                                    </p:set>
                                    <p:animEffect transition="in" filter="randombar(horizontal)">
                                      <p:cBhvr>
                                        <p:cTn id="95" dur="500"/>
                                        <p:tgtEl>
                                          <p:spTgt spid="55"/>
                                        </p:tgtEl>
                                      </p:cBhvr>
                                    </p:animEffect>
                                  </p:childTnLst>
                                </p:cTn>
                              </p:par>
                            </p:childTnLst>
                          </p:cTn>
                        </p:par>
                        <p:par>
                          <p:cTn id="96" fill="hold">
                            <p:stCondLst>
                              <p:cond delay="2000"/>
                            </p:stCondLst>
                            <p:childTnLst>
                              <p:par>
                                <p:cTn id="97" presetID="18" presetClass="entr" presetSubtype="3" fill="hold" nodeType="afterEffect">
                                  <p:stCondLst>
                                    <p:cond delay="0"/>
                                  </p:stCondLst>
                                  <p:childTnLst>
                                    <p:set>
                                      <p:cBhvr>
                                        <p:cTn id="98" dur="1" fill="hold">
                                          <p:stCondLst>
                                            <p:cond delay="0"/>
                                          </p:stCondLst>
                                        </p:cTn>
                                        <p:tgtEl>
                                          <p:spTgt spid="54"/>
                                        </p:tgtEl>
                                        <p:attrNameLst>
                                          <p:attrName>style.visibility</p:attrName>
                                        </p:attrNameLst>
                                      </p:cBhvr>
                                      <p:to>
                                        <p:strVal val="visible"/>
                                      </p:to>
                                    </p:set>
                                    <p:animEffect transition="in" filter="strips(upRight)">
                                      <p:cBhvr>
                                        <p:cTn id="99" dur="500"/>
                                        <p:tgtEl>
                                          <p:spTgt spid="54"/>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57"/>
                                        </p:tgtEl>
                                        <p:attrNameLst>
                                          <p:attrName>style.visibility</p:attrName>
                                        </p:attrNameLst>
                                      </p:cBhvr>
                                      <p:to>
                                        <p:strVal val="visible"/>
                                      </p:to>
                                    </p:set>
                                    <p:animEffect transition="in" filter="randombar(horizontal)">
                                      <p:cBhvr>
                                        <p:cTn id="104" dur="500"/>
                                        <p:tgtEl>
                                          <p:spTgt spid="57"/>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41"/>
                                        </p:tgtEl>
                                        <p:attrNameLst>
                                          <p:attrName>style.visibility</p:attrName>
                                        </p:attrNameLst>
                                      </p:cBhvr>
                                      <p:to>
                                        <p:strVal val="visible"/>
                                      </p:to>
                                    </p:set>
                                    <p:animEffect transition="in" filter="barn(inVertical)">
                                      <p:cBhvr>
                                        <p:cTn id="109" dur="500"/>
                                        <p:tgtEl>
                                          <p:spTgt spid="41"/>
                                        </p:tgtEl>
                                      </p:cBhvr>
                                    </p:animEffect>
                                  </p:childTnLst>
                                </p:cTn>
                              </p:par>
                              <p:par>
                                <p:cTn id="110" presetID="16" presetClass="entr" presetSubtype="21" fill="hold" nodeType="with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barn(inVertical)">
                                      <p:cBhvr>
                                        <p:cTn id="112" dur="500"/>
                                        <p:tgtEl>
                                          <p:spTgt spid="45"/>
                                        </p:tgtEl>
                                      </p:cBhvr>
                                    </p:animEffect>
                                  </p:childTnLst>
                                </p:cTn>
                              </p:par>
                            </p:childTnLst>
                          </p:cTn>
                        </p:par>
                        <p:par>
                          <p:cTn id="113" fill="hold">
                            <p:stCondLst>
                              <p:cond delay="500"/>
                            </p:stCondLst>
                            <p:childTnLst>
                              <p:par>
                                <p:cTn id="114" presetID="14" presetClass="entr" presetSubtype="10" fill="hold" grpId="0" nodeType="afterEffect">
                                  <p:stCondLst>
                                    <p:cond delay="0"/>
                                  </p:stCondLst>
                                  <p:childTnLst>
                                    <p:set>
                                      <p:cBhvr>
                                        <p:cTn id="115" dur="1" fill="hold">
                                          <p:stCondLst>
                                            <p:cond delay="0"/>
                                          </p:stCondLst>
                                        </p:cTn>
                                        <p:tgtEl>
                                          <p:spTgt spid="58"/>
                                        </p:tgtEl>
                                        <p:attrNameLst>
                                          <p:attrName>style.visibility</p:attrName>
                                        </p:attrNameLst>
                                      </p:cBhvr>
                                      <p:to>
                                        <p:strVal val="visible"/>
                                      </p:to>
                                    </p:set>
                                    <p:animEffect transition="in" filter="randombar(horizontal)">
                                      <p:cBhvr>
                                        <p:cTn id="116" dur="500"/>
                                        <p:tgtEl>
                                          <p:spTgt spid="58"/>
                                        </p:tgtEl>
                                      </p:cBhvr>
                                    </p:animEffect>
                                  </p:childTnLst>
                                </p:cTn>
                              </p:par>
                            </p:childTnLst>
                          </p:cTn>
                        </p:par>
                        <p:par>
                          <p:cTn id="117" fill="hold">
                            <p:stCondLst>
                              <p:cond delay="1000"/>
                            </p:stCondLst>
                            <p:childTnLst>
                              <p:par>
                                <p:cTn id="118" presetID="14" presetClass="entr" presetSubtype="10" fill="hold" grpId="0" nodeType="afterEffect">
                                  <p:stCondLst>
                                    <p:cond delay="0"/>
                                  </p:stCondLst>
                                  <p:childTnLst>
                                    <p:set>
                                      <p:cBhvr>
                                        <p:cTn id="119" dur="1" fill="hold">
                                          <p:stCondLst>
                                            <p:cond delay="0"/>
                                          </p:stCondLst>
                                        </p:cTn>
                                        <p:tgtEl>
                                          <p:spTgt spid="61"/>
                                        </p:tgtEl>
                                        <p:attrNameLst>
                                          <p:attrName>style.visibility</p:attrName>
                                        </p:attrNameLst>
                                      </p:cBhvr>
                                      <p:to>
                                        <p:strVal val="visible"/>
                                      </p:to>
                                    </p:set>
                                    <p:animEffect transition="in" filter="randombar(horizontal)">
                                      <p:cBhvr>
                                        <p:cTn id="120" dur="500"/>
                                        <p:tgtEl>
                                          <p:spTgt spid="61"/>
                                        </p:tgtEl>
                                      </p:cBhvr>
                                    </p:animEffect>
                                  </p:childTnLst>
                                </p:cTn>
                              </p:par>
                            </p:childTnLst>
                          </p:cTn>
                        </p:par>
                        <p:par>
                          <p:cTn id="121" fill="hold">
                            <p:stCondLst>
                              <p:cond delay="1500"/>
                            </p:stCondLst>
                            <p:childTnLst>
                              <p:par>
                                <p:cTn id="122" presetID="14" presetClass="entr" presetSubtype="10" fill="hold" grpId="0" nodeType="afterEffect">
                                  <p:stCondLst>
                                    <p:cond delay="0"/>
                                  </p:stCondLst>
                                  <p:childTnLst>
                                    <p:set>
                                      <p:cBhvr>
                                        <p:cTn id="123" dur="1" fill="hold">
                                          <p:stCondLst>
                                            <p:cond delay="0"/>
                                          </p:stCondLst>
                                        </p:cTn>
                                        <p:tgtEl>
                                          <p:spTgt spid="60"/>
                                        </p:tgtEl>
                                        <p:attrNameLst>
                                          <p:attrName>style.visibility</p:attrName>
                                        </p:attrNameLst>
                                      </p:cBhvr>
                                      <p:to>
                                        <p:strVal val="visible"/>
                                      </p:to>
                                    </p:set>
                                    <p:animEffect transition="in" filter="randombar(horizontal)">
                                      <p:cBhvr>
                                        <p:cTn id="124" dur="500"/>
                                        <p:tgtEl>
                                          <p:spTgt spid="60"/>
                                        </p:tgtEl>
                                      </p:cBhvr>
                                    </p:animEffect>
                                  </p:childTnLst>
                                </p:cTn>
                              </p:par>
                            </p:childTnLst>
                          </p:cTn>
                        </p:par>
                        <p:par>
                          <p:cTn id="125" fill="hold">
                            <p:stCondLst>
                              <p:cond delay="2000"/>
                            </p:stCondLst>
                            <p:childTnLst>
                              <p:par>
                                <p:cTn id="126" presetID="18" presetClass="entr" presetSubtype="3" fill="hold" nodeType="afterEffect">
                                  <p:stCondLst>
                                    <p:cond delay="0"/>
                                  </p:stCondLst>
                                  <p:childTnLst>
                                    <p:set>
                                      <p:cBhvr>
                                        <p:cTn id="127" dur="1" fill="hold">
                                          <p:stCondLst>
                                            <p:cond delay="0"/>
                                          </p:stCondLst>
                                        </p:cTn>
                                        <p:tgtEl>
                                          <p:spTgt spid="59"/>
                                        </p:tgtEl>
                                        <p:attrNameLst>
                                          <p:attrName>style.visibility</p:attrName>
                                        </p:attrNameLst>
                                      </p:cBhvr>
                                      <p:to>
                                        <p:strVal val="visible"/>
                                      </p:to>
                                    </p:set>
                                    <p:animEffect transition="in" filter="strips(upRight)">
                                      <p:cBhvr>
                                        <p:cTn id="128" dur="500"/>
                                        <p:tgtEl>
                                          <p:spTgt spid="59"/>
                                        </p:tgtEl>
                                      </p:cBhvr>
                                    </p:animEffect>
                                  </p:childTnLst>
                                </p:cTn>
                              </p:par>
                            </p:childTnLst>
                          </p:cTn>
                        </p:par>
                      </p:childTnLst>
                    </p:cTn>
                  </p:par>
                  <p:par>
                    <p:cTn id="129" fill="hold">
                      <p:stCondLst>
                        <p:cond delay="indefinite"/>
                      </p:stCondLst>
                      <p:childTnLst>
                        <p:par>
                          <p:cTn id="130" fill="hold">
                            <p:stCondLst>
                              <p:cond delay="0"/>
                            </p:stCondLst>
                            <p:childTnLst>
                              <p:par>
                                <p:cTn id="131" presetID="14" presetClass="entr" presetSubtype="10" fill="hold" grpId="0" nodeType="clickEffect">
                                  <p:stCondLst>
                                    <p:cond delay="0"/>
                                  </p:stCondLst>
                                  <p:childTnLst>
                                    <p:set>
                                      <p:cBhvr>
                                        <p:cTn id="132" dur="1" fill="hold">
                                          <p:stCondLst>
                                            <p:cond delay="0"/>
                                          </p:stCondLst>
                                        </p:cTn>
                                        <p:tgtEl>
                                          <p:spTgt spid="62"/>
                                        </p:tgtEl>
                                        <p:attrNameLst>
                                          <p:attrName>style.visibility</p:attrName>
                                        </p:attrNameLst>
                                      </p:cBhvr>
                                      <p:to>
                                        <p:strVal val="visible"/>
                                      </p:to>
                                    </p:set>
                                    <p:animEffect transition="in" filter="randombar(horizontal)">
                                      <p:cBhvr>
                                        <p:cTn id="133"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7" grpId="0" animBg="1"/>
      <p:bldP spid="38" grpId="0" animBg="1"/>
      <p:bldP spid="41" grpId="0" animBg="1"/>
      <p:bldP spid="5" grpId="0"/>
      <p:bldP spid="24" grpId="0"/>
      <p:bldP spid="4" grpId="0" animBg="1"/>
      <p:bldP spid="39" grpId="0" animBg="1"/>
      <p:bldP spid="40" grpId="0" animBg="1"/>
      <p:bldP spid="42" grpId="0" animBg="1"/>
      <p:bldP spid="44" grpId="0"/>
      <p:bldP spid="46" grpId="0"/>
      <p:bldP spid="48" grpId="0"/>
      <p:bldP spid="50" grpId="0"/>
      <p:bldP spid="51" grpId="0"/>
      <p:bldP spid="52" grpId="0"/>
      <p:bldP spid="53" grpId="0"/>
      <p:bldP spid="55" grpId="0"/>
      <p:bldP spid="56" grpId="0"/>
      <p:bldP spid="57" grpId="0"/>
      <p:bldP spid="58" grpId="0"/>
      <p:bldP spid="60" grpId="0"/>
      <p:bldP spid="61" grpId="0"/>
      <p:bldP spid="6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73849981"/>
</p:tagLst>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4496</TotalTime>
  <Words>641</Words>
  <Application>Microsoft Office PowerPoint</Application>
  <PresentationFormat>Widescreen</PresentationFormat>
  <Paragraphs>148</Paragraphs>
  <Slides>20</Slides>
  <Notes>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Microsoft YaHei</vt:lpstr>
      <vt:lpstr>Arial</vt:lpstr>
      <vt:lpstr>Calibri</vt:lpstr>
      <vt:lpstr>Cambria Math</vt:lpstr>
      <vt:lpstr>Times New Roman</vt:lpstr>
      <vt:lpstr>UTM Avo</vt:lpstr>
      <vt:lpstr>1_Office Theme</vt:lpstr>
      <vt:lpstr>Tuần 31 Bài 86: Phép trừ (có nhớ) trong phạm vi 1000 – Tiết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dc:creator>
  <cp:lastModifiedBy>Administrator</cp:lastModifiedBy>
  <cp:revision>706</cp:revision>
  <dcterms:created xsi:type="dcterms:W3CDTF">2021-02-20T02:56:00Z</dcterms:created>
  <dcterms:modified xsi:type="dcterms:W3CDTF">2022-03-29T12:53:03Z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