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6" r:id="rId8"/>
    <p:sldMasterId id="2147483767" r:id="rId9"/>
    <p:sldMasterId id="2147483780" r:id="rId10"/>
    <p:sldMasterId id="2147483792" r:id="rId11"/>
    <p:sldMasterId id="2147483804" r:id="rId12"/>
  </p:sldMasterIdLst>
  <p:notesMasterIdLst>
    <p:notesMasterId r:id="rId32"/>
  </p:notesMasterIdLst>
  <p:sldIdLst>
    <p:sldId id="257" r:id="rId13"/>
    <p:sldId id="258" r:id="rId14"/>
    <p:sldId id="264" r:id="rId15"/>
    <p:sldId id="259" r:id="rId16"/>
    <p:sldId id="260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5" r:id="rId25"/>
    <p:sldId id="276" r:id="rId26"/>
    <p:sldId id="277" r:id="rId27"/>
    <p:sldId id="278" r:id="rId28"/>
    <p:sldId id="279" r:id="rId29"/>
    <p:sldId id="262" r:id="rId30"/>
    <p:sldId id="263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3" autoAdjust="0"/>
  </p:normalViewPr>
  <p:slideViewPr>
    <p:cSldViewPr>
      <p:cViewPr varScale="1">
        <p:scale>
          <a:sx n="93" d="100"/>
          <a:sy n="93" d="100"/>
        </p:scale>
        <p:origin x="-71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D3A7C-4754-4C03-A70B-6701B2B51651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92E64-134D-4530-9414-027C28A23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8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7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0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6880-BE5E-49CB-981E-D166EF8D4EA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39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09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1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8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4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9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2EC23D-4DE0-4692-9927-E82AA999B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3C83EE5-A00A-40D1-A7F8-9AB762A1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C4CF0C-7EF6-42E1-B4F5-62652755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437ED5-D2E0-43DC-A8CE-09663E1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0F4599-FFD5-43D0-8E17-7EFBE323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9035AF-5DE1-4E65-983C-12293F3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A014F80-69A8-489F-94FB-FA1073C1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78CC64-BBDC-4855-962B-06DC35C5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F15738-DA15-44AB-94EE-EABC2D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140833-4539-4309-99CE-A503BA4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462FF5-CBE6-4355-ADC9-932DA8D0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69F0B7B-777E-4733-B1A4-4BAABEB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9004E1A-CEBC-4292-AC26-4CDF7AE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2E61D19-DEA2-440F-8384-84EF717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8451C2EC-5ACC-48AD-8B76-F479579DAA9F}"/>
              </a:ext>
            </a:extLst>
          </p:cNvPr>
          <p:cNvSpPr>
            <a:spLocks noGrp="1"/>
          </p:cNvSpPr>
          <p:nvPr userDrawn="1"/>
        </p:nvSpPr>
        <p:spPr>
          <a:xfrm>
            <a:off x="1542744" y="1950841"/>
            <a:ext cx="6058541" cy="1241822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endParaRPr lang="zh-CN" altLang="en-US" sz="9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2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8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43B0850-CCE9-480A-A27C-AD29BE68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40D747-34DD-4F4F-8818-AC30CE83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74DE8-9ED4-4A51-9340-649777B1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BEED25-188B-4375-A71E-E955500F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FA10ED-9733-4E81-8C24-8D48312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2EC23D-4DE0-4692-9927-E82AA999B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3C83EE5-A00A-40D1-A7F8-9AB762A1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C4CF0C-7EF6-42E1-B4F5-62652755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437ED5-D2E0-43DC-A8CE-09663E1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0F4599-FFD5-43D0-8E17-7EFBE323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62900F-DA8A-49E3-A6D4-DE581A5E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AD2F1A-81FE-4089-84EB-885E68AF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4858F9-01DA-4718-867A-D4D3601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032982-C79D-477B-8484-8AE3CA03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F5BA74-9D89-4EF5-AA7D-0748852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F1D28A-A480-4D98-BD94-29FD542E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A9ABA5A-BC9F-41A9-B83F-DCC519D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1B000E-28C4-4712-B977-12506C78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FE9B32-A7F3-4CEA-8651-429BD1DB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567E53-EB99-4FF1-9602-D9F1F097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130725-B7ED-491E-9651-6B905513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79449CB-8DC5-4E24-A4CD-0ADA745B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B6399AB-48E5-43B4-8726-6E08A804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F758DB-3BFC-46A6-A00B-477A13F0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C64E43-DAC0-4F74-B43E-4DF3E77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6F02487-2C70-4639-B9FB-EF127A7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B0E310-ABD1-40C9-841D-3ECE6E5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D87B62-C4CF-433D-AF49-11BD2D6B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AF15107-AE66-4BAD-A54A-3379B6B5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A3B7902-C271-41FE-8F9A-1CB179C1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AB8A178-FC73-49A8-99C4-0DB81E94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4274C5A-E6F1-4CFB-99DF-6E238A9E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8F438C-640C-41FD-982F-F84B405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1A303F8-949C-4967-8B0A-2EE56A8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3F9B2F-3191-4C84-8B8C-81C1828A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BAB5F9B-8923-4DBD-B695-186ECAC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F8A9986-C185-4A12-9B24-A5DCBCAA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9EFD46F-3BE0-465C-BF29-06F0D4DC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27FBEE5-6409-48D2-8E06-759983A7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436DF2-ADB3-43C7-83B4-3E2815C7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20849C-2B6E-429F-BDC6-3AB855F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62900F-DA8A-49E3-A6D4-DE581A5E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AD2F1A-81FE-4089-84EB-885E68AF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4858F9-01DA-4718-867A-D4D3601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032982-C79D-477B-8484-8AE3CA03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F5BA74-9D89-4EF5-AA7D-0748852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61FDE7-467B-4EAE-B534-E4443303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8F70D80-441B-4262-B781-317ECE9B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4461D1-C4BF-4297-8282-209B602F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5321DC-0159-4ED6-A802-7A788B88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B05F2A-BFE8-4C38-A6D0-455E965C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EDB2E50-1F54-4BD4-A9EA-2A44616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809476-058F-483D-90DC-80254B6B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EA1605C-F553-424E-B57B-E54C7A95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21965D-7FF3-48B4-9A11-A60103CF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48E340-DC57-4314-9612-CF3E7E8A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1C6DB4-9498-4814-BAD4-1784F4ED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6F28772-FE99-4FA4-8E10-99E35388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9035AF-5DE1-4E65-983C-12293F3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A014F80-69A8-489F-94FB-FA1073C1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78CC64-BBDC-4855-962B-06DC35C5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F15738-DA15-44AB-94EE-EABC2D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140833-4539-4309-99CE-A503BA4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462FF5-CBE6-4355-ADC9-932DA8D0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69F0B7B-777E-4733-B1A4-4BAABEB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9004E1A-CEBC-4292-AC26-4CDF7AE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2E61D19-DEA2-440F-8384-84EF717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8451C2EC-5ACC-48AD-8B76-F479579DAA9F}"/>
              </a:ext>
            </a:extLst>
          </p:cNvPr>
          <p:cNvSpPr>
            <a:spLocks noGrp="1"/>
          </p:cNvSpPr>
          <p:nvPr userDrawn="1"/>
        </p:nvSpPr>
        <p:spPr>
          <a:xfrm>
            <a:off x="1542735" y="1950841"/>
            <a:ext cx="6058541" cy="1241822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endParaRPr lang="zh-CN" altLang="en-US" sz="9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795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43B0850-CCE9-480A-A27C-AD29BE68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40D747-34DD-4F4F-8818-AC30CE83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74DE8-9ED4-4A51-9340-649777B1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BEED25-188B-4375-A71E-E955500F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FA10ED-9733-4E81-8C24-8D48312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2EC23D-4DE0-4692-9927-E82AA999B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3C83EE5-A00A-40D1-A7F8-9AB762A1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C4CF0C-7EF6-42E1-B4F5-62652755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437ED5-D2E0-43DC-A8CE-09663E1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0F4599-FFD5-43D0-8E17-7EFBE323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62900F-DA8A-49E3-A6D4-DE581A5E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AD2F1A-81FE-4089-84EB-885E68AF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4858F9-01DA-4718-867A-D4D3601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032982-C79D-477B-8484-8AE3CA03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F5BA74-9D89-4EF5-AA7D-0748852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F1D28A-A480-4D98-BD94-29FD542E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A9ABA5A-BC9F-41A9-B83F-DCC519D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1B000E-28C4-4712-B977-12506C78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FE9B32-A7F3-4CEA-8651-429BD1DB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567E53-EB99-4FF1-9602-D9F1F097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130725-B7ED-491E-9651-6B905513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79449CB-8DC5-4E24-A4CD-0ADA745B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B6399AB-48E5-43B4-8726-6E08A804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F758DB-3BFC-46A6-A00B-477A13F0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C64E43-DAC0-4F74-B43E-4DF3E77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6F02487-2C70-4639-B9FB-EF127A7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B0E310-ABD1-40C9-841D-3ECE6E5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D87B62-C4CF-433D-AF49-11BD2D6B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AF15107-AE66-4BAD-A54A-3379B6B5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A3B7902-C271-41FE-8F9A-1CB179C1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AB8A178-FC73-49A8-99C4-0DB81E94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4274C5A-E6F1-4CFB-99DF-6E238A9E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8F438C-640C-41FD-982F-F84B405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1A303F8-949C-4967-8B0A-2EE56A8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F1D28A-A480-4D98-BD94-29FD542E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A9ABA5A-BC9F-41A9-B83F-DCC519D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1B000E-28C4-4712-B977-12506C78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FE9B32-A7F3-4CEA-8651-429BD1DB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567E53-EB99-4FF1-9602-D9F1F097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3F9B2F-3191-4C84-8B8C-81C1828A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BAB5F9B-8923-4DBD-B695-186ECAC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F8A9986-C185-4A12-9B24-A5DCBCAA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9EFD46F-3BE0-465C-BF29-06F0D4DC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27FBEE5-6409-48D2-8E06-759983A7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436DF2-ADB3-43C7-83B4-3E2815C7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20849C-2B6E-429F-BDC6-3AB855F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61FDE7-467B-4EAE-B534-E4443303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8F70D80-441B-4262-B781-317ECE9B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4461D1-C4BF-4297-8282-209B602F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5321DC-0159-4ED6-A802-7A788B88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B05F2A-BFE8-4C38-A6D0-455E965C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EDB2E50-1F54-4BD4-A9EA-2A44616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809476-058F-483D-90DC-80254B6B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EA1605C-F553-424E-B57B-E54C7A95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21965D-7FF3-48B4-9A11-A60103CF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48E340-DC57-4314-9612-CF3E7E8A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1C6DB4-9498-4814-BAD4-1784F4ED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6F28772-FE99-4FA4-8E10-99E35388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9035AF-5DE1-4E65-983C-12293F3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A014F80-69A8-489F-94FB-FA1073C1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78CC64-BBDC-4855-962B-06DC35C5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F15738-DA15-44AB-94EE-EABC2D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140833-4539-4309-99CE-A503BA4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462FF5-CBE6-4355-ADC9-932DA8D0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69F0B7B-777E-4733-B1A4-4BAABEB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9004E1A-CEBC-4292-AC26-4CDF7AE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2E61D19-DEA2-440F-8384-84EF717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8451C2EC-5ACC-48AD-8B76-F479579DAA9F}"/>
              </a:ext>
            </a:extLst>
          </p:cNvPr>
          <p:cNvSpPr>
            <a:spLocks noGrp="1"/>
          </p:cNvSpPr>
          <p:nvPr userDrawn="1"/>
        </p:nvSpPr>
        <p:spPr>
          <a:xfrm>
            <a:off x="1542744" y="1950841"/>
            <a:ext cx="6058541" cy="1241822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endParaRPr lang="zh-CN" altLang="en-US" sz="9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73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43B0850-CCE9-480A-A27C-AD29BE68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40D747-34DD-4F4F-8818-AC30CE83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74DE8-9ED4-4A51-9340-649777B1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BEED25-188B-4375-A71E-E955500F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FA10ED-9733-4E81-8C24-8D48312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2EC23D-4DE0-4692-9927-E82AA999B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3C83EE5-A00A-40D1-A7F8-9AB762A1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C4CF0C-7EF6-42E1-B4F5-62652755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437ED5-D2E0-43DC-A8CE-09663E1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0F4599-FFD5-43D0-8E17-7EFBE323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62900F-DA8A-49E3-A6D4-DE581A5E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AD2F1A-81FE-4089-84EB-885E68AF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4858F9-01DA-4718-867A-D4D3601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032982-C79D-477B-8484-8AE3CA03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F5BA74-9D89-4EF5-AA7D-0748852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F1D28A-A480-4D98-BD94-29FD542E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A9ABA5A-BC9F-41A9-B83F-DCC519D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1B000E-28C4-4712-B977-12506C78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FE9B32-A7F3-4CEA-8651-429BD1DB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567E53-EB99-4FF1-9602-D9F1F097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130725-B7ED-491E-9651-6B905513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79449CB-8DC5-4E24-A4CD-0ADA745B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B6399AB-48E5-43B4-8726-6E08A804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F758DB-3BFC-46A6-A00B-477A13F0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C64E43-DAC0-4F74-B43E-4DF3E77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6F02487-2C70-4639-B9FB-EF127A7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130725-B7ED-491E-9651-6B905513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79449CB-8DC5-4E24-A4CD-0ADA745B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B6399AB-48E5-43B4-8726-6E08A804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F758DB-3BFC-46A6-A00B-477A13F0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C64E43-DAC0-4F74-B43E-4DF3E77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6F02487-2C70-4639-B9FB-EF127A7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B0E310-ABD1-40C9-841D-3ECE6E5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D87B62-C4CF-433D-AF49-11BD2D6B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AF15107-AE66-4BAD-A54A-3379B6B5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A3B7902-C271-41FE-8F9A-1CB179C1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AB8A178-FC73-49A8-99C4-0DB81E94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4274C5A-E6F1-4CFB-99DF-6E238A9E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8F438C-640C-41FD-982F-F84B405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1A303F8-949C-4967-8B0A-2EE56A8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3F9B2F-3191-4C84-8B8C-81C1828A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BAB5F9B-8923-4DBD-B695-186ECAC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F8A9986-C185-4A12-9B24-A5DCBCAA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9EFD46F-3BE0-465C-BF29-06F0D4DC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27FBEE5-6409-48D2-8E06-759983A7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436DF2-ADB3-43C7-83B4-3E2815C7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20849C-2B6E-429F-BDC6-3AB855F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61FDE7-467B-4EAE-B534-E4443303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8F70D80-441B-4262-B781-317ECE9B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4461D1-C4BF-4297-8282-209B602F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5321DC-0159-4ED6-A802-7A788B88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B05F2A-BFE8-4C38-A6D0-455E965C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EDB2E50-1F54-4BD4-A9EA-2A44616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809476-058F-483D-90DC-80254B6B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EA1605C-F553-424E-B57B-E54C7A95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21965D-7FF3-48B4-9A11-A60103CF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48E340-DC57-4314-9612-CF3E7E8A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1C6DB4-9498-4814-BAD4-1784F4ED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6F28772-FE99-4FA4-8E10-99E35388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9035AF-5DE1-4E65-983C-12293F3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A014F80-69A8-489F-94FB-FA1073C1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78CC64-BBDC-4855-962B-06DC35C5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F15738-DA15-44AB-94EE-EABC2D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140833-4539-4309-99CE-A503BA4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462FF5-CBE6-4355-ADC9-932DA8D0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69F0B7B-777E-4733-B1A4-4BAABEB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9004E1A-CEBC-4292-AC26-4CDF7AE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2E61D19-DEA2-440F-8384-84EF717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8451C2EC-5ACC-48AD-8B76-F479579DAA9F}"/>
              </a:ext>
            </a:extLst>
          </p:cNvPr>
          <p:cNvSpPr>
            <a:spLocks noGrp="1"/>
          </p:cNvSpPr>
          <p:nvPr userDrawn="1"/>
        </p:nvSpPr>
        <p:spPr>
          <a:xfrm>
            <a:off x="1542742" y="1950841"/>
            <a:ext cx="6058541" cy="1241822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endParaRPr lang="zh-CN" altLang="en-US" sz="9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7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43B0850-CCE9-480A-A27C-AD29BE68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40D747-34DD-4F4F-8818-AC30CE83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74DE8-9ED4-4A51-9340-649777B1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BEED25-188B-4375-A71E-E955500F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FA10ED-9733-4E81-8C24-8D48312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2EC23D-4DE0-4692-9927-E82AA999B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3C83EE5-A00A-40D1-A7F8-9AB762A1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C4CF0C-7EF6-42E1-B4F5-62652755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437ED5-D2E0-43DC-A8CE-09663E1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0F4599-FFD5-43D0-8E17-7EFBE323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B0E310-ABD1-40C9-841D-3ECE6E5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D87B62-C4CF-433D-AF49-11BD2D6B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AF15107-AE66-4BAD-A54A-3379B6B5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A3B7902-C271-41FE-8F9A-1CB179C1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AB8A178-FC73-49A8-99C4-0DB81E94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4274C5A-E6F1-4CFB-99DF-6E238A9E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8F438C-640C-41FD-982F-F84B405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1A303F8-949C-4967-8B0A-2EE56A8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62900F-DA8A-49E3-A6D4-DE581A5E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AD2F1A-81FE-4089-84EB-885E68AF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4858F9-01DA-4718-867A-D4D3601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032982-C79D-477B-8484-8AE3CA03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F5BA74-9D89-4EF5-AA7D-0748852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F1D28A-A480-4D98-BD94-29FD542E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A9ABA5A-BC9F-41A9-B83F-DCC519D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1B000E-28C4-4712-B977-12506C78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FE9B32-A7F3-4CEA-8651-429BD1DB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567E53-EB99-4FF1-9602-D9F1F097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130725-B7ED-491E-9651-6B905513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79449CB-8DC5-4E24-A4CD-0ADA745B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B6399AB-48E5-43B4-8726-6E08A804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F758DB-3BFC-46A6-A00B-477A13F0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C64E43-DAC0-4F74-B43E-4DF3E77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6F02487-2C70-4639-B9FB-EF127A7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B0E310-ABD1-40C9-841D-3ECE6E5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D87B62-C4CF-433D-AF49-11BD2D6B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AF15107-AE66-4BAD-A54A-3379B6B5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A3B7902-C271-41FE-8F9A-1CB179C1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AB8A178-FC73-49A8-99C4-0DB81E94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4274C5A-E6F1-4CFB-99DF-6E238A9E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8F438C-640C-41FD-982F-F84B405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1A303F8-949C-4967-8B0A-2EE56A8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3F9B2F-3191-4C84-8B8C-81C1828A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BAB5F9B-8923-4DBD-B695-186ECAC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F8A9986-C185-4A12-9B24-A5DCBCAA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9EFD46F-3BE0-465C-BF29-06F0D4DC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27FBEE5-6409-48D2-8E06-759983A7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436DF2-ADB3-43C7-83B4-3E2815C7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20849C-2B6E-429F-BDC6-3AB855F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61FDE7-467B-4EAE-B534-E4443303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8F70D80-441B-4262-B781-317ECE9B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4461D1-C4BF-4297-8282-209B602F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5321DC-0159-4ED6-A802-7A788B88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B05F2A-BFE8-4C38-A6D0-455E965C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EDB2E50-1F54-4BD4-A9EA-2A44616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809476-058F-483D-90DC-80254B6B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EA1605C-F553-424E-B57B-E54C7A95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21965D-7FF3-48B4-9A11-A60103CF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48E340-DC57-4314-9612-CF3E7E8A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1C6DB4-9498-4814-BAD4-1784F4ED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6F28772-FE99-4FA4-8E10-99E35388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9035AF-5DE1-4E65-983C-12293F3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A014F80-69A8-489F-94FB-FA1073C1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78CC64-BBDC-4855-962B-06DC35C5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F15738-DA15-44AB-94EE-EABC2D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140833-4539-4309-99CE-A503BA4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462FF5-CBE6-4355-ADC9-932DA8D0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69F0B7B-777E-4733-B1A4-4BAABEB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9004E1A-CEBC-4292-AC26-4CDF7AE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2E61D19-DEA2-440F-8384-84EF717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8451C2EC-5ACC-48AD-8B76-F479579DAA9F}"/>
              </a:ext>
            </a:extLst>
          </p:cNvPr>
          <p:cNvSpPr>
            <a:spLocks noGrp="1"/>
          </p:cNvSpPr>
          <p:nvPr userDrawn="1"/>
        </p:nvSpPr>
        <p:spPr>
          <a:xfrm>
            <a:off x="1542739" y="1950841"/>
            <a:ext cx="6058541" cy="1241822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endParaRPr lang="zh-CN" altLang="en-US" sz="9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87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3F9B2F-3191-4C84-8B8C-81C1828A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BAB5F9B-8923-4DBD-B695-186ECAC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F8A9986-C185-4A12-9B24-A5DCBCAA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9EFD46F-3BE0-465C-BF29-06F0D4DC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43B0850-CCE9-480A-A27C-AD29BE68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40D747-34DD-4F4F-8818-AC30CE83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74DE8-9ED4-4A51-9340-649777B1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BEED25-188B-4375-A71E-E955500F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FA10ED-9733-4E81-8C24-8D48312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2EC23D-4DE0-4692-9927-E82AA999B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3C83EE5-A00A-40D1-A7F8-9AB762A1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C4CF0C-7EF6-42E1-B4F5-62652755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437ED5-D2E0-43DC-A8CE-09663E1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0F4599-FFD5-43D0-8E17-7EFBE323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62900F-DA8A-49E3-A6D4-DE581A5E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AD2F1A-81FE-4089-84EB-885E68AF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4858F9-01DA-4718-867A-D4D3601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032982-C79D-477B-8484-8AE3CA03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F5BA74-9D89-4EF5-AA7D-0748852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F1D28A-A480-4D98-BD94-29FD542E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A9ABA5A-BC9F-41A9-B83F-DCC519D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1B000E-28C4-4712-B977-12506C78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FE9B32-A7F3-4CEA-8651-429BD1DB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567E53-EB99-4FF1-9602-D9F1F097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130725-B7ED-491E-9651-6B905513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79449CB-8DC5-4E24-A4CD-0ADA745B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B6399AB-48E5-43B4-8726-6E08A804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F758DB-3BFC-46A6-A00B-477A13F0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C64E43-DAC0-4F74-B43E-4DF3E77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6F02487-2C70-4639-B9FB-EF127A7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B0E310-ABD1-40C9-841D-3ECE6E5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D87B62-C4CF-433D-AF49-11BD2D6B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AF15107-AE66-4BAD-A54A-3379B6B5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A3B7902-C271-41FE-8F9A-1CB179C1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AB8A178-FC73-49A8-99C4-0DB81E94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4274C5A-E6F1-4CFB-99DF-6E238A9E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8F438C-640C-41FD-982F-F84B405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1A303F8-949C-4967-8B0A-2EE56A8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3F9B2F-3191-4C84-8B8C-81C1828A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BAB5F9B-8923-4DBD-B695-186ECAC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F8A9986-C185-4A12-9B24-A5DCBCAA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9EFD46F-3BE0-465C-BF29-06F0D4DC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27FBEE5-6409-48D2-8E06-759983A7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436DF2-ADB3-43C7-83B4-3E2815C7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20849C-2B6E-429F-BDC6-3AB855F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61FDE7-467B-4EAE-B534-E4443303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8F70D80-441B-4262-B781-317ECE9B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4461D1-C4BF-4297-8282-209B602F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5321DC-0159-4ED6-A802-7A788B88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B05F2A-BFE8-4C38-A6D0-455E965C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EDB2E50-1F54-4BD4-A9EA-2A44616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809476-058F-483D-90DC-80254B6B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EA1605C-F553-424E-B57B-E54C7A95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21965D-7FF3-48B4-9A11-A60103CF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48E340-DC57-4314-9612-CF3E7E8A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1C6DB4-9498-4814-BAD4-1784F4ED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6F28772-FE99-4FA4-8E10-99E35388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27FBEE5-6409-48D2-8E06-759983A7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436DF2-ADB3-43C7-83B4-3E2815C7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20849C-2B6E-429F-BDC6-3AB855F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9035AF-5DE1-4E65-983C-12293F3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A014F80-69A8-489F-94FB-FA1073C1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78CC64-BBDC-4855-962B-06DC35C5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F15738-DA15-44AB-94EE-EABC2D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140833-4539-4309-99CE-A503BA4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462FF5-CBE6-4355-ADC9-932DA8D0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69F0B7B-777E-4733-B1A4-4BAABEB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9004E1A-CEBC-4292-AC26-4CDF7AE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2E61D19-DEA2-440F-8384-84EF717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8451C2EC-5ACC-48AD-8B76-F479579DAA9F}"/>
              </a:ext>
            </a:extLst>
          </p:cNvPr>
          <p:cNvSpPr>
            <a:spLocks noGrp="1"/>
          </p:cNvSpPr>
          <p:nvPr userDrawn="1"/>
        </p:nvSpPr>
        <p:spPr>
          <a:xfrm>
            <a:off x="1542735" y="1950841"/>
            <a:ext cx="6058541" cy="1241822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solidFill>
                  <a:srgbClr val="FF000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endParaRPr lang="zh-CN" altLang="en-US" sz="9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81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43B0850-CCE9-480A-A27C-AD29BE68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40D747-34DD-4F4F-8818-AC30CE83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74DE8-9ED4-4A51-9340-649777B1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BEED25-188B-4375-A71E-E955500F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FA10ED-9733-4E81-8C24-8D48312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61FDE7-467B-4EAE-B534-E4443303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8F70D80-441B-4262-B781-317ECE9B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4461D1-C4BF-4297-8282-209B602F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5321DC-0159-4ED6-A802-7A788B88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B05F2A-BFE8-4C38-A6D0-455E965C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EDB2E50-1F54-4BD4-A9EA-2A44616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76" indent="0">
              <a:buNone/>
              <a:defRPr sz="900"/>
            </a:lvl2pPr>
            <a:lvl3pPr marL="685562" indent="0">
              <a:buNone/>
              <a:defRPr sz="800"/>
            </a:lvl3pPr>
            <a:lvl4pPr marL="1028343" indent="0">
              <a:buNone/>
              <a:defRPr sz="700"/>
            </a:lvl4pPr>
            <a:lvl5pPr marL="1371124" indent="0">
              <a:buNone/>
              <a:defRPr sz="700"/>
            </a:lvl5pPr>
            <a:lvl6pPr marL="1713911" indent="0">
              <a:buNone/>
              <a:defRPr sz="700"/>
            </a:lvl6pPr>
            <a:lvl7pPr marL="2056685" indent="0">
              <a:buNone/>
              <a:defRPr sz="700"/>
            </a:lvl7pPr>
            <a:lvl8pPr marL="2399460" indent="0">
              <a:buNone/>
              <a:defRPr sz="700"/>
            </a:lvl8pPr>
            <a:lvl9pPr marL="274223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76" indent="0">
              <a:buNone/>
              <a:defRPr sz="900"/>
            </a:lvl2pPr>
            <a:lvl3pPr marL="685562" indent="0">
              <a:buNone/>
              <a:defRPr sz="800"/>
            </a:lvl3pPr>
            <a:lvl4pPr marL="1028343" indent="0">
              <a:buNone/>
              <a:defRPr sz="700"/>
            </a:lvl4pPr>
            <a:lvl5pPr marL="1371124" indent="0">
              <a:buNone/>
              <a:defRPr sz="700"/>
            </a:lvl5pPr>
            <a:lvl6pPr marL="1713911" indent="0">
              <a:buNone/>
              <a:defRPr sz="700"/>
            </a:lvl6pPr>
            <a:lvl7pPr marL="2056685" indent="0">
              <a:buNone/>
              <a:defRPr sz="700"/>
            </a:lvl7pPr>
            <a:lvl8pPr marL="2399460" indent="0">
              <a:buNone/>
              <a:defRPr sz="700"/>
            </a:lvl8pPr>
            <a:lvl9pPr marL="274223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8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345821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47" tIns="68547" rIns="68547" bIns="6854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7" tIns="68547" rIns="68547" bIns="6854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2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z="1400" smtClean="0">
                <a:solidFill>
                  <a:prstClr val="black"/>
                </a:solidFill>
                <a:latin typeface="Calibri" panose="020F0502020204030204" charset="0"/>
              </a:rPr>
              <a:pPr>
                <a:defRPr/>
              </a:pPr>
              <a:t>05/12/2021</a:t>
            </a:fld>
            <a:endParaRPr lang="en-US" altLang="x-none" sz="14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4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400" smtClean="0">
                <a:solidFill>
                  <a:prstClr val="black"/>
                </a:solidFill>
                <a:latin typeface="Calibri" panose="020F0502020204030204" charset="0"/>
              </a:rPr>
              <a:pPr algn="l">
                <a:defRPr/>
              </a:pPr>
              <a:t>‹#›</a:t>
            </a:fld>
            <a:endParaRPr lang="en-US" altLang="x-none" sz="14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9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809476-058F-483D-90DC-80254B6B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EA1605C-F553-424E-B57B-E54C7A95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21965D-7FF3-48B4-9A11-A60103CF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48E340-DC57-4314-9612-CF3E7E8A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1C6DB4-9498-4814-BAD4-1784F4ED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6F28772-FE99-4FA4-8E10-99E35388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7328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390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10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DE72C6E-70C6-4CCF-9507-77F7CFE1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60C487-C060-4723-9087-D85740F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906EAD-2461-4B99-A538-6D20493E0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562"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24004A-9EBD-4147-90D2-E795E30F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D96D49-9DB6-47E8-BC5A-37E85C54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562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0"/>
            <a:ext cx="304800" cy="30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9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5619-F44C-4223-A1D4-AE2CF1D2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6CB7-EFAF-47DA-B3BA-93AA5E227C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6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DE72C6E-70C6-4CCF-9507-77F7CFE1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60C487-C060-4723-9087-D85740F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906EAD-2461-4B99-A538-6D20493E0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685715"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24004A-9EBD-4147-90D2-E795E30F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endParaRPr lang="zh-CN" altLang="en-US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D96D49-9DB6-47E8-BC5A-37E85C54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685715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8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DE72C6E-70C6-4CCF-9507-77F7CFE1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60C487-C060-4723-9087-D85740F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906EAD-2461-4B99-A538-6D20493E0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562"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24004A-9EBD-4147-90D2-E795E30F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D96D49-9DB6-47E8-BC5A-37E85C54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562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8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DE72C6E-70C6-4CCF-9507-77F7CFE1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60C487-C060-4723-9087-D85740F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906EAD-2461-4B99-A538-6D20493E0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596"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24004A-9EBD-4147-90D2-E795E30F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D96D49-9DB6-47E8-BC5A-37E85C54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59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1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DE72C6E-70C6-4CCF-9507-77F7CFE1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60C487-C060-4723-9087-D85740F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906EAD-2461-4B99-A538-6D20493E0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647"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24004A-9EBD-4147-90D2-E795E30F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D96D49-9DB6-47E8-BC5A-37E85C54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647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DE72C6E-70C6-4CCF-9507-77F7CFE1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60C487-C060-4723-9087-D85740F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906EAD-2461-4B99-A538-6D20493E0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15"/>
              <a:t>2021/12/5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24004A-9EBD-4147-90D2-E795E30F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D96D49-9DB6-47E8-BC5A-37E85C54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15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8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9" tIns="34289" rIns="68559" bIns="34289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9" tIns="34289" rIns="68559" bIns="34289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685562">
              <a:defRPr/>
            </a:pPr>
            <a:fld id="{D7CF0933-AD9A-483E-B55D-B968C5CAA30A}" type="datetimeFigureOut">
              <a:rPr lang="en-US"/>
              <a:pPr defTabSz="685562">
                <a:defRPr/>
              </a:pPr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68556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685562">
              <a:defRPr/>
            </a:pPr>
            <a:fld id="{7E8B42BE-97E8-4C84-9448-6C66074E824B}" type="slidenum">
              <a:rPr lang="en-US"/>
              <a:pPr defTabSz="685562"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397" y="50088"/>
            <a:ext cx="9144793" cy="50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5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77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56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34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12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090" indent="-2570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17" indent="-2142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5898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hyperlink" Target="mailto:hongvu7219@gmail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1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2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2.jpeg"/><Relationship Id="rId5" Type="http://schemas.openxmlformats.org/officeDocument/2006/relationships/image" Target="../media/image12.png"/><Relationship Id="rId4" Type="http://schemas.openxmlformats.org/officeDocument/2006/relationships/hyperlink" Target="mailto:hongvu7219@gma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2.png"/><Relationship Id="rId4" Type="http://schemas.openxmlformats.org/officeDocument/2006/relationships/hyperlink" Target="mailto:hongvu7219@gmail.co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2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4.xml"/><Relationship Id="rId6" Type="http://schemas.openxmlformats.org/officeDocument/2006/relationships/hyperlink" Target="https://www.facebook.com/vuhong1972" TargetMode="Externa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notesSlide" Target="../notesSlides/notesSlide18.xml"/><Relationship Id="rId7" Type="http://schemas.openxmlformats.org/officeDocument/2006/relationships/hyperlink" Target="https://www.facebook.com/vuhong1972" TargetMode="Externa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2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2.png"/><Relationship Id="rId11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hyperlink" Target="mailto:hongvu7219@gmail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6" Type="http://schemas.microsoft.com/office/2007/relationships/hdphoto" Target="../media/hdphoto1.wdp"/><Relationship Id="rId11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facebook.com/vuhong1972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6.gif"/><Relationship Id="rId5" Type="http://schemas.openxmlformats.org/officeDocument/2006/relationships/image" Target="../media/image12.png"/><Relationship Id="rId4" Type="http://schemas.openxmlformats.org/officeDocument/2006/relationships/hyperlink" Target="mailto:hongvu7219@gmail.com" TargetMode="Externa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hyperlink" Target="mailto:hongvu7219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hyperlink" Target="mailto:hongvu721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5907DFE-93F5-4A37-A622-CC79D547B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"/>
            <a:ext cx="9144000" cy="5143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351"/>
            <a:ext cx="9144000" cy="13751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ACC96DA-24A8-4674-B264-C507B17345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6" y="657226"/>
            <a:ext cx="1595171" cy="23556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F3EB684-E767-449C-9C46-8DC07FF7B1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11" y="314905"/>
            <a:ext cx="723706" cy="4860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48436DC-BC4F-4FA0-830A-07A2DDE45F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59" y="1103310"/>
            <a:ext cx="1292573" cy="7038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16C9919-636D-4BE3-9D63-DE65E81294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08" y="687930"/>
            <a:ext cx="1580462" cy="222223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B73A7436-6A7D-4191-AFA3-4E6035FEDC1E}"/>
              </a:ext>
            </a:extLst>
          </p:cNvPr>
          <p:cNvSpPr txBox="1"/>
          <p:nvPr/>
        </p:nvSpPr>
        <p:spPr>
          <a:xfrm>
            <a:off x="272101" y="1890793"/>
            <a:ext cx="7448912" cy="1361912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algn="ctr" defTabSz="685562"/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A8A8CEF-A28F-4524-9AAD-B3BCFD1C306F}"/>
              </a:ext>
            </a:extLst>
          </p:cNvPr>
          <p:cNvGrpSpPr/>
          <p:nvPr/>
        </p:nvGrpSpPr>
        <p:grpSpPr>
          <a:xfrm>
            <a:off x="1404626" y="3315969"/>
            <a:ext cx="1292573" cy="1132337"/>
            <a:chOff x="1872816" y="4421273"/>
            <a:chExt cx="1723430" cy="150978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7FFA1322-2E8A-4197-AE2D-69A934FE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816" y="4421273"/>
              <a:ext cx="1723430" cy="1509782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20236BED-9575-4DE8-92F0-F6FC42E1FA4B}"/>
                </a:ext>
              </a:extLst>
            </p:cNvPr>
            <p:cNvSpPr/>
            <p:nvPr/>
          </p:nvSpPr>
          <p:spPr>
            <a:xfrm>
              <a:off x="2061210" y="4724400"/>
              <a:ext cx="1333500" cy="3000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7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4800" y="726328"/>
            <a:ext cx="4648201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</a:t>
            </a:r>
            <a:r>
              <a:rPr lang="en-US" sz="2800" dirty="0" smtClean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391646" y="3670129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5 ô li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4 ô li r</a:t>
            </a:r>
            <a:r>
              <a:rPr lang="vi-VN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6 ô li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5970" y="133350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83950"/>
            <a:ext cx="3520800" cy="35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005" y="134967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73211" y="677511"/>
            <a:ext cx="4416136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</a:t>
            </a:r>
            <a:r>
              <a:rPr lang="en-US" sz="2800" dirty="0" smtClean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01600" y="2810418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1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2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3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83950"/>
            <a:ext cx="3520800" cy="35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6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3350"/>
            <a:ext cx="8686800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b="1" dirty="0">
                <a:solidFill>
                  <a:srgbClr val="70AD47">
                    <a:lumMod val="50000"/>
                  </a:srgbClr>
                </a:solidFill>
                <a:latin typeface="Arial-Rounded"/>
              </a:rPr>
              <a:t>VIDEO HƯỚNG DẪN VIẾT CHỮ HOA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A (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2) 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y2mate.com - CHỮ A VIẾT HOA KIỂU 2_36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590550"/>
            <a:ext cx="6031706" cy="43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9">
            <a:extLst>
              <a:ext uri="{FF2B5EF4-FFF2-40B4-BE49-F238E27FC236}">
                <a16:creationId xmlns=""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1674392" y="438150"/>
            <a:ext cx="578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5400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kern="0" dirty="0" err="1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5400" kern="0" dirty="0">
              <a:solidFill>
                <a:srgbClr val="EB7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OnlineLabels Clip Art -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783166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826" y="4476750"/>
            <a:ext cx="8180548" cy="584765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Fnh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bốn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cùng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chung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mŎ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Tinh thần đoàn kết là gì - Sức mạnh chống lại dịch bệnh Coro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2044"/>
            <a:ext cx="70104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88226"/>
            <a:ext cx="8868406" cy="1442113"/>
          </a:xfrm>
          <a:prstGeom prst="rect">
            <a:avLst/>
          </a:prstGeom>
          <a:noFill/>
        </p:spPr>
        <p:txBody>
          <a:bodyPr wrap="square" lIns="120575" tIns="60287" rIns="120575" bIns="60287" rtlCol="0">
            <a:spAutoFit/>
          </a:bodyPr>
          <a:lstStyle/>
          <a:p>
            <a:pPr defTabSz="792146">
              <a:lnSpc>
                <a:spcPct val="165000"/>
              </a:lnSpc>
            </a:pPr>
            <a:r>
              <a:rPr lang="en-US" sz="2600" dirty="0">
                <a:solidFill>
                  <a:srgbClr val="0070C0"/>
                </a:solidFill>
                <a:latin typeface="NTN02" pitchFamily="34" charset="0"/>
                <a:ea typeface="NTN02" pitchFamily="34" charset="0"/>
              </a:rPr>
              <a:t>11111111111111111111111111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053991" y="701781"/>
            <a:ext cx="8013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Fnh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bốn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biển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cùng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chung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mŎ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24955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3028951"/>
            <a:ext cx="686605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718566" y="3028951"/>
            <a:ext cx="3362043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 err="1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h,b,g</a:t>
            </a:r>
            <a:r>
              <a:rPr lang="en-US" sz="2800" b="1" dirty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3614" y="2551168"/>
            <a:ext cx="462881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688700" y="2551168"/>
            <a:ext cx="3113450" cy="55397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lang="en-US" sz="2800" b="1" dirty="0">
              <a:solidFill>
                <a:srgbClr val="FF33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3" y="3562350"/>
            <a:ext cx="680183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3535339"/>
            <a:ext cx="377529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23970" y="4095753"/>
            <a:ext cx="5594599" cy="984869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4075200"/>
            <a:ext cx="3657600" cy="107104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97180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1649739"/>
            <a:ext cx="3697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3733459" y="163878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96166" y="163350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81600" y="1649739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88700" y="1649739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080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24800" y="1617267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7315200" y="1150474"/>
            <a:ext cx="211250" cy="6306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7262911" y="285750"/>
            <a:ext cx="1486950" cy="646650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1,5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39085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F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597" y="3091832"/>
            <a:ext cx="608230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F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6948078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Fnh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em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bốn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biển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cùng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chung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mŎ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nhà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.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36714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Fnh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125" y="3628463"/>
            <a:ext cx="2833275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Fnh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71553"/>
            <a:ext cx="1447800" cy="116955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0"/>
            <a:ext cx="1702482" cy="1203851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57239" y="630158"/>
            <a:ext cx="3462135" cy="1880278"/>
            <a:chOff x="1866512" y="1446509"/>
            <a:chExt cx="3271491" cy="2309600"/>
          </a:xfrm>
        </p:grpSpPr>
        <p:grpSp>
          <p:nvGrpSpPr>
            <p:cNvPr id="6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grpSp>
            <p:nvGrpSpPr>
              <p:cNvPr id="15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9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0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2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3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4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5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6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7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8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9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0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1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2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3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4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5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6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7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8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9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0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1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2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3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4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5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6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</p:grpSp>
        </p:grpSp>
        <p:sp>
          <p:nvSpPr>
            <p:cNvPr id="7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69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VIẾT VÀO VỞ.</a:t>
              </a:r>
            </a:p>
          </p:txBody>
        </p:sp>
      </p:grpSp>
      <p:pic>
        <p:nvPicPr>
          <p:cNvPr id="97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947305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927"/>
            <a:ext cx="9144000" cy="13751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1E3753C-61F4-468C-BB3A-79F3CEC8C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3" y="1271856"/>
            <a:ext cx="2636044" cy="27646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093A08-8E20-445F-9189-87B5ECE50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31" y="296324"/>
            <a:ext cx="6050493" cy="4077892"/>
          </a:xfrm>
          <a:prstGeom prst="rect">
            <a:avLst/>
          </a:prstGeom>
        </p:spPr>
      </p:pic>
      <p:sp>
        <p:nvSpPr>
          <p:cNvPr id="12" name="íşļïḋê">
            <a:extLst>
              <a:ext uri="{FF2B5EF4-FFF2-40B4-BE49-F238E27FC236}">
                <a16:creationId xmlns:a16="http://schemas.microsoft.com/office/drawing/2014/main" xmlns="" id="{7D7B50F5-BFDF-4E2F-9384-F064290D0EF5}"/>
              </a:ext>
            </a:extLst>
          </p:cNvPr>
          <p:cNvSpPr txBox="1"/>
          <p:nvPr/>
        </p:nvSpPr>
        <p:spPr>
          <a:xfrm>
            <a:off x="4298624" y="1172872"/>
            <a:ext cx="4473901" cy="71030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000" b="1" dirty="0" err="1" smtClean="0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Củng</a:t>
            </a:r>
            <a:r>
              <a:rPr lang="en-US" altLang="zh-CN" sz="5000" b="1" dirty="0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000" b="1" dirty="0" err="1" smtClean="0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cố</a:t>
            </a:r>
            <a:r>
              <a:rPr lang="en-US" altLang="zh-CN" sz="5000" b="1" dirty="0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000" b="1" dirty="0" err="1" smtClean="0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5000" b="1" dirty="0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endParaRPr lang="en-US" altLang="zh-CN" sz="5000" b="1" dirty="0" smtClean="0">
              <a:solidFill>
                <a:srgbClr val="00C7F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ctr"/>
            <a:r>
              <a:rPr lang="en-US" altLang="zh-CN" sz="5000" b="1" dirty="0" err="1" smtClean="0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lang="en-US" altLang="zh-CN" sz="5000" b="1" dirty="0" smtClean="0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00C7F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dò</a:t>
            </a:r>
            <a:endParaRPr lang="zh-CN" altLang="en-US" sz="5000" b="1" dirty="0">
              <a:solidFill>
                <a:srgbClr val="00C7F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5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xmlns="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8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34" y="2670928"/>
            <a:ext cx="1973213" cy="2472637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" y="3795508"/>
            <a:ext cx="9143908" cy="15763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84" y="3710038"/>
            <a:ext cx="2160240" cy="12066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1" y="2871399"/>
            <a:ext cx="936104" cy="144194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FB8A9BD-5390-446E-A0A5-27517F552C00}"/>
              </a:ext>
            </a:extLst>
          </p:cNvPr>
          <p:cNvSpPr/>
          <p:nvPr/>
        </p:nvSpPr>
        <p:spPr>
          <a:xfrm>
            <a:off x="1115617" y="412191"/>
            <a:ext cx="2016224" cy="791843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1" tIns="45507" rIns="91011" bIns="45507" rtlCol="0" anchor="ctr"/>
          <a:lstStyle/>
          <a:p>
            <a:pPr algn="ctr" defTabSz="91003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CDF014B8-BAF0-49AA-B8B6-BE0F60B70158}"/>
              </a:ext>
            </a:extLst>
          </p:cNvPr>
          <p:cNvSpPr/>
          <p:nvPr/>
        </p:nvSpPr>
        <p:spPr>
          <a:xfrm>
            <a:off x="683571" y="628136"/>
            <a:ext cx="2088232" cy="1079787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1" tIns="45507" rIns="91011" bIns="45507" rtlCol="0" anchor="ctr"/>
          <a:lstStyle/>
          <a:p>
            <a:pPr algn="ctr" defTabSz="910037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18" y="628135"/>
            <a:ext cx="5480578" cy="2447516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1610563" y="2114174"/>
            <a:ext cx="5688632" cy="923045"/>
          </a:xfrm>
          <a:prstGeom prst="rect">
            <a:avLst/>
          </a:prstGeom>
          <a:noFill/>
        </p:spPr>
        <p:txBody>
          <a:bodyPr wrap="square" lIns="91011" tIns="45507" rIns="91011" bIns="45507" rtlCol="0">
            <a:spAutoFit/>
          </a:bodyPr>
          <a:lstStyle/>
          <a:p>
            <a:pPr algn="ctr" defTabSz="910037"/>
            <a:r>
              <a:rPr lang="en-US" altLang="zh-CN" sz="5400" spc="-300" dirty="0">
                <a:solidFill>
                  <a:srgbClr val="2CA6E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5400" spc="-300" dirty="0">
              <a:solidFill>
                <a:srgbClr val="2CA6E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57"/>
            <a:ext cx="1532592" cy="143971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3054"/>
            <a:ext cx="396972" cy="676448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6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927"/>
            <a:ext cx="9144000" cy="13751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E9CCE02-24B7-49BD-8BF1-13A005642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1" y="797743"/>
            <a:ext cx="2953941" cy="3675746"/>
          </a:xfrm>
          <a:prstGeom prst="rect">
            <a:avLst/>
          </a:prstGeom>
        </p:spPr>
      </p:pic>
      <p:sp>
        <p:nvSpPr>
          <p:cNvPr id="20" name="文本框 39">
            <a:extLst>
              <a:ext uri="{FF2B5EF4-FFF2-40B4-BE49-F238E27FC236}">
                <a16:creationId xmlns="" xmlns:a16="http://schemas.microsoft.com/office/drawing/2014/main" id="{CA5ACC2A-6F95-43A7-A190-DDD7BD9F4718}"/>
              </a:ext>
            </a:extLst>
          </p:cNvPr>
          <p:cNvSpPr txBox="1"/>
          <p:nvPr/>
        </p:nvSpPr>
        <p:spPr>
          <a:xfrm>
            <a:off x="4211633" y="1620267"/>
            <a:ext cx="4639295" cy="1223410"/>
          </a:xfrm>
          <a:prstGeom prst="rect">
            <a:avLst/>
          </a:prstGeom>
          <a:noFill/>
        </p:spPr>
        <p:txBody>
          <a:bodyPr wrap="square" lIns="68547" tIns="34289" rIns="68547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426">
              <a:defRPr/>
            </a:pPr>
            <a:r>
              <a:rPr lang="en-US" altLang="zh-CN" sz="7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Khởi</a:t>
            </a:r>
            <a:r>
              <a:rPr lang="en-US" altLang="zh-CN" sz="7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vi-VN" altLang="zh-CN" sz="7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động</a:t>
            </a:r>
            <a:endParaRPr lang="zh-CN" altLang="en-US" sz="7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042322"/>
            <a:ext cx="2133600" cy="355481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GIAO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NỐI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99" y="301904"/>
            <a:ext cx="49450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9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BA5E1EF-ECEC-49FC-974E-980CE4E3BB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4"/>
          <a:stretch/>
        </p:blipFill>
        <p:spPr>
          <a:xfrm>
            <a:off x="685800" y="1038610"/>
            <a:ext cx="7848600" cy="41224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1E513E4-DAD0-4D82-A4FA-2248A7AAA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90" y="362767"/>
            <a:ext cx="2919242" cy="15993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935"/>
            <a:ext cx="9144000" cy="1375133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xmlns="" id="{FE7DFFF3-7FFE-47E9-9B6E-B37A3367B7A0}"/>
              </a:ext>
            </a:extLst>
          </p:cNvPr>
          <p:cNvSpPr txBox="1"/>
          <p:nvPr/>
        </p:nvSpPr>
        <p:spPr>
          <a:xfrm>
            <a:off x="3470805" y="881613"/>
            <a:ext cx="2202389" cy="56169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TiếngViệt</a:t>
            </a:r>
            <a:endParaRPr lang="zh-CN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412024"/>
            <a:ext cx="3352814" cy="32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600200" y="83509"/>
            <a:ext cx="7265283" cy="4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0" tIns="45630" rIns="91260" bIns="4563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061"/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1421271"/>
            <a:ext cx="3179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91489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 (</a:t>
            </a:r>
            <a:r>
              <a:rPr lang="en-US" sz="40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40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0033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6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934"/>
            <a:ext cx="9144000" cy="13751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D7E1FE3-56D7-4C2A-A59C-C640D1667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47" y="885826"/>
            <a:ext cx="5502366" cy="2619470"/>
          </a:xfrm>
          <a:prstGeom prst="rect">
            <a:avLst/>
          </a:prstGeom>
        </p:spPr>
      </p:pic>
      <p:sp>
        <p:nvSpPr>
          <p:cNvPr id="16" name="文本框 39">
            <a:extLst>
              <a:ext uri="{FF2B5EF4-FFF2-40B4-BE49-F238E27FC236}">
                <a16:creationId xmlns:a16="http://schemas.microsoft.com/office/drawing/2014/main" xmlns="" id="{CA5ACC2A-6F95-43A7-A190-DDD7BD9F4718}"/>
              </a:ext>
            </a:extLst>
          </p:cNvPr>
          <p:cNvSpPr txBox="1"/>
          <p:nvPr/>
        </p:nvSpPr>
        <p:spPr>
          <a:xfrm>
            <a:off x="2656799" y="1583856"/>
            <a:ext cx="3830403" cy="1223410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579">
              <a:defRPr/>
            </a:pPr>
            <a:r>
              <a:rPr lang="en-US" altLang="zh-CN" sz="7500" dirty="0" err="1">
                <a:solidFill>
                  <a:srgbClr val="60C2D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7500" dirty="0">
                <a:solidFill>
                  <a:srgbClr val="60C2D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500" dirty="0" smtClean="0">
                <a:solidFill>
                  <a:srgbClr val="60C2D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lang="zh-CN" altLang="en-US" sz="7500" dirty="0">
              <a:solidFill>
                <a:srgbClr val="60C2D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2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931"/>
            <a:ext cx="9144000" cy="137513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47800" y="1302935"/>
            <a:ext cx="3503666" cy="1296561"/>
            <a:chOff x="2744315" y="1595348"/>
            <a:chExt cx="4326579" cy="1598392"/>
          </a:xfrm>
          <a:solidFill>
            <a:srgbClr val="ABDB77"/>
          </a:solidFill>
        </p:grpSpPr>
        <p:sp>
          <p:nvSpPr>
            <p:cNvPr id="6" name="Right Arrow 5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2470" y="1962949"/>
              <a:ext cx="3681126" cy="796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1.Viết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6758" y="1414995"/>
            <a:ext cx="1295802" cy="1184501"/>
            <a:chOff x="2210284" y="3447251"/>
            <a:chExt cx="826089" cy="809063"/>
          </a:xfrm>
        </p:grpSpPr>
        <p:sp>
          <p:nvSpPr>
            <p:cNvPr id="9" name="Oval 8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2" b="93967" l="0" r="96438">
                        <a14:foregroundMark x1="63313" y1="22853" x2="74750" y2="25053"/>
                        <a14:foregroundMark x1="87688" y1="24273" x2="89313" y2="30092"/>
                        <a14:foregroundMark x1="91250" y1="22853" x2="87875" y2="29879"/>
                        <a14:foregroundMark x1="74375" y1="24273" x2="75063" y2="26260"/>
                        <a14:foregroundMark x1="84500" y1="83463" x2="84500" y2="84244"/>
                        <a14:foregroundMark x1="13375" y1="83818" x2="74938" y2="32150"/>
                        <a14:foregroundMark x1="15812" y1="44855" x2="73500" y2="72960"/>
                        <a14:foregroundMark x1="65125" y1="11498" x2="74563" y2="65649"/>
                        <a14:foregroundMark x1="72750" y1="67282" x2="72750" y2="82612"/>
                        <a14:foregroundMark x1="88938" y1="28886" x2="82938" y2="77786"/>
                        <a14:foregroundMark x1="54625" y1="18169" x2="51063" y2="2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155"/>
            <a:ext cx="4312579" cy="3797765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7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C7629-9933-41FF-B4A2-4C1E629A581F}"/>
              </a:ext>
            </a:extLst>
          </p:cNvPr>
          <p:cNvSpPr txBox="1"/>
          <p:nvPr/>
        </p:nvSpPr>
        <p:spPr>
          <a:xfrm>
            <a:off x="304801" y="217575"/>
            <a:ext cx="8762999" cy="469357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2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r>
              <a:rPr lang="en-US" sz="2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0CC1A7-2BC1-4A7B-B4CD-062B23C025B6}"/>
              </a:ext>
            </a:extLst>
          </p:cNvPr>
          <p:cNvSpPr txBox="1"/>
          <p:nvPr/>
        </p:nvSpPr>
        <p:spPr>
          <a:xfrm>
            <a:off x="457002" y="794446"/>
            <a:ext cx="6096197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UPS PRESENTATION by kkj19691 on Genial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829916"/>
            <a:ext cx="2228452" cy="22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81350"/>
            <a:ext cx="1766246" cy="17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7" y="1428750"/>
            <a:ext cx="3520800" cy="35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7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6450" y="16343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874120"/>
            <a:ext cx="5486399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2_)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410406" y="203835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5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6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7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83950"/>
            <a:ext cx="3520800" cy="35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7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209550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52400" y="895350"/>
            <a:ext cx="4800600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390045" y="365188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1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2,5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60861"/>
            <a:ext cx="3494132" cy="35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fn3k5n5n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fn3k5n5n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fn3k5n5n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fn3k5n5n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fn3k5n5n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fn3k5n5n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C7F6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0C7F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870</Words>
  <Application>Microsoft Office PowerPoint</Application>
  <PresentationFormat>On-screen Show (16:9)</PresentationFormat>
  <Paragraphs>139</Paragraphs>
  <Slides>19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Office 主题​​</vt:lpstr>
      <vt:lpstr>5_Office 主题​​</vt:lpstr>
      <vt:lpstr>1_Office 主题​​</vt:lpstr>
      <vt:lpstr>2_Office 主题​​</vt:lpstr>
      <vt:lpstr>3_Office 主题​​</vt:lpstr>
      <vt:lpstr>4_Office 主题​​</vt:lpstr>
      <vt:lpstr>3_Office Theme</vt:lpstr>
      <vt:lpstr>2_Office 主题</vt:lpstr>
      <vt:lpstr>1_Office Theme</vt:lpstr>
      <vt:lpstr>2_Office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9</cp:revision>
  <dcterms:created xsi:type="dcterms:W3CDTF">2021-11-28T16:26:16Z</dcterms:created>
  <dcterms:modified xsi:type="dcterms:W3CDTF">2021-12-05T03:43:13Z</dcterms:modified>
</cp:coreProperties>
</file>