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  <p:sldMasterId id="2147483676" r:id="rId4"/>
    <p:sldMasterId id="2147483678" r:id="rId5"/>
  </p:sldMasterIdLst>
  <p:notesMasterIdLst>
    <p:notesMasterId r:id="rId11"/>
  </p:notesMasterIdLst>
  <p:sldIdLst>
    <p:sldId id="262" r:id="rId6"/>
    <p:sldId id="258" r:id="rId7"/>
    <p:sldId id="259" r:id="rId8"/>
    <p:sldId id="260" r:id="rId9"/>
    <p:sldId id="2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tableStyles" Target="tableStyle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23399-FAF1-4E35-B4A5-1CFA8D5C953A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11A5F-A739-4FC0-8743-B370F5DD2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97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1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967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75336F-9F01-4B76-B647-C0474B9581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663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298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302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669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365" indent="0">
              <a:buNone/>
              <a:defRPr sz="3733"/>
            </a:lvl2pPr>
            <a:lvl3pPr marL="1218732" indent="0">
              <a:buNone/>
              <a:defRPr sz="3200"/>
            </a:lvl3pPr>
            <a:lvl4pPr marL="1828101" indent="0">
              <a:buNone/>
              <a:defRPr sz="2667"/>
            </a:lvl4pPr>
            <a:lvl5pPr marL="2437470" indent="0">
              <a:buNone/>
              <a:defRPr sz="2667"/>
            </a:lvl5pPr>
            <a:lvl6pPr marL="3046838" indent="0">
              <a:buNone/>
              <a:defRPr sz="2667"/>
            </a:lvl6pPr>
            <a:lvl7pPr marL="3656203" indent="0">
              <a:buNone/>
              <a:defRPr sz="2667"/>
            </a:lvl7pPr>
            <a:lvl8pPr marL="4265568" indent="0">
              <a:buNone/>
              <a:defRPr sz="2667"/>
            </a:lvl8pPr>
            <a:lvl9pPr marL="4874933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3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365" indent="0">
              <a:buNone/>
              <a:defRPr sz="1600"/>
            </a:lvl2pPr>
            <a:lvl3pPr marL="1218732" indent="0">
              <a:buNone/>
              <a:defRPr sz="1333"/>
            </a:lvl3pPr>
            <a:lvl4pPr marL="1828101" indent="0">
              <a:buNone/>
              <a:defRPr sz="1200"/>
            </a:lvl4pPr>
            <a:lvl5pPr marL="2437470" indent="0">
              <a:buNone/>
              <a:defRPr sz="1200"/>
            </a:lvl5pPr>
            <a:lvl6pPr marL="3046838" indent="0">
              <a:buNone/>
              <a:defRPr sz="1200"/>
            </a:lvl6pPr>
            <a:lvl7pPr marL="3656203" indent="0">
              <a:buNone/>
              <a:defRPr sz="1200"/>
            </a:lvl7pPr>
            <a:lvl8pPr marL="4265568" indent="0">
              <a:buNone/>
              <a:defRPr sz="1200"/>
            </a:lvl8pPr>
            <a:lvl9pPr marL="4874933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4DBF65B-4746-40C1-B906-C5A84C1A52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DB899E5-0EEC-49FE-AB3C-89FE6C385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19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4DBF65B-4746-40C1-B906-C5A84C1A52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DB899E5-0EEC-49FE-AB3C-89FE6C385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44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4DBF65B-4746-40C1-B906-C5A84C1A52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DB899E5-0EEC-49FE-AB3C-89FE6C385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77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259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948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4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41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2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4DBF65B-4746-40C1-B906-C5A84C1A52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DB899E5-0EEC-49FE-AB3C-89FE6C385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13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4DBF65B-4746-40C1-B906-C5A84C1A52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DB899E5-0EEC-49FE-AB3C-89FE6C385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84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36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73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10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47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683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620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556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493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4DBF65B-4746-40C1-B906-C5A84C1A52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DB899E5-0EEC-49FE-AB3C-89FE6C385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36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4DBF65B-4746-40C1-B906-C5A84C1A52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DB899E5-0EEC-49FE-AB3C-89FE6C385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01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65" indent="0">
              <a:buNone/>
              <a:defRPr sz="2667" b="1"/>
            </a:lvl2pPr>
            <a:lvl3pPr marL="1218732" indent="0">
              <a:buNone/>
              <a:defRPr sz="2400" b="1"/>
            </a:lvl3pPr>
            <a:lvl4pPr marL="1828101" indent="0">
              <a:buNone/>
              <a:defRPr sz="2133" b="1"/>
            </a:lvl4pPr>
            <a:lvl5pPr marL="2437470" indent="0">
              <a:buNone/>
              <a:defRPr sz="2133" b="1"/>
            </a:lvl5pPr>
            <a:lvl6pPr marL="3046838" indent="0">
              <a:buNone/>
              <a:defRPr sz="2133" b="1"/>
            </a:lvl6pPr>
            <a:lvl7pPr marL="3656203" indent="0">
              <a:buNone/>
              <a:defRPr sz="2133" b="1"/>
            </a:lvl7pPr>
            <a:lvl8pPr marL="4265568" indent="0">
              <a:buNone/>
              <a:defRPr sz="2133" b="1"/>
            </a:lvl8pPr>
            <a:lvl9pPr marL="4874933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65" indent="0">
              <a:buNone/>
              <a:defRPr sz="2667" b="1"/>
            </a:lvl2pPr>
            <a:lvl3pPr marL="1218732" indent="0">
              <a:buNone/>
              <a:defRPr sz="2400" b="1"/>
            </a:lvl3pPr>
            <a:lvl4pPr marL="1828101" indent="0">
              <a:buNone/>
              <a:defRPr sz="2133" b="1"/>
            </a:lvl4pPr>
            <a:lvl5pPr marL="2437470" indent="0">
              <a:buNone/>
              <a:defRPr sz="2133" b="1"/>
            </a:lvl5pPr>
            <a:lvl6pPr marL="3046838" indent="0">
              <a:buNone/>
              <a:defRPr sz="2133" b="1"/>
            </a:lvl6pPr>
            <a:lvl7pPr marL="3656203" indent="0">
              <a:buNone/>
              <a:defRPr sz="2133" b="1"/>
            </a:lvl7pPr>
            <a:lvl8pPr marL="4265568" indent="0">
              <a:buNone/>
              <a:defRPr sz="2133" b="1"/>
            </a:lvl8pPr>
            <a:lvl9pPr marL="4874933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4DBF65B-4746-40C1-B906-C5A84C1A52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DB899E5-0EEC-49FE-AB3C-89FE6C385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07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4DBF65B-4746-40C1-B906-C5A84C1A52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DB899E5-0EEC-49FE-AB3C-89FE6C385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99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4DBF65B-4746-40C1-B906-C5A84C1A52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DB899E5-0EEC-49FE-AB3C-89FE6C385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05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7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66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7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365" indent="0">
              <a:buNone/>
              <a:defRPr sz="1600"/>
            </a:lvl2pPr>
            <a:lvl3pPr marL="1218732" indent="0">
              <a:buNone/>
              <a:defRPr sz="1333"/>
            </a:lvl3pPr>
            <a:lvl4pPr marL="1828101" indent="0">
              <a:buNone/>
              <a:defRPr sz="1200"/>
            </a:lvl4pPr>
            <a:lvl5pPr marL="2437470" indent="0">
              <a:buNone/>
              <a:defRPr sz="1200"/>
            </a:lvl5pPr>
            <a:lvl6pPr marL="3046838" indent="0">
              <a:buNone/>
              <a:defRPr sz="1200"/>
            </a:lvl6pPr>
            <a:lvl7pPr marL="3656203" indent="0">
              <a:buNone/>
              <a:defRPr sz="1200"/>
            </a:lvl7pPr>
            <a:lvl8pPr marL="4265568" indent="0">
              <a:buNone/>
              <a:defRPr sz="1200"/>
            </a:lvl8pPr>
            <a:lvl9pPr marL="4874933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4DBF65B-4746-40C1-B906-C5A84C1A52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4/24/2022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DB899E5-0EEC-49FE-AB3C-89FE6C385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87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34DD42E-11C0-411E-A1DA-71557E534A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" y="0"/>
            <a:ext cx="12188025" cy="6858000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1988800" y="6477000"/>
            <a:ext cx="304800" cy="297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1182766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07" tIns="45705" rIns="91407" bIns="4570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horz" lIns="91407" tIns="45705" rIns="91407" bIns="4570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07" tIns="45705" rIns="91407" bIns="45705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732"/>
            <a:fld id="{54DBF65B-4746-40C1-B906-C5A84C1A520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732"/>
              <a:t>4/24/2022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91407" tIns="45705" rIns="91407" bIns="45705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73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07" tIns="45705" rIns="91407" bIns="45705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732"/>
            <a:fld id="{BDB899E5-0EEC-49FE-AB3C-89FE6C3855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73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05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1218732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27" indent="-457027" algn="l" defTabSz="1218732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223" indent="-380856" algn="l" defTabSz="12187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419" indent="-304686" algn="l" defTabSz="12187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784" indent="-304686" algn="l" defTabSz="12187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149" indent="-304686" algn="l" defTabSz="1218732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1516" indent="-304686" algn="l" defTabSz="12187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0884" indent="-304686" algn="l" defTabSz="12187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0258" indent="-304686" algn="l" defTabSz="12187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9620" indent="-304686" algn="l" defTabSz="12187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65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32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01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70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838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203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568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933" algn="l" defTabSz="121873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34DD42E-11C0-411E-A1DA-71557E534A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" y="0"/>
            <a:ext cx="1218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531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34DD42E-11C0-411E-A1DA-71557E534A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" y="0"/>
            <a:ext cx="12188025" cy="6858000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1988800" y="6477000"/>
            <a:ext cx="304800" cy="297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476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34DD42E-11C0-411E-A1DA-71557E534A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" y="0"/>
            <a:ext cx="12188025" cy="6858000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11988800" y="6477000"/>
            <a:ext cx="304800" cy="297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329655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1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6" indent="-228536" algn="l" defTabSz="9141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0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779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8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046" indent="-228536" algn="l" defTabSz="9141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128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6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6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382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499" algn="l" defTabSz="91412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0.png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4.em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E0611EC-B729-4A23-B964-2367E9990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863954" y="149797"/>
            <a:ext cx="11825697" cy="6992023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E9FD2F9B-9A2C-4736-880E-7002AB3857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715" y="2612180"/>
            <a:ext cx="7147080" cy="37307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DDD9A7E-3BBD-43F6-8FE8-61164FD100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6825" y="820423"/>
            <a:ext cx="778775" cy="48870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304BD44-C7C1-40B1-B806-A330AD1A2F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311" y="491208"/>
            <a:ext cx="1049247" cy="65843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8BF177E-73C7-48A6-8FA5-5419A14F3D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3048" y="5415273"/>
            <a:ext cx="1755013" cy="11013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B4FEC38-5FFA-4773-AA65-D10DE2A689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5406" y="5563892"/>
            <a:ext cx="2062231" cy="1294109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0796BD4E-982C-4898-ADF0-C7D6293F8029}"/>
              </a:ext>
            </a:extLst>
          </p:cNvPr>
          <p:cNvGrpSpPr/>
          <p:nvPr/>
        </p:nvGrpSpPr>
        <p:grpSpPr>
          <a:xfrm>
            <a:off x="10596437" y="109273"/>
            <a:ext cx="1089931" cy="1662867"/>
            <a:chOff x="8683894" y="705760"/>
            <a:chExt cx="1389852" cy="2120445"/>
          </a:xfrm>
        </p:grpSpPr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676A9548-AEC3-4264-857E-B2A903565E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047">
                <a:defRPr/>
              </a:pPr>
              <a:endParaRPr lang="zh-CN" altLang="en-US" sz="18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17D1A87D-1F96-4782-809F-5D264B2C9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047">
                <a:defRPr/>
              </a:pPr>
              <a:endParaRPr lang="zh-CN" altLang="en-US" sz="18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52">
              <a:extLst>
                <a:ext uri="{FF2B5EF4-FFF2-40B4-BE49-F238E27FC236}">
                  <a16:creationId xmlns:a16="http://schemas.microsoft.com/office/drawing/2014/main" id="{EB479C86-3563-42C3-80E5-2202571B1B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047">
                <a:defRPr/>
              </a:pPr>
              <a:endParaRPr lang="zh-CN" altLang="en-US" sz="18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53">
              <a:extLst>
                <a:ext uri="{FF2B5EF4-FFF2-40B4-BE49-F238E27FC236}">
                  <a16:creationId xmlns:a16="http://schemas.microsoft.com/office/drawing/2014/main" id="{C68F1133-6E97-4EBB-9E9C-A1E6E6ED1F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047">
                <a:defRPr/>
              </a:pPr>
              <a:endParaRPr lang="zh-CN" altLang="en-US" sz="18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Freeform 54">
              <a:extLst>
                <a:ext uri="{FF2B5EF4-FFF2-40B4-BE49-F238E27FC236}">
                  <a16:creationId xmlns:a16="http://schemas.microsoft.com/office/drawing/2014/main" id="{40514C69-1799-4771-80CF-25E178C035C1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047">
                <a:defRPr/>
              </a:pPr>
              <a:endParaRPr lang="zh-CN" altLang="en-US" sz="18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Freeform 55">
              <a:extLst>
                <a:ext uri="{FF2B5EF4-FFF2-40B4-BE49-F238E27FC236}">
                  <a16:creationId xmlns:a16="http://schemas.microsoft.com/office/drawing/2014/main" id="{AA834033-D515-4AB8-B1AC-97177F526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047">
                <a:defRPr/>
              </a:pPr>
              <a:endParaRPr lang="zh-CN" altLang="en-US" sz="1867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AF2283CB-309E-4DA7-A9E9-1B18A872C733}"/>
              </a:ext>
            </a:extLst>
          </p:cNvPr>
          <p:cNvSpPr txBox="1"/>
          <p:nvPr/>
        </p:nvSpPr>
        <p:spPr>
          <a:xfrm>
            <a:off x="4295600" y="1926325"/>
            <a:ext cx="7782101" cy="1815880"/>
          </a:xfrm>
          <a:prstGeom prst="rect">
            <a:avLst/>
          </a:prstGeom>
          <a:noFill/>
        </p:spPr>
        <p:txBody>
          <a:bodyPr wrap="square" lIns="91416" tIns="45719" rIns="91416" bIns="45719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105">
              <a:lnSpc>
                <a:spcPct val="100000"/>
              </a:lnSpc>
              <a:defRPr/>
            </a:pPr>
            <a:r>
              <a:rPr lang="en-US" altLang="zh-CN" sz="5600" b="1" dirty="0" err="1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altLang="zh-CN" sz="5600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altLang="zh-CN" sz="5600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5600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vi-VN" altLang="zh-CN" sz="5600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</a:t>
            </a:r>
            <a:r>
              <a:rPr lang="en-US" altLang="zh-CN" sz="5600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altLang="zh-CN" sz="5600" b="1" dirty="0" err="1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zh-CN" sz="5600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5600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5600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altLang="zh-CN" sz="5600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600" b="1" dirty="0" err="1">
                <a:solidFill>
                  <a:srgbClr val="0070C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zh-CN" altLang="en-US" sz="5600" b="1" dirty="0">
              <a:solidFill>
                <a:srgbClr val="0070C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4C65C459-9199-4298-A044-9D7EDA28C431}"/>
              </a:ext>
            </a:extLst>
          </p:cNvPr>
          <p:cNvGrpSpPr/>
          <p:nvPr/>
        </p:nvGrpSpPr>
        <p:grpSpPr>
          <a:xfrm rot="406819" flipH="1">
            <a:off x="2959607" y="1831636"/>
            <a:ext cx="1114444" cy="761177"/>
            <a:chOff x="9015984" y="2528554"/>
            <a:chExt cx="2157344" cy="1473489"/>
          </a:xfrm>
        </p:grpSpPr>
        <p:sp>
          <p:nvSpPr>
            <p:cNvPr id="20" name="Freeform 166">
              <a:extLst>
                <a:ext uri="{FF2B5EF4-FFF2-40B4-BE49-F238E27FC236}">
                  <a16:creationId xmlns:a16="http://schemas.microsoft.com/office/drawing/2014/main" id="{7EA3E342-6EBA-4035-AD9A-1F2BF1386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780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21" name="Freeform 167">
              <a:extLst>
                <a:ext uri="{FF2B5EF4-FFF2-40B4-BE49-F238E27FC236}">
                  <a16:creationId xmlns:a16="http://schemas.microsoft.com/office/drawing/2014/main" id="{01878E18-0990-4E4D-BB13-21954E9AE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780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22" name="Freeform 168">
              <a:extLst>
                <a:ext uri="{FF2B5EF4-FFF2-40B4-BE49-F238E27FC236}">
                  <a16:creationId xmlns:a16="http://schemas.microsoft.com/office/drawing/2014/main" id="{925B0D9A-F701-487F-B723-C2A22FE5E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780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23" name="Freeform 169">
              <a:extLst>
                <a:ext uri="{FF2B5EF4-FFF2-40B4-BE49-F238E27FC236}">
                  <a16:creationId xmlns:a16="http://schemas.microsoft.com/office/drawing/2014/main" id="{E293F15A-7A04-406D-8215-3E5ADCD95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780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24" name="Freeform 170">
              <a:extLst>
                <a:ext uri="{FF2B5EF4-FFF2-40B4-BE49-F238E27FC236}">
                  <a16:creationId xmlns:a16="http://schemas.microsoft.com/office/drawing/2014/main" id="{B7D69293-C065-49C6-9DC4-990926A8A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780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25" name="Freeform 175">
              <a:extLst>
                <a:ext uri="{FF2B5EF4-FFF2-40B4-BE49-F238E27FC236}">
                  <a16:creationId xmlns:a16="http://schemas.microsoft.com/office/drawing/2014/main" id="{6B669043-8CD0-47D9-B642-69E9A17D6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780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26" name="Freeform 176">
              <a:extLst>
                <a:ext uri="{FF2B5EF4-FFF2-40B4-BE49-F238E27FC236}">
                  <a16:creationId xmlns:a16="http://schemas.microsoft.com/office/drawing/2014/main" id="{9C69694C-10CC-4BAC-94E0-0E5FCAE77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780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27" name="Freeform 177">
              <a:extLst>
                <a:ext uri="{FF2B5EF4-FFF2-40B4-BE49-F238E27FC236}">
                  <a16:creationId xmlns:a16="http://schemas.microsoft.com/office/drawing/2014/main" id="{B7196265-DE61-4B2F-828B-A25B8456D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780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28" name="Freeform 178">
              <a:extLst>
                <a:ext uri="{FF2B5EF4-FFF2-40B4-BE49-F238E27FC236}">
                  <a16:creationId xmlns:a16="http://schemas.microsoft.com/office/drawing/2014/main" id="{E796D356-FCB3-4807-9439-77D08831A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780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29" name="Freeform 179">
              <a:extLst>
                <a:ext uri="{FF2B5EF4-FFF2-40B4-BE49-F238E27FC236}">
                  <a16:creationId xmlns:a16="http://schemas.microsoft.com/office/drawing/2014/main" id="{8D369413-983C-464C-A391-A59C6528B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8780">
                <a:defRPr/>
              </a:pPr>
              <a:endParaRPr lang="zh-CN" altLang="en-US" sz="2400">
                <a:solidFill>
                  <a:prstClr val="black"/>
                </a:solidFill>
                <a:latin typeface="等线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047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4204629-0D19-498D-8800-2B49ECFBB7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-375649" y="-364859"/>
            <a:ext cx="10114157" cy="804158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F9CF02F-F560-41C5-9637-EC1D232ADE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/>
        </p:blipFill>
        <p:spPr>
          <a:xfrm rot="610480">
            <a:off x="5771543" y="-6812"/>
            <a:ext cx="6777492" cy="350154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B15A21D-8D0E-4BB3-ADC0-4C2820D91A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155" y="3429015"/>
            <a:ext cx="3797816" cy="331013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7AAA53E-E867-425F-8008-71166613BD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1325412"/>
            <a:ext cx="1767592" cy="108219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842912">
            <a:off x="6418946" y="1705895"/>
            <a:ext cx="4691254" cy="1403419"/>
          </a:xfrm>
          <a:prstGeom prst="rect">
            <a:avLst/>
          </a:prstGeom>
        </p:spPr>
        <p:txBody>
          <a:bodyPr wrap="none" lIns="121873" tIns="60939" rIns="121873" bIns="60939">
            <a:spAutoFit/>
          </a:bodyPr>
          <a:lstStyle/>
          <a:p>
            <a:pPr algn="ctr" defTabSz="1624614">
              <a:lnSpc>
                <a:spcPct val="130000"/>
              </a:lnSpc>
              <a:defRPr/>
            </a:pPr>
            <a:r>
              <a:rPr lang="en-US" sz="6400" b="1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mở rộng</a:t>
            </a:r>
            <a:endParaRPr lang="en-US" sz="6400" b="1" dirty="0">
              <a:solidFill>
                <a:srgbClr val="FF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/>
          </p:cNvPr>
          <p:cNvSpPr/>
          <p:nvPr/>
        </p:nvSpPr>
        <p:spPr>
          <a:xfrm>
            <a:off x="1391171" y="2123432"/>
            <a:ext cx="5892800" cy="313436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121855" tIns="60935" rIns="121855" bIns="60935" anchor="ctr"/>
          <a:lstStyle/>
          <a:p>
            <a:pPr algn="ctr" defTabSz="1218702">
              <a:lnSpc>
                <a:spcPct val="130000"/>
              </a:lnSpc>
              <a:defRPr/>
            </a:pPr>
            <a:r>
              <a:rPr lang="en-US" sz="64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 đọc truyện kể về Bác Hồ</a:t>
            </a:r>
            <a:endParaRPr lang="en-US" sz="64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3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200" y="0"/>
            <a:ext cx="11785600" cy="635986"/>
          </a:xfrm>
          <a:prstGeom prst="rect">
            <a:avLst/>
          </a:prstGeom>
          <a:noFill/>
        </p:spPr>
        <p:txBody>
          <a:bodyPr wrap="square" lIns="121896" tIns="60949" rIns="121896" bIns="60949" rtlCol="0">
            <a:spAutoFit/>
          </a:bodyPr>
          <a:lstStyle/>
          <a:p>
            <a:pPr defTabSz="1218732"/>
            <a:r>
              <a:rPr lang="en-US" sz="3333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333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 đọc một câu chuyện kể về Bác Hồ</a:t>
            </a:r>
            <a:r>
              <a:rPr lang="vi-VN" sz="3333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3333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449" y="631362"/>
            <a:ext cx="11988800" cy="1148882"/>
          </a:xfrm>
          <a:prstGeom prst="rect">
            <a:avLst/>
          </a:prstGeom>
          <a:noFill/>
        </p:spPr>
        <p:txBody>
          <a:bodyPr wrap="square" lIns="121896" tIns="60949" rIns="121896" bIns="60949" rtlCol="0">
            <a:spAutoFit/>
          </a:bodyPr>
          <a:lstStyle/>
          <a:p>
            <a:pPr defTabSz="1218732"/>
            <a:r>
              <a:rPr lang="en-US" sz="3333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en-US" sz="3333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333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 lại câu chuyện đã đọc. Nói cảm xúc của em sau khi đọc câu chuyện</a:t>
            </a:r>
            <a:r>
              <a:rPr lang="vi-VN" sz="3333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3333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Ai ngoan sẽ được thưởng_Kể chuyện_ Lớp 2_ Chân trời sáng tạo_ Kể chuyện Ai ngoan sẽ được thưở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5200" y="1317569"/>
            <a:ext cx="9652000" cy="542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CF701177-5021-47F0-9E1A-847F13B09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383" y="370656"/>
            <a:ext cx="3484701" cy="611669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BB4F70-8D65-47A6-9156-C2F085398E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6" b="75445"/>
          <a:stretch/>
        </p:blipFill>
        <p:spPr>
          <a:xfrm>
            <a:off x="-237281" y="-213035"/>
            <a:ext cx="7775505" cy="82911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AC4106C-2974-4811-835A-13F573BCE0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827" y="5316477"/>
            <a:ext cx="1527724" cy="95869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306EEE4-A317-4D57-B849-59A2A18CE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0215" y="154890"/>
            <a:ext cx="771575" cy="48418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A8084D1-36DA-49EA-983E-44DAEDF55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329" y="396981"/>
            <a:ext cx="1055547" cy="662387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2980D984-45A9-4985-B144-1FEA185C421C}"/>
              </a:ext>
            </a:extLst>
          </p:cNvPr>
          <p:cNvGrpSpPr/>
          <p:nvPr/>
        </p:nvGrpSpPr>
        <p:grpSpPr>
          <a:xfrm rot="19663740">
            <a:off x="7713339" y="1936949"/>
            <a:ext cx="654791" cy="845387"/>
            <a:chOff x="10766636" y="3941730"/>
            <a:chExt cx="1047922" cy="1352954"/>
          </a:xfrm>
        </p:grpSpPr>
        <p:sp>
          <p:nvSpPr>
            <p:cNvPr id="28" name="Freeform 108">
              <a:extLst>
                <a:ext uri="{FF2B5EF4-FFF2-40B4-BE49-F238E27FC236}">
                  <a16:creationId xmlns:a16="http://schemas.microsoft.com/office/drawing/2014/main" id="{F4EA93A0-1F63-4C66-8A42-791577945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Freeform 109">
              <a:extLst>
                <a:ext uri="{FF2B5EF4-FFF2-40B4-BE49-F238E27FC236}">
                  <a16:creationId xmlns:a16="http://schemas.microsoft.com/office/drawing/2014/main" id="{C2AA4E96-55DA-468D-80B7-79BEDDF24F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 110">
              <a:extLst>
                <a:ext uri="{FF2B5EF4-FFF2-40B4-BE49-F238E27FC236}">
                  <a16:creationId xmlns:a16="http://schemas.microsoft.com/office/drawing/2014/main" id="{006ABF22-873D-4F7F-B581-CD7B799AC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111">
              <a:extLst>
                <a:ext uri="{FF2B5EF4-FFF2-40B4-BE49-F238E27FC236}">
                  <a16:creationId xmlns:a16="http://schemas.microsoft.com/office/drawing/2014/main" id="{D7604E4A-218E-43A3-AAA9-F228E891C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Freeform 112">
              <a:extLst>
                <a:ext uri="{FF2B5EF4-FFF2-40B4-BE49-F238E27FC236}">
                  <a16:creationId xmlns:a16="http://schemas.microsoft.com/office/drawing/2014/main" id="{D706F6AF-FD54-4730-B804-A458895D1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113">
              <a:extLst>
                <a:ext uri="{FF2B5EF4-FFF2-40B4-BE49-F238E27FC236}">
                  <a16:creationId xmlns:a16="http://schemas.microsoft.com/office/drawing/2014/main" id="{61E93406-9675-4173-90B2-0CFD9EC23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AD395DBD-0A1C-4355-AFE6-53BF3C3E5E8B}"/>
              </a:ext>
            </a:extLst>
          </p:cNvPr>
          <p:cNvGrpSpPr/>
          <p:nvPr/>
        </p:nvGrpSpPr>
        <p:grpSpPr>
          <a:xfrm rot="1539558">
            <a:off x="7773350" y="3865161"/>
            <a:ext cx="654791" cy="845387"/>
            <a:chOff x="10766636" y="3941730"/>
            <a:chExt cx="1047922" cy="1352954"/>
          </a:xfrm>
        </p:grpSpPr>
        <p:sp>
          <p:nvSpPr>
            <p:cNvPr id="35" name="Freeform 108">
              <a:extLst>
                <a:ext uri="{FF2B5EF4-FFF2-40B4-BE49-F238E27FC236}">
                  <a16:creationId xmlns:a16="http://schemas.microsoft.com/office/drawing/2014/main" id="{15A9B8CF-9420-41D6-8FCC-7A662CFD9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109">
              <a:extLst>
                <a:ext uri="{FF2B5EF4-FFF2-40B4-BE49-F238E27FC236}">
                  <a16:creationId xmlns:a16="http://schemas.microsoft.com/office/drawing/2014/main" id="{A7EACEAE-3670-4227-9D22-DE1646AF5D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 110">
              <a:extLst>
                <a:ext uri="{FF2B5EF4-FFF2-40B4-BE49-F238E27FC236}">
                  <a16:creationId xmlns:a16="http://schemas.microsoft.com/office/drawing/2014/main" id="{E454C4C0-1739-4958-A80D-7C39556E1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Freeform 111">
              <a:extLst>
                <a:ext uri="{FF2B5EF4-FFF2-40B4-BE49-F238E27FC236}">
                  <a16:creationId xmlns:a16="http://schemas.microsoft.com/office/drawing/2014/main" id="{DFDCB4F9-E0C9-42D4-8627-01F6D66AB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112">
              <a:extLst>
                <a:ext uri="{FF2B5EF4-FFF2-40B4-BE49-F238E27FC236}">
                  <a16:creationId xmlns:a16="http://schemas.microsoft.com/office/drawing/2014/main" id="{91E660E2-C77F-4AEE-BAF1-228B38F3B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113">
              <a:extLst>
                <a:ext uri="{FF2B5EF4-FFF2-40B4-BE49-F238E27FC236}">
                  <a16:creationId xmlns:a16="http://schemas.microsoft.com/office/drawing/2014/main" id="{9ACFED28-B16E-4316-8DD2-15263B547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16993A98-AE74-469D-AAEA-E013CE8237FA}"/>
              </a:ext>
            </a:extLst>
          </p:cNvPr>
          <p:cNvGrpSpPr/>
          <p:nvPr/>
        </p:nvGrpSpPr>
        <p:grpSpPr>
          <a:xfrm rot="18219084">
            <a:off x="6735599" y="4790873"/>
            <a:ext cx="654791" cy="845387"/>
            <a:chOff x="10766636" y="3941730"/>
            <a:chExt cx="1047922" cy="1352954"/>
          </a:xfrm>
        </p:grpSpPr>
        <p:sp>
          <p:nvSpPr>
            <p:cNvPr id="42" name="Freeform 108">
              <a:extLst>
                <a:ext uri="{FF2B5EF4-FFF2-40B4-BE49-F238E27FC236}">
                  <a16:creationId xmlns:a16="http://schemas.microsoft.com/office/drawing/2014/main" id="{8D44FD47-5CCD-4DBA-9113-4E60BA84DE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 109">
              <a:extLst>
                <a:ext uri="{FF2B5EF4-FFF2-40B4-BE49-F238E27FC236}">
                  <a16:creationId xmlns:a16="http://schemas.microsoft.com/office/drawing/2014/main" id="{C3204761-4247-431D-B89D-53AE1F8526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Freeform 110">
              <a:extLst>
                <a:ext uri="{FF2B5EF4-FFF2-40B4-BE49-F238E27FC236}">
                  <a16:creationId xmlns:a16="http://schemas.microsoft.com/office/drawing/2014/main" id="{2EED4E7E-DF86-4700-AD95-D0F714356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111">
              <a:extLst>
                <a:ext uri="{FF2B5EF4-FFF2-40B4-BE49-F238E27FC236}">
                  <a16:creationId xmlns:a16="http://schemas.microsoft.com/office/drawing/2014/main" id="{3D8388E0-64B7-4CB2-A7D4-16F398C83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112">
              <a:extLst>
                <a:ext uri="{FF2B5EF4-FFF2-40B4-BE49-F238E27FC236}">
                  <a16:creationId xmlns:a16="http://schemas.microsoft.com/office/drawing/2014/main" id="{D1683682-C367-419B-A22C-55FD075AC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113">
              <a:extLst>
                <a:ext uri="{FF2B5EF4-FFF2-40B4-BE49-F238E27FC236}">
                  <a16:creationId xmlns:a16="http://schemas.microsoft.com/office/drawing/2014/main" id="{C3D7AF9B-3882-475B-AF11-1EFB7D654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178"/>
              <a:endParaRPr lang="zh-CN" altLang="en-US" sz="1867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48" name="图片 47">
            <a:extLst>
              <a:ext uri="{FF2B5EF4-FFF2-40B4-BE49-F238E27FC236}">
                <a16:creationId xmlns:a16="http://schemas.microsoft.com/office/drawing/2014/main" id="{FD8D14D2-686F-4197-BBD0-B1D921AA93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959" y="5510503"/>
            <a:ext cx="3032616" cy="3935368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076F4EFA-34B5-4848-9826-4153FD27B0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47" y="5392609"/>
            <a:ext cx="3032616" cy="3935368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412B1599-1767-477D-88C2-0801F84582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1587" y="3253569"/>
            <a:ext cx="620495" cy="606019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6324A855-B3EC-42D6-B601-F0B8344B1B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2319" y="3664168"/>
            <a:ext cx="656544" cy="782933"/>
          </a:xfrm>
          <a:prstGeom prst="rect">
            <a:avLst/>
          </a:prstGeom>
        </p:spPr>
      </p:pic>
      <p:sp>
        <p:nvSpPr>
          <p:cNvPr id="50" name="文本框 7">
            <a:extLst>
              <a:ext uri="{FF2B5EF4-FFF2-40B4-BE49-F238E27FC236}">
                <a16:creationId xmlns:a16="http://schemas.microsoft.com/office/drawing/2014/main" id="{CCF7CF21-3585-4A6A-BB34-BCA8D2B16489}"/>
              </a:ext>
            </a:extLst>
          </p:cNvPr>
          <p:cNvSpPr txBox="1"/>
          <p:nvPr/>
        </p:nvSpPr>
        <p:spPr>
          <a:xfrm>
            <a:off x="1621761" y="2307375"/>
            <a:ext cx="4474240" cy="2062101"/>
          </a:xfrm>
          <a:prstGeom prst="rect">
            <a:avLst/>
          </a:prstGeom>
          <a:noFill/>
        </p:spPr>
        <p:txBody>
          <a:bodyPr wrap="square" lIns="91420" tIns="45719" rIns="91420" bIns="45719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150">
              <a:lnSpc>
                <a:spcPct val="100000"/>
              </a:lnSpc>
              <a:defRPr/>
            </a:pPr>
            <a:r>
              <a:rPr lang="en-US" altLang="zh-CN" sz="6400" b="1" dirty="0" err="1">
                <a:solidFill>
                  <a:srgbClr val="3333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US" altLang="zh-CN" sz="6400" b="1" dirty="0">
                <a:solidFill>
                  <a:srgbClr val="3333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400" b="1" dirty="0" err="1">
                <a:solidFill>
                  <a:srgbClr val="3333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altLang="zh-CN" sz="6400" b="1" dirty="0">
                <a:solidFill>
                  <a:srgbClr val="3333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400" b="1" dirty="0" err="1">
                <a:solidFill>
                  <a:srgbClr val="3333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6400" b="1" dirty="0">
                <a:solidFill>
                  <a:srgbClr val="3333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400" b="1" dirty="0" err="1">
                <a:solidFill>
                  <a:srgbClr val="3333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altLang="zh-CN" sz="6400" b="1" dirty="0">
                <a:solidFill>
                  <a:srgbClr val="3333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400" b="1" dirty="0" err="1">
                <a:solidFill>
                  <a:srgbClr val="3333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lang="zh-CN" altLang="en-US" sz="6400" b="1" dirty="0">
              <a:solidFill>
                <a:srgbClr val="3333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56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748FBA7-5B3E-4778-A836-3BF82E003F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243" y="408612"/>
            <a:ext cx="8206687" cy="618691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1EAB4AD-5379-433D-90B2-B9041BA76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5" y="610664"/>
            <a:ext cx="1527724" cy="95869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52B2D19-1C38-488B-BCC7-90E8E0609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647" y="1420988"/>
            <a:ext cx="918124" cy="5761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A309B8D-A611-4386-841D-B959383CD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515" y="408612"/>
            <a:ext cx="918124" cy="5761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773E3F-07E0-4A1B-9887-95AA83CE5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55" y="2301884"/>
            <a:ext cx="918124" cy="576149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B4E05A1B-035A-4F01-92BD-93A045DEBBBD}"/>
              </a:ext>
            </a:extLst>
          </p:cNvPr>
          <p:cNvGrpSpPr/>
          <p:nvPr/>
        </p:nvGrpSpPr>
        <p:grpSpPr>
          <a:xfrm>
            <a:off x="10096929" y="-527707"/>
            <a:ext cx="1665347" cy="2540757"/>
            <a:chOff x="8683894" y="705760"/>
            <a:chExt cx="1389852" cy="2120445"/>
          </a:xfrm>
        </p:grpSpPr>
        <p:sp>
          <p:nvSpPr>
            <p:cNvPr id="9" name="Freeform 20">
              <a:extLst>
                <a:ext uri="{FF2B5EF4-FFF2-40B4-BE49-F238E27FC236}">
                  <a16:creationId xmlns:a16="http://schemas.microsoft.com/office/drawing/2014/main" id="{E4016596-ADFE-4027-9486-D6887D6AF5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7344" y="1109187"/>
              <a:ext cx="1146319" cy="1618623"/>
            </a:xfrm>
            <a:custGeom>
              <a:avLst/>
              <a:gdLst>
                <a:gd name="T0" fmla="*/ 196 w 197"/>
                <a:gd name="T1" fmla="*/ 116 h 278"/>
                <a:gd name="T2" fmla="*/ 183 w 197"/>
                <a:gd name="T3" fmla="*/ 67 h 278"/>
                <a:gd name="T4" fmla="*/ 94 w 197"/>
                <a:gd name="T5" fmla="*/ 20 h 278"/>
                <a:gd name="T6" fmla="*/ 20 w 197"/>
                <a:gd name="T7" fmla="*/ 75 h 278"/>
                <a:gd name="T8" fmla="*/ 19 w 197"/>
                <a:gd name="T9" fmla="*/ 78 h 278"/>
                <a:gd name="T10" fmla="*/ 9 w 197"/>
                <a:gd name="T11" fmla="*/ 108 h 278"/>
                <a:gd name="T12" fmla="*/ 15 w 197"/>
                <a:gd name="T13" fmla="*/ 172 h 278"/>
                <a:gd name="T14" fmla="*/ 27 w 197"/>
                <a:gd name="T15" fmla="*/ 207 h 278"/>
                <a:gd name="T16" fmla="*/ 33 w 197"/>
                <a:gd name="T17" fmla="*/ 238 h 278"/>
                <a:gd name="T18" fmla="*/ 32 w 197"/>
                <a:gd name="T19" fmla="*/ 239 h 278"/>
                <a:gd name="T20" fmla="*/ 32 w 197"/>
                <a:gd name="T21" fmla="*/ 243 h 278"/>
                <a:gd name="T22" fmla="*/ 32 w 197"/>
                <a:gd name="T23" fmla="*/ 257 h 278"/>
                <a:gd name="T24" fmla="*/ 35 w 197"/>
                <a:gd name="T25" fmla="*/ 263 h 278"/>
                <a:gd name="T26" fmla="*/ 56 w 197"/>
                <a:gd name="T27" fmla="*/ 266 h 278"/>
                <a:gd name="T28" fmla="*/ 71 w 197"/>
                <a:gd name="T29" fmla="*/ 270 h 278"/>
                <a:gd name="T30" fmla="*/ 78 w 197"/>
                <a:gd name="T31" fmla="*/ 273 h 278"/>
                <a:gd name="T32" fmla="*/ 88 w 197"/>
                <a:gd name="T33" fmla="*/ 276 h 278"/>
                <a:gd name="T34" fmla="*/ 100 w 197"/>
                <a:gd name="T35" fmla="*/ 271 h 278"/>
                <a:gd name="T36" fmla="*/ 109 w 197"/>
                <a:gd name="T37" fmla="*/ 266 h 278"/>
                <a:gd name="T38" fmla="*/ 138 w 197"/>
                <a:gd name="T39" fmla="*/ 218 h 278"/>
                <a:gd name="T40" fmla="*/ 139 w 197"/>
                <a:gd name="T41" fmla="*/ 216 h 278"/>
                <a:gd name="T42" fmla="*/ 140 w 197"/>
                <a:gd name="T43" fmla="*/ 214 h 278"/>
                <a:gd name="T44" fmla="*/ 186 w 197"/>
                <a:gd name="T45" fmla="*/ 171 h 278"/>
                <a:gd name="T46" fmla="*/ 190 w 197"/>
                <a:gd name="T47" fmla="*/ 155 h 278"/>
                <a:gd name="T48" fmla="*/ 196 w 197"/>
                <a:gd name="T49" fmla="*/ 135 h 278"/>
                <a:gd name="T50" fmla="*/ 196 w 197"/>
                <a:gd name="T51" fmla="*/ 116 h 278"/>
                <a:gd name="T52" fmla="*/ 133 w 197"/>
                <a:gd name="T53" fmla="*/ 184 h 278"/>
                <a:gd name="T54" fmla="*/ 134 w 197"/>
                <a:gd name="T55" fmla="*/ 182 h 278"/>
                <a:gd name="T56" fmla="*/ 144 w 197"/>
                <a:gd name="T57" fmla="*/ 175 h 278"/>
                <a:gd name="T58" fmla="*/ 135 w 197"/>
                <a:gd name="T59" fmla="*/ 184 h 278"/>
                <a:gd name="T60" fmla="*/ 133 w 197"/>
                <a:gd name="T61" fmla="*/ 184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78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095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21">
              <a:extLst>
                <a:ext uri="{FF2B5EF4-FFF2-40B4-BE49-F238E27FC236}">
                  <a16:creationId xmlns:a16="http://schemas.microsoft.com/office/drawing/2014/main" id="{1B15F4C2-3B16-4EDA-9C37-8016A653A9C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7427" y="1374856"/>
              <a:ext cx="297650" cy="327170"/>
            </a:xfrm>
            <a:custGeom>
              <a:avLst/>
              <a:gdLst>
                <a:gd name="T0" fmla="*/ 43 w 51"/>
                <a:gd name="T1" fmla="*/ 2 h 56"/>
                <a:gd name="T2" fmla="*/ 25 w 51"/>
                <a:gd name="T3" fmla="*/ 16 h 56"/>
                <a:gd name="T4" fmla="*/ 2 w 51"/>
                <a:gd name="T5" fmla="*/ 46 h 56"/>
                <a:gd name="T6" fmla="*/ 8 w 51"/>
                <a:gd name="T7" fmla="*/ 53 h 56"/>
                <a:gd name="T8" fmla="*/ 16 w 51"/>
                <a:gd name="T9" fmla="*/ 54 h 56"/>
                <a:gd name="T10" fmla="*/ 45 w 51"/>
                <a:gd name="T11" fmla="*/ 14 h 56"/>
                <a:gd name="T12" fmla="*/ 44 w 51"/>
                <a:gd name="T13" fmla="*/ 10 h 56"/>
                <a:gd name="T14" fmla="*/ 47 w 51"/>
                <a:gd name="T15" fmla="*/ 8 h 56"/>
                <a:gd name="T16" fmla="*/ 43 w 51"/>
                <a:gd name="T17" fmla="*/ 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56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095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52">
              <a:extLst>
                <a:ext uri="{FF2B5EF4-FFF2-40B4-BE49-F238E27FC236}">
                  <a16:creationId xmlns:a16="http://schemas.microsoft.com/office/drawing/2014/main" id="{EDDA12B2-9732-4720-B5F1-C3B0629C30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3894" y="1165763"/>
              <a:ext cx="1254556" cy="1660442"/>
            </a:xfrm>
            <a:custGeom>
              <a:avLst/>
              <a:gdLst>
                <a:gd name="T0" fmla="*/ 215 w 216"/>
                <a:gd name="T1" fmla="*/ 114 h 285"/>
                <a:gd name="T2" fmla="*/ 18 w 216"/>
                <a:gd name="T3" fmla="*/ 82 h 285"/>
                <a:gd name="T4" fmla="*/ 37 w 216"/>
                <a:gd name="T5" fmla="*/ 178 h 285"/>
                <a:gd name="T6" fmla="*/ 22 w 216"/>
                <a:gd name="T7" fmla="*/ 207 h 285"/>
                <a:gd name="T8" fmla="*/ 19 w 216"/>
                <a:gd name="T9" fmla="*/ 230 h 285"/>
                <a:gd name="T10" fmla="*/ 1 w 216"/>
                <a:gd name="T11" fmla="*/ 241 h 285"/>
                <a:gd name="T12" fmla="*/ 59 w 216"/>
                <a:gd name="T13" fmla="*/ 278 h 285"/>
                <a:gd name="T14" fmla="*/ 134 w 216"/>
                <a:gd name="T15" fmla="*/ 268 h 285"/>
                <a:gd name="T16" fmla="*/ 130 w 216"/>
                <a:gd name="T17" fmla="*/ 260 h 285"/>
                <a:gd name="T18" fmla="*/ 140 w 216"/>
                <a:gd name="T19" fmla="*/ 253 h 285"/>
                <a:gd name="T20" fmla="*/ 135 w 216"/>
                <a:gd name="T21" fmla="*/ 236 h 285"/>
                <a:gd name="T22" fmla="*/ 183 w 216"/>
                <a:gd name="T23" fmla="*/ 190 h 285"/>
                <a:gd name="T24" fmla="*/ 21 w 216"/>
                <a:gd name="T25" fmla="*/ 252 h 285"/>
                <a:gd name="T26" fmla="*/ 25 w 216"/>
                <a:gd name="T27" fmla="*/ 236 h 285"/>
                <a:gd name="T28" fmla="*/ 25 w 216"/>
                <a:gd name="T29" fmla="*/ 243 h 285"/>
                <a:gd name="T30" fmla="*/ 30 w 216"/>
                <a:gd name="T31" fmla="*/ 245 h 285"/>
                <a:gd name="T32" fmla="*/ 35 w 216"/>
                <a:gd name="T33" fmla="*/ 243 h 285"/>
                <a:gd name="T34" fmla="*/ 38 w 216"/>
                <a:gd name="T35" fmla="*/ 245 h 285"/>
                <a:gd name="T36" fmla="*/ 39 w 216"/>
                <a:gd name="T37" fmla="*/ 262 h 285"/>
                <a:gd name="T38" fmla="*/ 45 w 216"/>
                <a:gd name="T39" fmla="*/ 264 h 285"/>
                <a:gd name="T40" fmla="*/ 47 w 216"/>
                <a:gd name="T41" fmla="*/ 250 h 285"/>
                <a:gd name="T42" fmla="*/ 59 w 216"/>
                <a:gd name="T43" fmla="*/ 266 h 285"/>
                <a:gd name="T44" fmla="*/ 45 w 216"/>
                <a:gd name="T45" fmla="*/ 264 h 285"/>
                <a:gd name="T46" fmla="*/ 86 w 216"/>
                <a:gd name="T47" fmla="*/ 154 h 285"/>
                <a:gd name="T48" fmla="*/ 83 w 216"/>
                <a:gd name="T49" fmla="*/ 222 h 285"/>
                <a:gd name="T50" fmla="*/ 63 w 216"/>
                <a:gd name="T51" fmla="*/ 270 h 285"/>
                <a:gd name="T52" fmla="*/ 65 w 216"/>
                <a:gd name="T53" fmla="*/ 257 h 285"/>
                <a:gd name="T54" fmla="*/ 78 w 216"/>
                <a:gd name="T55" fmla="*/ 264 h 285"/>
                <a:gd name="T56" fmla="*/ 63 w 216"/>
                <a:gd name="T57" fmla="*/ 270 h 285"/>
                <a:gd name="T58" fmla="*/ 84 w 216"/>
                <a:gd name="T59" fmla="*/ 261 h 285"/>
                <a:gd name="T60" fmla="*/ 95 w 216"/>
                <a:gd name="T61" fmla="*/ 262 h 285"/>
                <a:gd name="T62" fmla="*/ 94 w 216"/>
                <a:gd name="T63" fmla="*/ 274 h 285"/>
                <a:gd name="T64" fmla="*/ 100 w 216"/>
                <a:gd name="T65" fmla="*/ 274 h 285"/>
                <a:gd name="T66" fmla="*/ 100 w 216"/>
                <a:gd name="T67" fmla="*/ 262 h 285"/>
                <a:gd name="T68" fmla="*/ 107 w 216"/>
                <a:gd name="T69" fmla="*/ 262 h 285"/>
                <a:gd name="T70" fmla="*/ 111 w 216"/>
                <a:gd name="T71" fmla="*/ 262 h 285"/>
                <a:gd name="T72" fmla="*/ 100 w 216"/>
                <a:gd name="T73" fmla="*/ 274 h 285"/>
                <a:gd name="T74" fmla="*/ 117 w 216"/>
                <a:gd name="T75" fmla="*/ 272 h 285"/>
                <a:gd name="T76" fmla="*/ 117 w 216"/>
                <a:gd name="T77" fmla="*/ 262 h 285"/>
                <a:gd name="T78" fmla="*/ 123 w 216"/>
                <a:gd name="T79" fmla="*/ 269 h 285"/>
                <a:gd name="T80" fmla="*/ 117 w 216"/>
                <a:gd name="T81" fmla="*/ 231 h 285"/>
                <a:gd name="T82" fmla="*/ 105 w 216"/>
                <a:gd name="T83" fmla="*/ 158 h 285"/>
                <a:gd name="T84" fmla="*/ 137 w 216"/>
                <a:gd name="T85" fmla="*/ 108 h 285"/>
                <a:gd name="T86" fmla="*/ 98 w 216"/>
                <a:gd name="T87" fmla="*/ 148 h 285"/>
                <a:gd name="T88" fmla="*/ 78 w 216"/>
                <a:gd name="T89" fmla="*/ 91 h 285"/>
                <a:gd name="T90" fmla="*/ 80 w 216"/>
                <a:gd name="T91" fmla="*/ 150 h 285"/>
                <a:gd name="T92" fmla="*/ 51 w 216"/>
                <a:gd name="T93" fmla="*/ 214 h 285"/>
                <a:gd name="T94" fmla="*/ 28 w 216"/>
                <a:gd name="T95" fmla="*/ 110 h 285"/>
                <a:gd name="T96" fmla="*/ 195 w 216"/>
                <a:gd name="T97" fmla="*/ 142 h 285"/>
                <a:gd name="T98" fmla="*/ 109 w 216"/>
                <a:gd name="T99" fmla="*/ 148 h 285"/>
                <a:gd name="T100" fmla="*/ 133 w 216"/>
                <a:gd name="T101" fmla="*/ 125 h 285"/>
                <a:gd name="T102" fmla="*/ 109 w 216"/>
                <a:gd name="T103" fmla="*/ 148 h 285"/>
                <a:gd name="T104" fmla="*/ 73 w 216"/>
                <a:gd name="T105" fmla="*/ 124 h 285"/>
                <a:gd name="T106" fmla="*/ 82 w 216"/>
                <a:gd name="T107" fmla="*/ 13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85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095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53">
              <a:extLst>
                <a:ext uri="{FF2B5EF4-FFF2-40B4-BE49-F238E27FC236}">
                  <a16:creationId xmlns:a16="http://schemas.microsoft.com/office/drawing/2014/main" id="{8D25A068-DE48-450F-A872-A22761B25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650" y="705760"/>
              <a:ext cx="162354" cy="327170"/>
            </a:xfrm>
            <a:custGeom>
              <a:avLst/>
              <a:gdLst>
                <a:gd name="T0" fmla="*/ 19 w 28"/>
                <a:gd name="T1" fmla="*/ 5 h 56"/>
                <a:gd name="T2" fmla="*/ 7 w 28"/>
                <a:gd name="T3" fmla="*/ 5 h 56"/>
                <a:gd name="T4" fmla="*/ 2 w 28"/>
                <a:gd name="T5" fmla="*/ 19 h 56"/>
                <a:gd name="T6" fmla="*/ 8 w 28"/>
                <a:gd name="T7" fmla="*/ 51 h 56"/>
                <a:gd name="T8" fmla="*/ 19 w 28"/>
                <a:gd name="T9" fmla="*/ 51 h 56"/>
                <a:gd name="T10" fmla="*/ 19 w 28"/>
                <a:gd name="T11" fmla="*/ 51 h 56"/>
                <a:gd name="T12" fmla="*/ 22 w 28"/>
                <a:gd name="T13" fmla="*/ 49 h 56"/>
                <a:gd name="T14" fmla="*/ 22 w 28"/>
                <a:gd name="T15" fmla="*/ 45 h 56"/>
                <a:gd name="T16" fmla="*/ 19 w 28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56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095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reeform 54">
              <a:extLst>
                <a:ext uri="{FF2B5EF4-FFF2-40B4-BE49-F238E27FC236}">
                  <a16:creationId xmlns:a16="http://schemas.microsoft.com/office/drawing/2014/main" id="{CE3A78AE-606A-4678-A22F-8EB49F585D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8341" y="757416"/>
              <a:ext cx="196793" cy="327170"/>
            </a:xfrm>
            <a:custGeom>
              <a:avLst/>
              <a:gdLst>
                <a:gd name="T0" fmla="*/ 33 w 34"/>
                <a:gd name="T1" fmla="*/ 6 h 56"/>
                <a:gd name="T2" fmla="*/ 22 w 34"/>
                <a:gd name="T3" fmla="*/ 3 h 56"/>
                <a:gd name="T4" fmla="*/ 14 w 34"/>
                <a:gd name="T5" fmla="*/ 12 h 56"/>
                <a:gd name="T6" fmla="*/ 11 w 34"/>
                <a:gd name="T7" fmla="*/ 15 h 56"/>
                <a:gd name="T8" fmla="*/ 9 w 34"/>
                <a:gd name="T9" fmla="*/ 20 h 56"/>
                <a:gd name="T10" fmla="*/ 1 w 34"/>
                <a:gd name="T11" fmla="*/ 45 h 56"/>
                <a:gd name="T12" fmla="*/ 13 w 34"/>
                <a:gd name="T13" fmla="*/ 52 h 56"/>
                <a:gd name="T14" fmla="*/ 34 w 34"/>
                <a:gd name="T15" fmla="*/ 10 h 56"/>
                <a:gd name="T16" fmla="*/ 33 w 34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6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095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55">
              <a:extLst>
                <a:ext uri="{FF2B5EF4-FFF2-40B4-BE49-F238E27FC236}">
                  <a16:creationId xmlns:a16="http://schemas.microsoft.com/office/drawing/2014/main" id="{1D00A5D6-3448-49CC-B9D3-BFF925F69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7915" y="922232"/>
              <a:ext cx="255831" cy="312410"/>
            </a:xfrm>
            <a:custGeom>
              <a:avLst/>
              <a:gdLst>
                <a:gd name="T0" fmla="*/ 34 w 44"/>
                <a:gd name="T1" fmla="*/ 2 h 54"/>
                <a:gd name="T2" fmla="*/ 1 w 44"/>
                <a:gd name="T3" fmla="*/ 41 h 54"/>
                <a:gd name="T4" fmla="*/ 13 w 44"/>
                <a:gd name="T5" fmla="*/ 50 h 54"/>
                <a:gd name="T6" fmla="*/ 24 w 44"/>
                <a:gd name="T7" fmla="*/ 38 h 54"/>
                <a:gd name="T8" fmla="*/ 25 w 44"/>
                <a:gd name="T9" fmla="*/ 37 h 54"/>
                <a:gd name="T10" fmla="*/ 41 w 44"/>
                <a:gd name="T11" fmla="*/ 12 h 54"/>
                <a:gd name="T12" fmla="*/ 34 w 44"/>
                <a:gd name="T13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54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457095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4752BDAA-B3EC-45DC-AE18-1EA2F4D4D7D2}"/>
              </a:ext>
            </a:extLst>
          </p:cNvPr>
          <p:cNvSpPr txBox="1"/>
          <p:nvPr/>
        </p:nvSpPr>
        <p:spPr>
          <a:xfrm>
            <a:off x="4695131" y="2219836"/>
            <a:ext cx="6628519" cy="2349231"/>
          </a:xfrm>
          <a:prstGeom prst="rect">
            <a:avLst/>
          </a:prstGeom>
          <a:noFill/>
        </p:spPr>
        <p:txBody>
          <a:bodyPr wrap="square" lIns="91424" tIns="45719" rIns="91424" bIns="45719" rtlCol="0">
            <a:spAutoFit/>
          </a:bodyPr>
          <a:lstStyle/>
          <a:p>
            <a:pPr algn="ctr" defTabSz="914196">
              <a:defRPr/>
            </a:pPr>
            <a:r>
              <a:rPr lang="en-US" altLang="zh-CN" sz="7333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altLang="zh-CN" sz="7333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7333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altLang="zh-CN" sz="7333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7333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7333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7333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lang="en-US" altLang="zh-CN" sz="7333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7333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altLang="zh-CN" sz="7333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7333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zh-CN" altLang="en-US" sz="7333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51865011-12B3-4B1C-8658-E2CBC7EEC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679" y="1632426"/>
            <a:ext cx="918124" cy="57614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56A9F3F-E303-4029-B602-BC9248B83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131" y="500588"/>
            <a:ext cx="771575" cy="48418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7FC34645-D003-4151-AEC3-C5B58A136D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3" y="256230"/>
            <a:ext cx="3800236" cy="635579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8FC635B-1D69-44D9-AFDB-18B534A18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32" y="5709425"/>
            <a:ext cx="763392" cy="47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75756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4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3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9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90" tmFilter="0, 0; 0.125,0.2665; 0.25,0.4; 0.375,0.465; 0.5,0.5;  0.625,0.535; 0.75,0.6; 0.875,0.7335; 1,1">
                                          <p:stCondLst>
                                            <p:cond delay="49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" tmFilter="0, 0; 0.125,0.2665; 0.25,0.4; 0.375,0.465; 0.5,0.5;  0.625,0.535; 0.75,0.6; 0.875,0.7335; 1,1">
                                          <p:stCondLst>
                                            <p:cond delay="9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" tmFilter="0, 0; 0.125,0.2665; 0.25,0.4; 0.375,0.465; 0.5,0.5;  0.625,0.535; 0.75,0.6; 0.875,0.7335; 1,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">
                                          <p:stCondLst>
                                            <p:cond delay="47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" decel="50000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">
                                          <p:stCondLst>
                                            <p:cond delay="96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" decel="50000">
                                          <p:stCondLst>
                                            <p:cond delay="98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" decel="50000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" decel="50000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</Words>
  <Application>Microsoft Office PowerPoint</Application>
  <PresentationFormat>Widescreen</PresentationFormat>
  <Paragraphs>12</Paragraphs>
  <Slides>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</vt:i4>
      </vt:variant>
    </vt:vector>
  </HeadingPairs>
  <TitlesOfParts>
    <vt:vector size="17" baseType="lpstr">
      <vt:lpstr>宋体</vt:lpstr>
      <vt:lpstr>Arial</vt:lpstr>
      <vt:lpstr>Arial-Rounded</vt:lpstr>
      <vt:lpstr>Calibri</vt:lpstr>
      <vt:lpstr>等线</vt:lpstr>
      <vt:lpstr>HP001 4 hàng</vt:lpstr>
      <vt:lpstr>Times New Roman</vt:lpstr>
      <vt:lpstr>1_Office Theme</vt:lpstr>
      <vt:lpstr>5_Office Theme</vt:lpstr>
      <vt:lpstr>4_Office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1</cp:revision>
  <dcterms:created xsi:type="dcterms:W3CDTF">2022-04-24T05:56:22Z</dcterms:created>
  <dcterms:modified xsi:type="dcterms:W3CDTF">2022-04-24T05:56:59Z</dcterms:modified>
</cp:coreProperties>
</file>