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ags/tag2.xml" ContentType="application/vnd.openxmlformats-officedocument.presentationml.tags+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4" r:id="rId4"/>
    <p:sldMasterId id="2147483697" r:id="rId5"/>
    <p:sldMasterId id="2147483709" r:id="rId6"/>
    <p:sldMasterId id="2147483748" r:id="rId7"/>
    <p:sldMasterId id="2147483761" r:id="rId8"/>
    <p:sldMasterId id="2147483772" r:id="rId9"/>
    <p:sldMasterId id="2147483784" r:id="rId10"/>
  </p:sldMasterIdLst>
  <p:notesMasterIdLst>
    <p:notesMasterId r:id="rId23"/>
  </p:notesMasterIdLst>
  <p:sldIdLst>
    <p:sldId id="257" r:id="rId11"/>
    <p:sldId id="258" r:id="rId12"/>
    <p:sldId id="260" r:id="rId13"/>
    <p:sldId id="261" r:id="rId14"/>
    <p:sldId id="256" r:id="rId15"/>
    <p:sldId id="271" r:id="rId16"/>
    <p:sldId id="269" r:id="rId17"/>
    <p:sldId id="262" r:id="rId18"/>
    <p:sldId id="263" r:id="rId19"/>
    <p:sldId id="272" r:id="rId20"/>
    <p:sldId id="264" r:id="rId21"/>
    <p:sldId id="275"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5050"/>
    <a:srgbClr val="66FF99"/>
    <a:srgbClr val="CCFFCC"/>
    <a:srgbClr val="E5FFE5"/>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80705F-7E6F-4E37-BB14-BAC11289AAEE}" type="datetimeFigureOut">
              <a:rPr lang="en-US" smtClean="0"/>
              <a:t>4/16/2022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79C5E7-BE18-4C55-9416-D6C3BE26DCCA}" type="slidenum">
              <a:rPr lang="en-US" smtClean="0"/>
              <a:t>‹#›</a:t>
            </a:fld>
            <a:endParaRPr lang="en-US"/>
          </a:p>
        </p:txBody>
      </p:sp>
    </p:spTree>
    <p:extLst>
      <p:ext uri="{BB962C8B-B14F-4D97-AF65-F5344CB8AC3E}">
        <p14:creationId xmlns:p14="http://schemas.microsoft.com/office/powerpoint/2010/main" val="2358516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26625"/>
          <p:cNvSpPr>
            <a:spLocks noGrp="1" noRot="1" noChangeAspect="1" noChangeArrowheads="1" noTextEdit="1"/>
          </p:cNvSpPr>
          <p:nvPr>
            <p:ph type="sldImg"/>
          </p:nvPr>
        </p:nvSpPr>
        <p:spPr>
          <a:xfrm>
            <a:off x="381000" y="685800"/>
            <a:ext cx="6096000" cy="3429000"/>
          </a:xfrm>
          <a:ln/>
        </p:spPr>
      </p:sp>
      <p:sp>
        <p:nvSpPr>
          <p:cNvPr id="45059" name="文本占位符 26626"/>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smtClean="0"/>
          </a:p>
          <a:p>
            <a:endParaRPr lang="en-US" altLang="en-US" dirty="0" smtClean="0"/>
          </a:p>
        </p:txBody>
      </p:sp>
      <p:sp>
        <p:nvSpPr>
          <p:cNvPr id="45060" name="灯片编号占位符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VnAvant" pitchFamily="34" charset="0"/>
                <a:ea typeface="SimSun" pitchFamily="2" charset="-122"/>
              </a:defRPr>
            </a:lvl1pPr>
            <a:lvl2pPr marL="742950" indent="-285750">
              <a:defRPr sz="7200">
                <a:solidFill>
                  <a:schemeClr val="tx1"/>
                </a:solidFill>
                <a:latin typeface=".VnAvant" pitchFamily="34" charset="0"/>
                <a:ea typeface="SimSun" pitchFamily="2" charset="-122"/>
              </a:defRPr>
            </a:lvl2pPr>
            <a:lvl3pPr marL="1143000" indent="-228600">
              <a:defRPr sz="7200">
                <a:solidFill>
                  <a:schemeClr val="tx1"/>
                </a:solidFill>
                <a:latin typeface=".VnAvant" pitchFamily="34" charset="0"/>
                <a:ea typeface="SimSun" pitchFamily="2" charset="-122"/>
              </a:defRPr>
            </a:lvl3pPr>
            <a:lvl4pPr marL="1600200" indent="-228600">
              <a:defRPr sz="7200">
                <a:solidFill>
                  <a:schemeClr val="tx1"/>
                </a:solidFill>
                <a:latin typeface=".VnAvant" pitchFamily="34" charset="0"/>
                <a:ea typeface="SimSun" pitchFamily="2" charset="-122"/>
              </a:defRPr>
            </a:lvl4pPr>
            <a:lvl5pPr marL="2057400" indent="-228600">
              <a:defRPr sz="7200">
                <a:solidFill>
                  <a:schemeClr val="tx1"/>
                </a:solidFill>
                <a:latin typeface=".VnAvant" pitchFamily="34" charset="0"/>
                <a:ea typeface="SimSun" pitchFamily="2" charset="-122"/>
              </a:defRPr>
            </a:lvl5pPr>
            <a:lvl6pPr marL="2514600" indent="-228600"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eaLnBrk="0" fontAlgn="base" hangingPunct="0">
              <a:spcBef>
                <a:spcPct val="0"/>
              </a:spcBef>
              <a:spcAft>
                <a:spcPct val="0"/>
              </a:spcAft>
              <a:defRPr sz="7200">
                <a:solidFill>
                  <a:schemeClr val="tx1"/>
                </a:solidFill>
                <a:latin typeface=".VnAvant" pitchFamily="34" charset="0"/>
                <a:ea typeface="SimSun" pitchFamily="2" charset="-122"/>
              </a:defRPr>
            </a:lvl9pPr>
          </a:lstStyle>
          <a:p>
            <a:fld id="{74D164E4-3EE5-43BA-A455-69BDE7BE8953}" type="slidenum">
              <a:rPr lang="en-US" altLang="zh-CN" sz="1200">
                <a:solidFill>
                  <a:srgbClr val="000000"/>
                </a:solidFill>
              </a:rPr>
              <a:pPr/>
              <a:t>1</a:t>
            </a:fld>
            <a:endParaRPr lang="zh-CN" alt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CCDEA4-34AC-4C37-B1DD-344A0963101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91799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775336F-9F01-4B76-B647-C0474B95815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888099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xfrm>
            <a:off x="381000" y="685800"/>
            <a:ext cx="6096000" cy="3429000"/>
          </a:xfrm>
          <a:ln/>
        </p:spPr>
      </p:sp>
      <p:sp>
        <p:nvSpPr>
          <p:cNvPr id="17411" name="文本占位符 17410"/>
          <p:cNvSpPr>
            <a:spLocks noGrp="1"/>
          </p:cNvSpPr>
          <p:nvPr>
            <p:ph type="body" idx="1"/>
          </p:nvPr>
        </p:nvSpPr>
        <p:spPr>
          <a:ln/>
        </p:spPr>
        <p:txBody>
          <a:bodyPr/>
          <a:lstStyle/>
          <a:p>
            <a:endParaRPr lang="en-US" dirty="0" smtClean="0"/>
          </a:p>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13431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smtClean="0"/>
          </a:p>
          <a:p>
            <a:endParaRPr lang="en-US" dirty="0"/>
          </a:p>
        </p:txBody>
      </p:sp>
      <p:sp>
        <p:nvSpPr>
          <p:cNvPr id="4" name="Slide Number Placeholder 3"/>
          <p:cNvSpPr>
            <a:spLocks noGrp="1"/>
          </p:cNvSpPr>
          <p:nvPr>
            <p:ph type="sldNum" sz="quarter" idx="10"/>
          </p:nvPr>
        </p:nvSpPr>
        <p:spPr/>
        <p:txBody>
          <a:bodyPr/>
          <a:lstStyle/>
          <a:p>
            <a:fld id="{6775336F-9F01-4B76-B647-C0474B95815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29894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25601"/>
          <p:cNvSpPr>
            <a:spLocks noGrp="1" noRot="1" noChangeAspect="1" noChangeArrowheads="1" noTextEdit="1"/>
          </p:cNvSpPr>
          <p:nvPr>
            <p:ph type="sldImg"/>
          </p:nvPr>
        </p:nvSpPr>
        <p:spPr>
          <a:xfrm>
            <a:off x="381000" y="685800"/>
            <a:ext cx="6096000" cy="3429000"/>
          </a:xfrm>
          <a:ln/>
        </p:spPr>
      </p:sp>
      <p:sp>
        <p:nvSpPr>
          <p:cNvPr id="47107" name="文本占位符 2560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smtClean="0"/>
          </a:p>
          <a:p>
            <a:endParaRPr lang="en-US" altLang="en-US" dirty="0" smtClean="0"/>
          </a:p>
        </p:txBody>
      </p:sp>
      <p:sp>
        <p:nvSpPr>
          <p:cNvPr id="47108" name="灯片编号占位符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VnAvant" pitchFamily="34" charset="0"/>
                <a:ea typeface="SimSun" pitchFamily="2" charset="-122"/>
              </a:defRPr>
            </a:lvl1pPr>
            <a:lvl2pPr marL="742950" indent="-285750">
              <a:defRPr sz="7200">
                <a:solidFill>
                  <a:schemeClr val="tx1"/>
                </a:solidFill>
                <a:latin typeface=".VnAvant" pitchFamily="34" charset="0"/>
                <a:ea typeface="SimSun" pitchFamily="2" charset="-122"/>
              </a:defRPr>
            </a:lvl2pPr>
            <a:lvl3pPr marL="1143000" indent="-228600">
              <a:defRPr sz="7200">
                <a:solidFill>
                  <a:schemeClr val="tx1"/>
                </a:solidFill>
                <a:latin typeface=".VnAvant" pitchFamily="34" charset="0"/>
                <a:ea typeface="SimSun" pitchFamily="2" charset="-122"/>
              </a:defRPr>
            </a:lvl3pPr>
            <a:lvl4pPr marL="1600200" indent="-228600">
              <a:defRPr sz="7200">
                <a:solidFill>
                  <a:schemeClr val="tx1"/>
                </a:solidFill>
                <a:latin typeface=".VnAvant" pitchFamily="34" charset="0"/>
                <a:ea typeface="SimSun" pitchFamily="2" charset="-122"/>
              </a:defRPr>
            </a:lvl4pPr>
            <a:lvl5pPr marL="2057400" indent="-228600">
              <a:defRPr sz="7200">
                <a:solidFill>
                  <a:schemeClr val="tx1"/>
                </a:solidFill>
                <a:latin typeface=".VnAvant" pitchFamily="34" charset="0"/>
                <a:ea typeface="SimSun" pitchFamily="2" charset="-122"/>
              </a:defRPr>
            </a:lvl5pPr>
            <a:lvl6pPr marL="2514600" indent="-228600"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eaLnBrk="0" fontAlgn="base" hangingPunct="0">
              <a:spcBef>
                <a:spcPct val="0"/>
              </a:spcBef>
              <a:spcAft>
                <a:spcPct val="0"/>
              </a:spcAft>
              <a:defRPr sz="7200">
                <a:solidFill>
                  <a:schemeClr val="tx1"/>
                </a:solidFill>
                <a:latin typeface=".VnAvant" pitchFamily="34" charset="0"/>
                <a:ea typeface="SimSun" pitchFamily="2" charset="-122"/>
              </a:defRPr>
            </a:lvl9pPr>
          </a:lstStyle>
          <a:p>
            <a:fld id="{7A8481BB-F989-4443-B104-85F65F9F1BDF}" type="slidenum">
              <a:rPr lang="en-US" altLang="zh-CN" sz="1200">
                <a:solidFill>
                  <a:srgbClr val="000000"/>
                </a:solidFill>
              </a:rPr>
              <a:pPr/>
              <a:t>3</a:t>
            </a:fld>
            <a:endParaRPr lang="zh-CN" alt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27649"/>
          <p:cNvSpPr>
            <a:spLocks noGrp="1" noRot="1" noChangeAspect="1" noChangeArrowheads="1" noTextEdit="1"/>
          </p:cNvSpPr>
          <p:nvPr>
            <p:ph type="sldImg"/>
          </p:nvPr>
        </p:nvSpPr>
        <p:spPr>
          <a:xfrm>
            <a:off x="381000" y="685800"/>
            <a:ext cx="6096000" cy="3429000"/>
          </a:xfrm>
          <a:ln/>
        </p:spPr>
      </p:sp>
      <p:sp>
        <p:nvSpPr>
          <p:cNvPr id="49155" name="文本占位符 27650"/>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9156" name="灯片编号占位符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VnAvant" pitchFamily="34" charset="0"/>
                <a:ea typeface="SimSun" pitchFamily="2" charset="-122"/>
              </a:defRPr>
            </a:lvl1pPr>
            <a:lvl2pPr marL="742950" indent="-285750">
              <a:defRPr sz="7200">
                <a:solidFill>
                  <a:schemeClr val="tx1"/>
                </a:solidFill>
                <a:latin typeface=".VnAvant" pitchFamily="34" charset="0"/>
                <a:ea typeface="SimSun" pitchFamily="2" charset="-122"/>
              </a:defRPr>
            </a:lvl2pPr>
            <a:lvl3pPr marL="1143000" indent="-228600">
              <a:defRPr sz="7200">
                <a:solidFill>
                  <a:schemeClr val="tx1"/>
                </a:solidFill>
                <a:latin typeface=".VnAvant" pitchFamily="34" charset="0"/>
                <a:ea typeface="SimSun" pitchFamily="2" charset="-122"/>
              </a:defRPr>
            </a:lvl3pPr>
            <a:lvl4pPr marL="1600200" indent="-228600">
              <a:defRPr sz="7200">
                <a:solidFill>
                  <a:schemeClr val="tx1"/>
                </a:solidFill>
                <a:latin typeface=".VnAvant" pitchFamily="34" charset="0"/>
                <a:ea typeface="SimSun" pitchFamily="2" charset="-122"/>
              </a:defRPr>
            </a:lvl4pPr>
            <a:lvl5pPr marL="2057400" indent="-228600">
              <a:defRPr sz="7200">
                <a:solidFill>
                  <a:schemeClr val="tx1"/>
                </a:solidFill>
                <a:latin typeface=".VnAvant" pitchFamily="34" charset="0"/>
                <a:ea typeface="SimSun" pitchFamily="2" charset="-122"/>
              </a:defRPr>
            </a:lvl5pPr>
            <a:lvl6pPr marL="2514600" indent="-228600"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eaLnBrk="0" fontAlgn="base" hangingPunct="0">
              <a:spcBef>
                <a:spcPct val="0"/>
              </a:spcBef>
              <a:spcAft>
                <a:spcPct val="0"/>
              </a:spcAft>
              <a:defRPr sz="7200">
                <a:solidFill>
                  <a:schemeClr val="tx1"/>
                </a:solidFill>
                <a:latin typeface=".VnAvant" pitchFamily="34" charset="0"/>
                <a:ea typeface="SimSun" pitchFamily="2" charset="-122"/>
              </a:defRPr>
            </a:lvl9pPr>
          </a:lstStyle>
          <a:p>
            <a:fld id="{B0CC2923-0684-480C-8A38-2161E3CC12BB}" type="slidenum">
              <a:rPr lang="en-US" altLang="zh-CN" sz="1200">
                <a:solidFill>
                  <a:srgbClr val="000000"/>
                </a:solidFill>
              </a:rPr>
              <a:pPr/>
              <a:t>4</a:t>
            </a:fld>
            <a:endParaRPr lang="zh-CN" altLang="en-US"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79C5E7-BE18-4C55-9416-D6C3BE26DCCA}" type="slidenum">
              <a:rPr lang="en-US" smtClean="0"/>
              <a:t>5</a:t>
            </a:fld>
            <a:endParaRPr lang="en-US"/>
          </a:p>
        </p:txBody>
      </p:sp>
    </p:spTree>
    <p:extLst>
      <p:ext uri="{BB962C8B-B14F-4D97-AF65-F5344CB8AC3E}">
        <p14:creationId xmlns:p14="http://schemas.microsoft.com/office/powerpoint/2010/main" val="2011331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F6E2D46-B737-419D-A55E-D7437798EF4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091102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2986240F-614F-4FE2-91A1-BFF3E8D3441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064414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24577"/>
          <p:cNvSpPr>
            <a:spLocks noGrp="1" noRot="1" noChangeAspect="1" noChangeArrowheads="1" noTextEdit="1"/>
          </p:cNvSpPr>
          <p:nvPr>
            <p:ph type="sldImg"/>
          </p:nvPr>
        </p:nvSpPr>
        <p:spPr>
          <a:xfrm>
            <a:off x="381000" y="685800"/>
            <a:ext cx="6096000" cy="3429000"/>
          </a:xfrm>
          <a:ln/>
        </p:spPr>
      </p:sp>
      <p:sp>
        <p:nvSpPr>
          <p:cNvPr id="51203" name="文本占位符 24578"/>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endParaRPr lang="en-US" altLang="en-US" dirty="0" smtClean="0"/>
          </a:p>
        </p:txBody>
      </p:sp>
      <p:sp>
        <p:nvSpPr>
          <p:cNvPr id="51204" name="灯片编号占位符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VnAvant" pitchFamily="34" charset="0"/>
                <a:ea typeface="SimSun" pitchFamily="2" charset="-122"/>
              </a:defRPr>
            </a:lvl1pPr>
            <a:lvl2pPr marL="742950" indent="-285750">
              <a:defRPr sz="7200">
                <a:solidFill>
                  <a:schemeClr val="tx1"/>
                </a:solidFill>
                <a:latin typeface=".VnAvant" pitchFamily="34" charset="0"/>
                <a:ea typeface="SimSun" pitchFamily="2" charset="-122"/>
              </a:defRPr>
            </a:lvl2pPr>
            <a:lvl3pPr marL="1143000" indent="-228600">
              <a:defRPr sz="7200">
                <a:solidFill>
                  <a:schemeClr val="tx1"/>
                </a:solidFill>
                <a:latin typeface=".VnAvant" pitchFamily="34" charset="0"/>
                <a:ea typeface="SimSun" pitchFamily="2" charset="-122"/>
              </a:defRPr>
            </a:lvl3pPr>
            <a:lvl4pPr marL="1600200" indent="-228600">
              <a:defRPr sz="7200">
                <a:solidFill>
                  <a:schemeClr val="tx1"/>
                </a:solidFill>
                <a:latin typeface=".VnAvant" pitchFamily="34" charset="0"/>
                <a:ea typeface="SimSun" pitchFamily="2" charset="-122"/>
              </a:defRPr>
            </a:lvl4pPr>
            <a:lvl5pPr marL="2057400" indent="-228600">
              <a:defRPr sz="7200">
                <a:solidFill>
                  <a:schemeClr val="tx1"/>
                </a:solidFill>
                <a:latin typeface=".VnAvant" pitchFamily="34" charset="0"/>
                <a:ea typeface="SimSun" pitchFamily="2" charset="-122"/>
              </a:defRPr>
            </a:lvl5pPr>
            <a:lvl6pPr marL="2514600" indent="-228600"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eaLnBrk="0" fontAlgn="base" hangingPunct="0">
              <a:spcBef>
                <a:spcPct val="0"/>
              </a:spcBef>
              <a:spcAft>
                <a:spcPct val="0"/>
              </a:spcAft>
              <a:defRPr sz="7200">
                <a:solidFill>
                  <a:schemeClr val="tx1"/>
                </a:solidFill>
                <a:latin typeface=".VnAvant" pitchFamily="34" charset="0"/>
                <a:ea typeface="SimSun" pitchFamily="2" charset="-122"/>
              </a:defRPr>
            </a:lvl9pPr>
          </a:lstStyle>
          <a:p>
            <a:fld id="{292399A9-2264-40B9-ADF4-AC8C267888A9}" type="slidenum">
              <a:rPr lang="en-US" altLang="zh-CN" sz="1200">
                <a:solidFill>
                  <a:srgbClr val="000000"/>
                </a:solidFill>
              </a:rPr>
              <a:pPr/>
              <a:t>8</a:t>
            </a:fld>
            <a:endParaRPr lang="zh-CN" altLang="en-US"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xfrm>
            <a:off x="381000" y="685800"/>
            <a:ext cx="6096000" cy="3429000"/>
          </a:xfrm>
          <a:ln/>
        </p:spPr>
      </p:sp>
      <p:sp>
        <p:nvSpPr>
          <p:cNvPr id="18435" name="文本占位符 18434"/>
          <p:cNvSpPr>
            <a:spLocks noGrp="1"/>
          </p:cNvSpPr>
          <p:nvPr>
            <p:ph type="body" idx="1"/>
          </p:nvPr>
        </p:nvSpPr>
        <p:spPr>
          <a:ln/>
        </p:spPr>
        <p:txBody>
          <a:bodyPr/>
          <a:lstStyle/>
          <a:p>
            <a:endParaRPr lang="en-US" dirty="0" smtClean="0"/>
          </a:p>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9</a:t>
            </a:fld>
            <a:endParaRPr lang="zh-CN" altLang="en-US" dirty="0">
              <a:solidFill>
                <a:prstClr val="black"/>
              </a:solidFill>
            </a:endParaRPr>
          </a:p>
        </p:txBody>
      </p:sp>
    </p:spTree>
    <p:extLst>
      <p:ext uri="{BB962C8B-B14F-4D97-AF65-F5344CB8AC3E}">
        <p14:creationId xmlns:p14="http://schemas.microsoft.com/office/powerpoint/2010/main" val="516025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54A232-E3A6-49F1-8394-84778C592AD1}"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6C6A4-9830-4DAC-9ACA-E539836C2A07}" type="slidenum">
              <a:rPr lang="en-US" smtClean="0"/>
              <a:t>‹#›</a:t>
            </a:fld>
            <a:endParaRPr lang="en-US"/>
          </a:p>
        </p:txBody>
      </p:sp>
    </p:spTree>
    <p:extLst>
      <p:ext uri="{BB962C8B-B14F-4D97-AF65-F5344CB8AC3E}">
        <p14:creationId xmlns:p14="http://schemas.microsoft.com/office/powerpoint/2010/main" val="2906509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4A232-E3A6-49F1-8394-84778C592AD1}"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6C6A4-9830-4DAC-9ACA-E539836C2A07}" type="slidenum">
              <a:rPr lang="en-US" smtClean="0"/>
              <a:t>‹#›</a:t>
            </a:fld>
            <a:endParaRPr lang="en-US"/>
          </a:p>
        </p:txBody>
      </p:sp>
    </p:spTree>
    <p:extLst>
      <p:ext uri="{BB962C8B-B14F-4D97-AF65-F5344CB8AC3E}">
        <p14:creationId xmlns:p14="http://schemas.microsoft.com/office/powerpoint/2010/main" val="742070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59952-CC42-4D4A-A66B-1593109D45C8}"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6B8859-6038-40EE-8892-1F36DF0B59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405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59952-CC42-4D4A-A66B-1593109D45C8}"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6B8859-6038-40EE-8892-1F36DF0B59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589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3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77" indent="0" algn="ctr">
              <a:buNone/>
              <a:defRPr>
                <a:solidFill>
                  <a:schemeClr val="tx1">
                    <a:tint val="75000"/>
                  </a:schemeClr>
                </a:solidFill>
              </a:defRPr>
            </a:lvl2pPr>
            <a:lvl3pPr marL="913959" indent="0" algn="ctr">
              <a:buNone/>
              <a:defRPr>
                <a:solidFill>
                  <a:schemeClr val="tx1">
                    <a:tint val="75000"/>
                  </a:schemeClr>
                </a:solidFill>
              </a:defRPr>
            </a:lvl3pPr>
            <a:lvl4pPr marL="1370940" indent="0" algn="ctr">
              <a:buNone/>
              <a:defRPr>
                <a:solidFill>
                  <a:schemeClr val="tx1">
                    <a:tint val="75000"/>
                  </a:schemeClr>
                </a:solidFill>
              </a:defRPr>
            </a:lvl4pPr>
            <a:lvl5pPr marL="1827923" indent="0" algn="ctr">
              <a:buNone/>
              <a:defRPr>
                <a:solidFill>
                  <a:schemeClr val="tx1">
                    <a:tint val="75000"/>
                  </a:schemeClr>
                </a:solidFill>
              </a:defRPr>
            </a:lvl5pPr>
            <a:lvl6pPr marL="2284901" indent="0" algn="ctr">
              <a:buNone/>
              <a:defRPr>
                <a:solidFill>
                  <a:schemeClr val="tx1">
                    <a:tint val="75000"/>
                  </a:schemeClr>
                </a:solidFill>
              </a:defRPr>
            </a:lvl6pPr>
            <a:lvl7pPr marL="2741876" indent="0" algn="ctr">
              <a:buNone/>
              <a:defRPr>
                <a:solidFill>
                  <a:schemeClr val="tx1">
                    <a:tint val="75000"/>
                  </a:schemeClr>
                </a:solidFill>
              </a:defRPr>
            </a:lvl7pPr>
            <a:lvl8pPr marL="3198856" indent="0" algn="ctr">
              <a:buNone/>
              <a:defRPr>
                <a:solidFill>
                  <a:schemeClr val="tx1">
                    <a:tint val="75000"/>
                  </a:schemeClr>
                </a:solidFill>
              </a:defRPr>
            </a:lvl8pPr>
            <a:lvl9pPr marL="365583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002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31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77" indent="0">
              <a:buNone/>
              <a:defRPr sz="1800">
                <a:solidFill>
                  <a:schemeClr val="tx1">
                    <a:tint val="75000"/>
                  </a:schemeClr>
                </a:solidFill>
              </a:defRPr>
            </a:lvl2pPr>
            <a:lvl3pPr marL="913959" indent="0">
              <a:buNone/>
              <a:defRPr sz="1600">
                <a:solidFill>
                  <a:schemeClr val="tx1">
                    <a:tint val="75000"/>
                  </a:schemeClr>
                </a:solidFill>
              </a:defRPr>
            </a:lvl3pPr>
            <a:lvl4pPr marL="1370940" indent="0">
              <a:buNone/>
              <a:defRPr sz="1400">
                <a:solidFill>
                  <a:schemeClr val="tx1">
                    <a:tint val="75000"/>
                  </a:schemeClr>
                </a:solidFill>
              </a:defRPr>
            </a:lvl4pPr>
            <a:lvl5pPr marL="1827923" indent="0">
              <a:buNone/>
              <a:defRPr sz="1400">
                <a:solidFill>
                  <a:schemeClr val="tx1">
                    <a:tint val="75000"/>
                  </a:schemeClr>
                </a:solidFill>
              </a:defRPr>
            </a:lvl5pPr>
            <a:lvl6pPr marL="2284901" indent="0">
              <a:buNone/>
              <a:defRPr sz="1400">
                <a:solidFill>
                  <a:schemeClr val="tx1">
                    <a:tint val="75000"/>
                  </a:schemeClr>
                </a:solidFill>
              </a:defRPr>
            </a:lvl6pPr>
            <a:lvl7pPr marL="2741876" indent="0">
              <a:buNone/>
              <a:defRPr sz="1400">
                <a:solidFill>
                  <a:schemeClr val="tx1">
                    <a:tint val="75000"/>
                  </a:schemeClr>
                </a:solidFill>
              </a:defRPr>
            </a:lvl7pPr>
            <a:lvl8pPr marL="3198856" indent="0">
              <a:buNone/>
              <a:defRPr sz="1400">
                <a:solidFill>
                  <a:schemeClr val="tx1">
                    <a:tint val="75000"/>
                  </a:schemeClr>
                </a:solidFill>
              </a:defRPr>
            </a:lvl8pPr>
            <a:lvl9pPr marL="365583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086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06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77" indent="0">
              <a:buNone/>
              <a:defRPr sz="2000" b="1"/>
            </a:lvl2pPr>
            <a:lvl3pPr marL="913959" indent="0">
              <a:buNone/>
              <a:defRPr sz="1800" b="1"/>
            </a:lvl3pPr>
            <a:lvl4pPr marL="1370940" indent="0">
              <a:buNone/>
              <a:defRPr sz="1600" b="1"/>
            </a:lvl4pPr>
            <a:lvl5pPr marL="1827923" indent="0">
              <a:buNone/>
              <a:defRPr sz="1600" b="1"/>
            </a:lvl5pPr>
            <a:lvl6pPr marL="2284901" indent="0">
              <a:buNone/>
              <a:defRPr sz="1600" b="1"/>
            </a:lvl6pPr>
            <a:lvl7pPr marL="2741876" indent="0">
              <a:buNone/>
              <a:defRPr sz="1600" b="1"/>
            </a:lvl7pPr>
            <a:lvl8pPr marL="3198856" indent="0">
              <a:buNone/>
              <a:defRPr sz="1600" b="1"/>
            </a:lvl8pPr>
            <a:lvl9pPr marL="365583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6977" indent="0">
              <a:buNone/>
              <a:defRPr sz="2000" b="1"/>
            </a:lvl2pPr>
            <a:lvl3pPr marL="913959" indent="0">
              <a:buNone/>
              <a:defRPr sz="1800" b="1"/>
            </a:lvl3pPr>
            <a:lvl4pPr marL="1370940" indent="0">
              <a:buNone/>
              <a:defRPr sz="1600" b="1"/>
            </a:lvl4pPr>
            <a:lvl5pPr marL="1827923" indent="0">
              <a:buNone/>
              <a:defRPr sz="1600" b="1"/>
            </a:lvl5pPr>
            <a:lvl6pPr marL="2284901" indent="0">
              <a:buNone/>
              <a:defRPr sz="1600" b="1"/>
            </a:lvl6pPr>
            <a:lvl7pPr marL="2741876" indent="0">
              <a:buNone/>
              <a:defRPr sz="1600" b="1"/>
            </a:lvl7pPr>
            <a:lvl8pPr marL="3198856" indent="0">
              <a:buNone/>
              <a:defRPr sz="1600" b="1"/>
            </a:lvl8pPr>
            <a:lvl9pPr marL="365583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DBF65B-4746-40C1-B906-C5A84C1A5207}" type="datetimeFigureOut">
              <a:rPr lang="en-US" smtClean="0">
                <a:solidFill>
                  <a:prstClr val="black">
                    <a:tint val="75000"/>
                  </a:prstClr>
                </a:solidFill>
              </a:rPr>
              <a:pPr/>
              <a:t>4/16/2022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765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DBF65B-4746-40C1-B906-C5A84C1A5207}" type="datetimeFigureOut">
              <a:rPr lang="en-US" smtClean="0">
                <a:solidFill>
                  <a:prstClr val="black">
                    <a:tint val="75000"/>
                  </a:prstClr>
                </a:solidFill>
              </a:rPr>
              <a:pPr/>
              <a:t>4/16/2022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8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BF65B-4746-40C1-B906-C5A84C1A5207}" type="datetimeFigureOut">
              <a:rPr lang="en-US" smtClean="0">
                <a:solidFill>
                  <a:prstClr val="black">
                    <a:tint val="75000"/>
                  </a:prstClr>
                </a:solidFill>
              </a:rPr>
              <a:pPr/>
              <a:t>4/16/2022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779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0480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4" y="1076328"/>
            <a:ext cx="3008313" cy="3518297"/>
          </a:xfrm>
        </p:spPr>
        <p:txBody>
          <a:bodyPr/>
          <a:lstStyle>
            <a:lvl1pPr marL="0" indent="0">
              <a:buNone/>
              <a:defRPr sz="1400"/>
            </a:lvl1pPr>
            <a:lvl2pPr marL="456977" indent="0">
              <a:buNone/>
              <a:defRPr sz="1200"/>
            </a:lvl2pPr>
            <a:lvl3pPr marL="913959" indent="0">
              <a:buNone/>
              <a:defRPr sz="1000"/>
            </a:lvl3pPr>
            <a:lvl4pPr marL="1370940" indent="0">
              <a:buNone/>
              <a:defRPr sz="900"/>
            </a:lvl4pPr>
            <a:lvl5pPr marL="1827923" indent="0">
              <a:buNone/>
              <a:defRPr sz="900"/>
            </a:lvl5pPr>
            <a:lvl6pPr marL="2284901" indent="0">
              <a:buNone/>
              <a:defRPr sz="900"/>
            </a:lvl6pPr>
            <a:lvl7pPr marL="2741876" indent="0">
              <a:buNone/>
              <a:defRPr sz="900"/>
            </a:lvl7pPr>
            <a:lvl8pPr marL="3198856" indent="0">
              <a:buNone/>
              <a:defRPr sz="900"/>
            </a:lvl8pPr>
            <a:lvl9pPr marL="36558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681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4A232-E3A6-49F1-8394-84778C592AD1}"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6C6A4-9830-4DAC-9ACA-E539836C2A07}" type="slidenum">
              <a:rPr lang="en-US" smtClean="0"/>
              <a:t>‹#›</a:t>
            </a:fld>
            <a:endParaRPr lang="en-US"/>
          </a:p>
        </p:txBody>
      </p:sp>
    </p:spTree>
    <p:extLst>
      <p:ext uri="{BB962C8B-B14F-4D97-AF65-F5344CB8AC3E}">
        <p14:creationId xmlns:p14="http://schemas.microsoft.com/office/powerpoint/2010/main" val="621697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77" indent="0">
              <a:buNone/>
              <a:defRPr sz="2800"/>
            </a:lvl2pPr>
            <a:lvl3pPr marL="913959" indent="0">
              <a:buNone/>
              <a:defRPr sz="2400"/>
            </a:lvl3pPr>
            <a:lvl4pPr marL="1370940" indent="0">
              <a:buNone/>
              <a:defRPr sz="2000"/>
            </a:lvl4pPr>
            <a:lvl5pPr marL="1827923" indent="0">
              <a:buNone/>
              <a:defRPr sz="2000"/>
            </a:lvl5pPr>
            <a:lvl6pPr marL="2284901" indent="0">
              <a:buNone/>
              <a:defRPr sz="2000"/>
            </a:lvl6pPr>
            <a:lvl7pPr marL="2741876" indent="0">
              <a:buNone/>
              <a:defRPr sz="2000"/>
            </a:lvl7pPr>
            <a:lvl8pPr marL="3198856" indent="0">
              <a:buNone/>
              <a:defRPr sz="2000"/>
            </a:lvl8pPr>
            <a:lvl9pPr marL="3655834" indent="0">
              <a:buNone/>
              <a:defRPr sz="2000"/>
            </a:lvl9pPr>
          </a:lstStyle>
          <a:p>
            <a:endParaRPr lang="en-US"/>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6977" indent="0">
              <a:buNone/>
              <a:defRPr sz="1200"/>
            </a:lvl2pPr>
            <a:lvl3pPr marL="913959" indent="0">
              <a:buNone/>
              <a:defRPr sz="1000"/>
            </a:lvl3pPr>
            <a:lvl4pPr marL="1370940" indent="0">
              <a:buNone/>
              <a:defRPr sz="900"/>
            </a:lvl4pPr>
            <a:lvl5pPr marL="1827923" indent="0">
              <a:buNone/>
              <a:defRPr sz="900"/>
            </a:lvl5pPr>
            <a:lvl6pPr marL="2284901" indent="0">
              <a:buNone/>
              <a:defRPr sz="900"/>
            </a:lvl6pPr>
            <a:lvl7pPr marL="2741876" indent="0">
              <a:buNone/>
              <a:defRPr sz="900"/>
            </a:lvl7pPr>
            <a:lvl8pPr marL="3198856" indent="0">
              <a:buNone/>
              <a:defRPr sz="900"/>
            </a:lvl8pPr>
            <a:lvl9pPr marL="36558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584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885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24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1"/>
            <a:ext cx="6858130" cy="1790760"/>
          </a:xfrm>
          <a:prstGeom prst="rect">
            <a:avLst/>
          </a:prstGeom>
        </p:spPr>
        <p:txBody>
          <a:bodyPr lIns="55660" tIns="27829" rIns="55660" bIns="27829" anchor="b"/>
          <a:lstStyle>
            <a:lvl1pPr algn="ctr">
              <a:defRPr sz="5000"/>
            </a:lvl1pPr>
          </a:lstStyle>
          <a:p>
            <a:r>
              <a:rPr lang="zh-CN" altLang="en-US"/>
              <a:t>单击此处编辑母版标题样式</a:t>
            </a:r>
          </a:p>
        </p:txBody>
      </p:sp>
      <p:sp>
        <p:nvSpPr>
          <p:cNvPr id="3" name="副标题 2"/>
          <p:cNvSpPr>
            <a:spLocks noGrp="1"/>
          </p:cNvSpPr>
          <p:nvPr>
            <p:ph type="subTitle" idx="1"/>
          </p:nvPr>
        </p:nvSpPr>
        <p:spPr>
          <a:xfrm>
            <a:off x="1143022" y="2701621"/>
            <a:ext cx="6858130" cy="1241863"/>
          </a:xfrm>
          <a:prstGeom prst="rect">
            <a:avLst/>
          </a:prstGeom>
        </p:spPr>
        <p:txBody>
          <a:bodyPr lIns="55660" tIns="27829" rIns="55660" bIns="27829"/>
          <a:lstStyle>
            <a:lvl1pPr marL="0" indent="0" algn="ctr">
              <a:buNone/>
              <a:defRPr sz="2000"/>
            </a:lvl1pPr>
            <a:lvl2pPr marL="383055" indent="0" algn="ctr">
              <a:buNone/>
              <a:defRPr sz="1700"/>
            </a:lvl2pPr>
            <a:lvl3pPr marL="766112" indent="0" algn="ctr">
              <a:buNone/>
              <a:defRPr sz="1500"/>
            </a:lvl3pPr>
            <a:lvl4pPr marL="1149177" indent="0" algn="ctr">
              <a:buNone/>
              <a:defRPr sz="1300"/>
            </a:lvl4pPr>
            <a:lvl5pPr marL="1531847" indent="0" algn="ctr">
              <a:buNone/>
              <a:defRPr sz="1300"/>
            </a:lvl5pPr>
            <a:lvl6pPr marL="1914908" indent="0" algn="ctr">
              <a:buNone/>
              <a:defRPr sz="1300"/>
            </a:lvl6pPr>
            <a:lvl7pPr marL="2297964" indent="0" algn="ctr">
              <a:buNone/>
              <a:defRPr sz="1300"/>
            </a:lvl7pPr>
            <a:lvl8pPr marL="2681022" indent="0" algn="ctr">
              <a:buNone/>
              <a:defRPr sz="1300"/>
            </a:lvl8pPr>
            <a:lvl9pPr marL="3064075" indent="0" algn="ctr">
              <a:buNone/>
              <a:defRPr sz="1300"/>
            </a:lvl9pPr>
          </a:lstStyle>
          <a:p>
            <a:r>
              <a:rPr lang="zh-CN" altLang="en-US"/>
              <a:t>单击此处编辑母版副标题样式</a:t>
            </a:r>
          </a:p>
        </p:txBody>
      </p:sp>
    </p:spTree>
    <p:extLst>
      <p:ext uri="{BB962C8B-B14F-4D97-AF65-F5344CB8AC3E}">
        <p14:creationId xmlns:p14="http://schemas.microsoft.com/office/powerpoint/2010/main" val="661768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60" tIns="27829" rIns="55660" bIns="27829"/>
          <a:lstStyle/>
          <a:p>
            <a:r>
              <a:rPr lang="zh-CN" altLang="en-US"/>
              <a:t>单击此处编辑母版标题样式</a:t>
            </a:r>
          </a:p>
        </p:txBody>
      </p:sp>
      <p:sp>
        <p:nvSpPr>
          <p:cNvPr id="3" name="内容占位符 2"/>
          <p:cNvSpPr>
            <a:spLocks noGrp="1"/>
          </p:cNvSpPr>
          <p:nvPr>
            <p:ph idx="1"/>
          </p:nvPr>
        </p:nvSpPr>
        <p:spPr>
          <a:xfrm>
            <a:off x="249170" y="868609"/>
            <a:ext cx="4485050" cy="2456885"/>
          </a:xfrm>
          <a:prstGeom prst="rect">
            <a:avLst/>
          </a:prstGeo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76939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28" y="1282370"/>
            <a:ext cx="7886849" cy="2139625"/>
          </a:xfrm>
          <a:prstGeom prst="rect">
            <a:avLst/>
          </a:prstGeom>
        </p:spPr>
        <p:txBody>
          <a:bodyPr lIns="55660" tIns="27829" rIns="55660" bIns="27829" anchor="b"/>
          <a:lstStyle>
            <a:lvl1pPr>
              <a:defRPr sz="5000"/>
            </a:lvl1pPr>
          </a:lstStyle>
          <a:p>
            <a:r>
              <a:rPr lang="zh-CN" altLang="en-US"/>
              <a:t>单击此处编辑母版标题样式</a:t>
            </a:r>
          </a:p>
        </p:txBody>
      </p:sp>
      <p:sp>
        <p:nvSpPr>
          <p:cNvPr id="3" name="文本占位符 2"/>
          <p:cNvSpPr>
            <a:spLocks noGrp="1"/>
          </p:cNvSpPr>
          <p:nvPr>
            <p:ph type="body" idx="1"/>
          </p:nvPr>
        </p:nvSpPr>
        <p:spPr>
          <a:xfrm>
            <a:off x="623928" y="3442226"/>
            <a:ext cx="7886849" cy="1125178"/>
          </a:xfrm>
          <a:prstGeom prst="rect">
            <a:avLst/>
          </a:prstGeom>
        </p:spPr>
        <p:txBody>
          <a:bodyPr lIns="55660" tIns="27829" rIns="55660" bIns="27829"/>
          <a:lstStyle>
            <a:lvl1pPr marL="0" indent="0">
              <a:buNone/>
              <a:defRPr sz="2000">
                <a:solidFill>
                  <a:schemeClr val="tx1">
                    <a:tint val="75000"/>
                  </a:schemeClr>
                </a:solidFill>
              </a:defRPr>
            </a:lvl1pPr>
            <a:lvl2pPr marL="383055" indent="0">
              <a:buNone/>
              <a:defRPr sz="1700">
                <a:solidFill>
                  <a:schemeClr val="tx1">
                    <a:tint val="75000"/>
                  </a:schemeClr>
                </a:solidFill>
              </a:defRPr>
            </a:lvl2pPr>
            <a:lvl3pPr marL="766112" indent="0">
              <a:buNone/>
              <a:defRPr sz="1500">
                <a:solidFill>
                  <a:schemeClr val="tx1">
                    <a:tint val="75000"/>
                  </a:schemeClr>
                </a:solidFill>
              </a:defRPr>
            </a:lvl3pPr>
            <a:lvl4pPr marL="1149177" indent="0">
              <a:buNone/>
              <a:defRPr sz="1300">
                <a:solidFill>
                  <a:schemeClr val="tx1">
                    <a:tint val="75000"/>
                  </a:schemeClr>
                </a:solidFill>
              </a:defRPr>
            </a:lvl4pPr>
            <a:lvl5pPr marL="1531847" indent="0">
              <a:buNone/>
              <a:defRPr sz="1300">
                <a:solidFill>
                  <a:schemeClr val="tx1">
                    <a:tint val="75000"/>
                  </a:schemeClr>
                </a:solidFill>
              </a:defRPr>
            </a:lvl5pPr>
            <a:lvl6pPr marL="1914908" indent="0">
              <a:buNone/>
              <a:defRPr sz="1300">
                <a:solidFill>
                  <a:schemeClr val="tx1">
                    <a:tint val="75000"/>
                  </a:schemeClr>
                </a:solidFill>
              </a:defRPr>
            </a:lvl6pPr>
            <a:lvl7pPr marL="2297964" indent="0">
              <a:buNone/>
              <a:defRPr sz="1300">
                <a:solidFill>
                  <a:schemeClr val="tx1">
                    <a:tint val="75000"/>
                  </a:schemeClr>
                </a:solidFill>
              </a:defRPr>
            </a:lvl7pPr>
            <a:lvl8pPr marL="2681022" indent="0">
              <a:buNone/>
              <a:defRPr sz="1300">
                <a:solidFill>
                  <a:schemeClr val="tx1">
                    <a:tint val="75000"/>
                  </a:schemeClr>
                </a:solidFill>
              </a:defRPr>
            </a:lvl8pPr>
            <a:lvl9pPr marL="3064075" indent="0">
              <a:buNone/>
              <a:defRPr sz="13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496734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60" tIns="27829" rIns="55660" bIns="27829"/>
          <a:lstStyle/>
          <a:p>
            <a:r>
              <a:rPr lang="zh-CN" altLang="en-US"/>
              <a:t>单击此处编辑母版标题样式</a:t>
            </a:r>
          </a:p>
        </p:txBody>
      </p:sp>
      <p:sp>
        <p:nvSpPr>
          <p:cNvPr id="3" name="内容占位符 2"/>
          <p:cNvSpPr>
            <a:spLocks noGrp="1"/>
          </p:cNvSpPr>
          <p:nvPr>
            <p:ph sz="half" idx="1"/>
          </p:nvPr>
        </p:nvSpPr>
        <p:spPr>
          <a:xfrm>
            <a:off x="628662" y="1369265"/>
            <a:ext cx="3886273" cy="3263613"/>
          </a:xfrm>
          <a:prstGeom prst="rect">
            <a:avLst/>
          </a:prstGeo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42" y="1369265"/>
            <a:ext cx="3886273" cy="3263613"/>
          </a:xfrm>
          <a:prstGeom prst="rect">
            <a:avLst/>
          </a:prstGeo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56304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82" y="273856"/>
            <a:ext cx="7886849" cy="994205"/>
          </a:xfrm>
          <a:prstGeom prst="rect">
            <a:avLst/>
          </a:prstGeom>
        </p:spPr>
        <p:txBody>
          <a:bodyPr lIns="55660" tIns="27829" rIns="55660" bIns="27829"/>
          <a:lstStyle/>
          <a:p>
            <a:r>
              <a:rPr lang="zh-CN" altLang="en-US"/>
              <a:t>单击此处编辑母版标题样式</a:t>
            </a:r>
          </a:p>
        </p:txBody>
      </p:sp>
      <p:sp>
        <p:nvSpPr>
          <p:cNvPr id="3" name="文本占位符 2"/>
          <p:cNvSpPr>
            <a:spLocks noGrp="1"/>
          </p:cNvSpPr>
          <p:nvPr>
            <p:ph type="body" idx="1"/>
          </p:nvPr>
        </p:nvSpPr>
        <p:spPr>
          <a:xfrm>
            <a:off x="890127" y="1333884"/>
            <a:ext cx="3655249" cy="617955"/>
          </a:xfrm>
          <a:prstGeom prst="rect">
            <a:avLst/>
          </a:prstGeom>
        </p:spPr>
        <p:txBody>
          <a:bodyPr lIns="55660" tIns="27829" rIns="55660" bIns="27829" anchor="ctr" anchorCtr="0"/>
          <a:lstStyle>
            <a:lvl1pPr marL="0" indent="0">
              <a:buNone/>
              <a:defRPr sz="2300"/>
            </a:lvl1pPr>
            <a:lvl2pPr marL="383055" indent="0">
              <a:buNone/>
              <a:defRPr sz="2000"/>
            </a:lvl2pPr>
            <a:lvl3pPr marL="766112" indent="0">
              <a:buNone/>
              <a:defRPr sz="1700"/>
            </a:lvl3pPr>
            <a:lvl4pPr marL="1149177" indent="0">
              <a:buNone/>
              <a:defRPr sz="1500"/>
            </a:lvl4pPr>
            <a:lvl5pPr marL="1531847" indent="0">
              <a:buNone/>
              <a:defRPr sz="1500"/>
            </a:lvl5pPr>
            <a:lvl6pPr marL="1914908" indent="0">
              <a:buNone/>
              <a:defRPr sz="1500"/>
            </a:lvl6pPr>
            <a:lvl7pPr marL="2297964" indent="0">
              <a:buNone/>
              <a:defRPr sz="1500"/>
            </a:lvl7pPr>
            <a:lvl8pPr marL="2681022" indent="0">
              <a:buNone/>
              <a:defRPr sz="1500"/>
            </a:lvl8pPr>
            <a:lvl9pPr marL="3064075" indent="0">
              <a:buNone/>
              <a:defRPr sz="1500"/>
            </a:lvl9pPr>
          </a:lstStyle>
          <a:p>
            <a:pPr lvl="0"/>
            <a:r>
              <a:rPr lang="zh-CN" altLang="en-US"/>
              <a:t>单击此处编辑母版文本样式</a:t>
            </a:r>
          </a:p>
        </p:txBody>
      </p:sp>
      <p:sp>
        <p:nvSpPr>
          <p:cNvPr id="4" name="内容占位符 3"/>
          <p:cNvSpPr>
            <a:spLocks noGrp="1"/>
          </p:cNvSpPr>
          <p:nvPr>
            <p:ph sz="half" idx="2"/>
          </p:nvPr>
        </p:nvSpPr>
        <p:spPr>
          <a:xfrm>
            <a:off x="890127" y="1999101"/>
            <a:ext cx="3655249" cy="2643302"/>
          </a:xfrm>
          <a:prstGeom prst="rect">
            <a:avLst/>
          </a:prstGeo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821" y="1333884"/>
            <a:ext cx="3673251" cy="617955"/>
          </a:xfrm>
          <a:prstGeom prst="rect">
            <a:avLst/>
          </a:prstGeom>
        </p:spPr>
        <p:txBody>
          <a:bodyPr lIns="55660" tIns="27829" rIns="55660" bIns="27829" anchor="ctr" anchorCtr="0"/>
          <a:lstStyle>
            <a:lvl1pPr marL="0" indent="0">
              <a:buNone/>
              <a:defRPr sz="2300"/>
            </a:lvl1pPr>
            <a:lvl2pPr marL="383055" indent="0">
              <a:buNone/>
              <a:defRPr sz="2000"/>
            </a:lvl2pPr>
            <a:lvl3pPr marL="766112" indent="0">
              <a:buNone/>
              <a:defRPr sz="1700"/>
            </a:lvl3pPr>
            <a:lvl4pPr marL="1149177" indent="0">
              <a:buNone/>
              <a:defRPr sz="1500"/>
            </a:lvl4pPr>
            <a:lvl5pPr marL="1531847" indent="0">
              <a:buNone/>
              <a:defRPr sz="1500"/>
            </a:lvl5pPr>
            <a:lvl6pPr marL="1914908" indent="0">
              <a:buNone/>
              <a:defRPr sz="1500"/>
            </a:lvl6pPr>
            <a:lvl7pPr marL="2297964" indent="0">
              <a:buNone/>
              <a:defRPr sz="1500"/>
            </a:lvl7pPr>
            <a:lvl8pPr marL="2681022" indent="0">
              <a:buNone/>
              <a:defRPr sz="1500"/>
            </a:lvl8pPr>
            <a:lvl9pPr marL="3064075" indent="0">
              <a:buNone/>
              <a:defRPr sz="1500"/>
            </a:lvl9pPr>
          </a:lstStyle>
          <a:p>
            <a:pPr lvl="0"/>
            <a:r>
              <a:rPr lang="zh-CN" altLang="en-US"/>
              <a:t>单击此处编辑母版文本样式</a:t>
            </a:r>
          </a:p>
        </p:txBody>
      </p:sp>
      <p:sp>
        <p:nvSpPr>
          <p:cNvPr id="6" name="内容占位符 5"/>
          <p:cNvSpPr>
            <a:spLocks noGrp="1"/>
          </p:cNvSpPr>
          <p:nvPr>
            <p:ph sz="quarter" idx="4"/>
          </p:nvPr>
        </p:nvSpPr>
        <p:spPr>
          <a:xfrm>
            <a:off x="4692821" y="1999101"/>
            <a:ext cx="3673251" cy="2643302"/>
          </a:xfrm>
          <a:prstGeom prst="rect">
            <a:avLst/>
          </a:prstGeo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68430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60" tIns="27829" rIns="55660" bIns="27829"/>
          <a:lstStyle/>
          <a:p>
            <a:r>
              <a:rPr lang="zh-CN" altLang="en-US"/>
              <a:t>单击此处编辑母版标题样式</a:t>
            </a:r>
          </a:p>
        </p:txBody>
      </p:sp>
    </p:spTree>
    <p:extLst>
      <p:ext uri="{BB962C8B-B14F-4D97-AF65-F5344CB8AC3E}">
        <p14:creationId xmlns:p14="http://schemas.microsoft.com/office/powerpoint/2010/main" val="3634785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794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342912"/>
            <a:ext cx="2949233" cy="1200190"/>
          </a:xfrm>
          <a:prstGeom prst="rect">
            <a:avLst/>
          </a:prstGeom>
        </p:spPr>
        <p:txBody>
          <a:bodyPr lIns="55660" tIns="27829" rIns="55660" bIns="27829" anchor="b"/>
          <a:lstStyle>
            <a:lvl1pPr>
              <a:defRPr sz="2700"/>
            </a:lvl1pPr>
          </a:lstStyle>
          <a:p>
            <a:r>
              <a:rPr lang="zh-CN" altLang="en-US"/>
              <a:t>单击此处编辑母版标题样式</a:t>
            </a:r>
          </a:p>
        </p:txBody>
      </p:sp>
      <p:sp>
        <p:nvSpPr>
          <p:cNvPr id="3" name="内容占位符 2"/>
          <p:cNvSpPr>
            <a:spLocks noGrp="1"/>
          </p:cNvSpPr>
          <p:nvPr>
            <p:ph idx="1"/>
          </p:nvPr>
        </p:nvSpPr>
        <p:spPr>
          <a:xfrm>
            <a:off x="3887465" y="740595"/>
            <a:ext cx="4629238" cy="3655341"/>
          </a:xfrm>
          <a:prstGeom prst="rect">
            <a:avLst/>
          </a:prstGeom>
        </p:spPr>
        <p:txBody>
          <a:bodyPr lIns="55660" tIns="27829" rIns="55660" bIns="27829"/>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1543105"/>
            <a:ext cx="2949233" cy="2858787"/>
          </a:xfrm>
          <a:prstGeom prst="rect">
            <a:avLst/>
          </a:prstGeom>
        </p:spPr>
        <p:txBody>
          <a:bodyPr lIns="55660" tIns="27829" rIns="55660" bIns="27829"/>
          <a:lstStyle>
            <a:lvl1pPr marL="0" indent="0">
              <a:buNone/>
              <a:defRPr sz="1300"/>
            </a:lvl1pPr>
            <a:lvl2pPr marL="383055" indent="0">
              <a:buNone/>
              <a:defRPr sz="1200"/>
            </a:lvl2pPr>
            <a:lvl3pPr marL="766112" indent="0">
              <a:buNone/>
              <a:defRPr sz="1000"/>
            </a:lvl3pPr>
            <a:lvl4pPr marL="1149177" indent="0">
              <a:buNone/>
              <a:defRPr sz="800"/>
            </a:lvl4pPr>
            <a:lvl5pPr marL="1531847" indent="0">
              <a:buNone/>
              <a:defRPr sz="800"/>
            </a:lvl5pPr>
            <a:lvl6pPr marL="1914908" indent="0">
              <a:buNone/>
              <a:defRPr sz="800"/>
            </a:lvl6pPr>
            <a:lvl7pPr marL="2297964" indent="0">
              <a:buNone/>
              <a:defRPr sz="800"/>
            </a:lvl7pPr>
            <a:lvl8pPr marL="2681022" indent="0">
              <a:buNone/>
              <a:defRPr sz="800"/>
            </a:lvl8pPr>
            <a:lvl9pPr marL="3064075" indent="0">
              <a:buNone/>
              <a:defRPr sz="800"/>
            </a:lvl9pPr>
          </a:lstStyle>
          <a:p>
            <a:pPr lvl="0"/>
            <a:r>
              <a:rPr lang="zh-CN" altLang="en-US"/>
              <a:t>单击此处编辑母版文本样式</a:t>
            </a:r>
          </a:p>
        </p:txBody>
      </p:sp>
    </p:spTree>
    <p:extLst>
      <p:ext uri="{BB962C8B-B14F-4D97-AF65-F5344CB8AC3E}">
        <p14:creationId xmlns:p14="http://schemas.microsoft.com/office/powerpoint/2010/main" val="3581095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4A232-E3A6-49F1-8394-84778C592AD1}"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6C6A4-9830-4DAC-9ACA-E539836C2A07}" type="slidenum">
              <a:rPr lang="en-US" smtClean="0"/>
              <a:t>‹#›</a:t>
            </a:fld>
            <a:endParaRPr lang="en-US"/>
          </a:p>
        </p:txBody>
      </p:sp>
    </p:spTree>
    <p:extLst>
      <p:ext uri="{BB962C8B-B14F-4D97-AF65-F5344CB8AC3E}">
        <p14:creationId xmlns:p14="http://schemas.microsoft.com/office/powerpoint/2010/main" val="2496698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82" y="342912"/>
            <a:ext cx="3124071" cy="1200190"/>
          </a:xfrm>
          <a:prstGeom prst="rect">
            <a:avLst/>
          </a:prstGeom>
        </p:spPr>
        <p:txBody>
          <a:bodyPr lIns="55660" tIns="27829" rIns="55660" bIns="27829" anchor="b"/>
          <a:lstStyle>
            <a:lvl1pPr>
              <a:defRPr sz="2700"/>
            </a:lvl1pPr>
          </a:lstStyle>
          <a:p>
            <a:r>
              <a:rPr lang="zh-CN" altLang="en-US"/>
              <a:t>单击此处编辑母版标题样式</a:t>
            </a:r>
          </a:p>
        </p:txBody>
      </p:sp>
      <p:sp>
        <p:nvSpPr>
          <p:cNvPr id="3" name="图片占位符 2"/>
          <p:cNvSpPr>
            <a:spLocks noGrp="1"/>
          </p:cNvSpPr>
          <p:nvPr>
            <p:ph type="pic" idx="1"/>
          </p:nvPr>
        </p:nvSpPr>
        <p:spPr>
          <a:xfrm>
            <a:off x="3887465" y="342916"/>
            <a:ext cx="4629238" cy="4053023"/>
          </a:xfrm>
          <a:prstGeom prst="rect">
            <a:avLst/>
          </a:prstGeom>
        </p:spPr>
        <p:txBody>
          <a:bodyPr lIns="55660" tIns="27829" rIns="55660" bIns="27829"/>
          <a:lstStyle>
            <a:lvl1pPr marL="0" indent="0">
              <a:buNone/>
              <a:defRPr sz="2700"/>
            </a:lvl1pPr>
            <a:lvl2pPr marL="383055" indent="0">
              <a:buNone/>
              <a:defRPr sz="2300"/>
            </a:lvl2pPr>
            <a:lvl3pPr marL="766112" indent="0">
              <a:buNone/>
              <a:defRPr sz="2000"/>
            </a:lvl3pPr>
            <a:lvl4pPr marL="1149177" indent="0">
              <a:buNone/>
              <a:defRPr sz="1700"/>
            </a:lvl4pPr>
            <a:lvl5pPr marL="1531847" indent="0">
              <a:buNone/>
              <a:defRPr sz="1700"/>
            </a:lvl5pPr>
            <a:lvl6pPr marL="1914908" indent="0">
              <a:buNone/>
              <a:defRPr sz="1700"/>
            </a:lvl6pPr>
            <a:lvl7pPr marL="2297964" indent="0">
              <a:buNone/>
              <a:defRPr sz="1700"/>
            </a:lvl7pPr>
            <a:lvl8pPr marL="2681022" indent="0">
              <a:buNone/>
              <a:defRPr sz="1700"/>
            </a:lvl8pPr>
            <a:lvl9pPr marL="3064075" indent="0">
              <a:buNone/>
              <a:defRPr sz="1700"/>
            </a:lvl9pPr>
          </a:lstStyle>
          <a:p>
            <a:pPr lvl="0"/>
            <a:endParaRPr lang="zh-CN" altLang="en-US" noProof="0"/>
          </a:p>
        </p:txBody>
      </p:sp>
      <p:sp>
        <p:nvSpPr>
          <p:cNvPr id="4" name="文本占位符 3"/>
          <p:cNvSpPr>
            <a:spLocks noGrp="1"/>
          </p:cNvSpPr>
          <p:nvPr>
            <p:ph type="body" sz="half" idx="2"/>
          </p:nvPr>
        </p:nvSpPr>
        <p:spPr>
          <a:xfrm>
            <a:off x="629882" y="1543105"/>
            <a:ext cx="3124071" cy="2858787"/>
          </a:xfrm>
          <a:prstGeom prst="rect">
            <a:avLst/>
          </a:prstGeom>
        </p:spPr>
        <p:txBody>
          <a:bodyPr lIns="55660" tIns="27829" rIns="55660" bIns="27829"/>
          <a:lstStyle>
            <a:lvl1pPr marL="0" indent="0">
              <a:buNone/>
              <a:defRPr sz="1700"/>
            </a:lvl1pPr>
            <a:lvl2pPr marL="383055" indent="0">
              <a:buNone/>
              <a:defRPr sz="1500"/>
            </a:lvl2pPr>
            <a:lvl3pPr marL="766112" indent="0">
              <a:buNone/>
              <a:defRPr sz="1300"/>
            </a:lvl3pPr>
            <a:lvl4pPr marL="1149177" indent="0">
              <a:buNone/>
              <a:defRPr sz="1200"/>
            </a:lvl4pPr>
            <a:lvl5pPr marL="1531847" indent="0">
              <a:buNone/>
              <a:defRPr sz="1200"/>
            </a:lvl5pPr>
            <a:lvl6pPr marL="1914908" indent="0">
              <a:buNone/>
              <a:defRPr sz="1200"/>
            </a:lvl6pPr>
            <a:lvl7pPr marL="2297964" indent="0">
              <a:buNone/>
              <a:defRPr sz="1200"/>
            </a:lvl7pPr>
            <a:lvl8pPr marL="2681022" indent="0">
              <a:buNone/>
              <a:defRPr sz="1200"/>
            </a:lvl8pPr>
            <a:lvl9pPr marL="3064075"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813868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60" tIns="27829" rIns="55660" bIns="27829"/>
          <a:lstStyle/>
          <a:p>
            <a:r>
              <a:rPr lang="zh-CN" altLang="en-US"/>
              <a:t>单击此处编辑母版标题样式</a:t>
            </a:r>
          </a:p>
        </p:txBody>
      </p:sp>
      <p:sp>
        <p:nvSpPr>
          <p:cNvPr id="3" name="竖排文字占位符 2"/>
          <p:cNvSpPr>
            <a:spLocks noGrp="1"/>
          </p:cNvSpPr>
          <p:nvPr>
            <p:ph type="body" orient="vert" idx="1"/>
          </p:nvPr>
        </p:nvSpPr>
        <p:spPr>
          <a:xfrm>
            <a:off x="249170" y="868609"/>
            <a:ext cx="4485050" cy="2456885"/>
          </a:xfrm>
          <a:prstGeom prst="rect">
            <a:avLst/>
          </a:prstGeom>
        </p:spPr>
        <p:txBody>
          <a:bodyPr vert="eaVert"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12608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4"/>
            <a:ext cx="1971712" cy="4359024"/>
          </a:xfrm>
          <a:prstGeom prst="rect">
            <a:avLst/>
          </a:prstGeom>
        </p:spPr>
        <p:txBody>
          <a:bodyPr vert="eaVert" lIns="55660" tIns="27829" rIns="55660" bIns="27829"/>
          <a:lstStyle/>
          <a:p>
            <a:r>
              <a:rPr lang="zh-CN" altLang="en-US"/>
              <a:t>单击此处编辑母版标题样式</a:t>
            </a:r>
          </a:p>
        </p:txBody>
      </p:sp>
      <p:sp>
        <p:nvSpPr>
          <p:cNvPr id="3" name="竖排文字占位符 2"/>
          <p:cNvSpPr>
            <a:spLocks noGrp="1"/>
          </p:cNvSpPr>
          <p:nvPr>
            <p:ph type="body" orient="vert" idx="1"/>
          </p:nvPr>
        </p:nvSpPr>
        <p:spPr>
          <a:xfrm>
            <a:off x="628663" y="273854"/>
            <a:ext cx="5800835" cy="4359024"/>
          </a:xfrm>
          <a:prstGeom prst="rect">
            <a:avLst/>
          </a:prstGeom>
        </p:spPr>
        <p:txBody>
          <a:bodyPr vert="eaVert"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46875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55660" tIns="27829" rIns="55660" bIns="27829"/>
          <a:lstStyle/>
          <a:p>
            <a:r>
              <a:rPr lang="zh-CN" altLang="en-US"/>
              <a:t>单击此处编辑母版标题样式</a:t>
            </a:r>
          </a:p>
        </p:txBody>
      </p:sp>
      <p:sp>
        <p:nvSpPr>
          <p:cNvPr id="3" name="内容占位符 2"/>
          <p:cNvSpPr>
            <a:spLocks noGrp="1"/>
          </p:cNvSpPr>
          <p:nvPr>
            <p:ph sz="half" idx="1"/>
          </p:nvPr>
        </p:nvSpPr>
        <p:spPr>
          <a:xfrm>
            <a:off x="628662" y="1369265"/>
            <a:ext cx="3886273" cy="3263613"/>
          </a:xfr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42" y="1369281"/>
            <a:ext cx="3886273" cy="1574059"/>
          </a:xfr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42" y="3057641"/>
            <a:ext cx="3886273" cy="1575250"/>
          </a:xfr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20598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0"/>
            <a:ext cx="6858000" cy="1241822"/>
          </a:xfrm>
        </p:spPr>
        <p:txBody>
          <a:bodyPr lIns="68580" tIns="34290" rIns="68580" bIns="34290"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80" tIns="34290" rIns="68580" bIns="34290">
            <a:normAutofit/>
          </a:bodyPr>
          <a:lstStyle>
            <a:lvl1pPr marL="0" indent="0" algn="ctr">
              <a:buNone/>
              <a:defRPr sz="14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3"/>
            <a:ext cx="2057400" cy="273844"/>
          </a:xfrm>
        </p:spPr>
        <p:txBody>
          <a:bodyPr lIns="68580" tIns="34290" rIns="68580" bIns="34290"/>
          <a:lstStyle/>
          <a:p>
            <a:pPr defTabSz="685800"/>
            <a:fld id="{D997B5FA-0921-464F-AAE1-844C04324D75}" type="datetimeFigureOut">
              <a:rPr lang="zh-CN" altLang="en-US" sz="1400">
                <a:solidFill>
                  <a:srgbClr val="000000"/>
                </a:solidFill>
              </a:rPr>
              <a:pPr defTabSz="685800"/>
              <a:t>2022/4/16</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a:solidFill>
                <a:srgbClr val="000000"/>
              </a:solidFill>
            </a:endParaRPr>
          </a:p>
        </p:txBody>
      </p:sp>
      <p:sp>
        <p:nvSpPr>
          <p:cNvPr id="6" name="灯片编号占位符 5"/>
          <p:cNvSpPr>
            <a:spLocks noGrp="1"/>
          </p:cNvSpPr>
          <p:nvPr>
            <p:ph type="sldNum" sz="quarter" idx="12"/>
          </p:nvPr>
        </p:nvSpPr>
        <p:spPr>
          <a:xfrm>
            <a:off x="6457950" y="4767263"/>
            <a:ext cx="2057400" cy="273844"/>
          </a:xfrm>
        </p:spPr>
        <p:txBody>
          <a:bodyPr lIns="68580" tIns="34290" rIns="68580" bIns="34290"/>
          <a:lstStyle/>
          <a:p>
            <a:pPr defTabSz="685800"/>
            <a:fld id="{565CE74E-AB26-4998-AD42-012C4C1AD076}" type="slidenum">
              <a:rPr lang="zh-CN" altLang="en-US" sz="1400">
                <a:solidFill>
                  <a:srgbClr val="000000"/>
                </a:solidFill>
              </a:rPr>
              <a:pPr defTabSz="685800"/>
              <a:t>‹#›</a:t>
            </a:fld>
            <a:endParaRPr lang="zh-CN" altLang="en-US" sz="1400">
              <a:solidFill>
                <a:srgbClr val="000000"/>
              </a:solidFill>
            </a:endParaRPr>
          </a:p>
        </p:txBody>
      </p:sp>
    </p:spTree>
    <p:extLst>
      <p:ext uri="{BB962C8B-B14F-4D97-AF65-F5344CB8AC3E}">
        <p14:creationId xmlns:p14="http://schemas.microsoft.com/office/powerpoint/2010/main" val="1809468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80" tIns="34290" rIns="68580" bIns="34290"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80" tIns="34290" rIns="68580" bIns="34290"/>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3"/>
            <a:ext cx="2057400" cy="273844"/>
          </a:xfrm>
        </p:spPr>
        <p:txBody>
          <a:bodyPr lIns="68580" tIns="34290" rIns="68580" bIns="34290"/>
          <a:lstStyle/>
          <a:p>
            <a:pPr defTabSz="685800"/>
            <a:fld id="{760FBDFE-C587-4B4C-A407-44438C67B59E}" type="datetimeFigureOut">
              <a:rPr lang="zh-CN" altLang="en-US" sz="1400">
                <a:solidFill>
                  <a:srgbClr val="000000"/>
                </a:solidFill>
              </a:rPr>
              <a:pPr defTabSz="685800"/>
              <a:t>2022/4/16</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3"/>
            <a:ext cx="2057400" cy="273844"/>
          </a:xfrm>
        </p:spPr>
        <p:txBody>
          <a:bodyPr lIns="68580" tIns="34290" rIns="68580" bIns="34290"/>
          <a:lstStyle/>
          <a:p>
            <a:pPr defTabSz="685800"/>
            <a:fld id="{49AE70B2-8BF9-45C0-BB95-33D1B9D3A854}" type="slidenum">
              <a:rPr lang="zh-CN" altLang="en-US" sz="1400">
                <a:solidFill>
                  <a:srgbClr val="000000"/>
                </a:solidFill>
              </a:rPr>
              <a:pPr defTabSz="685800"/>
              <a:t>‹#›</a:t>
            </a:fld>
            <a:endParaRPr lang="zh-CN" altLang="en-US" sz="1400">
              <a:solidFill>
                <a:srgbClr val="000000"/>
              </a:solidFill>
            </a:endParaRPr>
          </a:p>
        </p:txBody>
      </p:sp>
    </p:spTree>
    <p:extLst>
      <p:ext uri="{BB962C8B-B14F-4D97-AF65-F5344CB8AC3E}">
        <p14:creationId xmlns:p14="http://schemas.microsoft.com/office/powerpoint/2010/main" val="790853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lIns="68580" tIns="34290" rIns="68580" bIns="34290"/>
          <a:lstStyle/>
          <a:p>
            <a:pPr defTabSz="685800"/>
            <a:fld id="{20DD7636-5BE1-44BC-BB5F-15739D9E18E1}" type="datetimeFigureOut">
              <a:rPr lang="zh-CN" altLang="en-US" sz="1400">
                <a:solidFill>
                  <a:srgbClr val="000000"/>
                </a:solidFill>
              </a:rPr>
              <a:pPr defTabSz="685800"/>
              <a:t>2022/4/16</a:t>
            </a:fld>
            <a:endParaRPr lang="zh-CN" altLang="en-US" sz="1400">
              <a:solidFill>
                <a:srgbClr val="000000"/>
              </a:solidFill>
            </a:endParaRPr>
          </a:p>
        </p:txBody>
      </p:sp>
      <p:sp>
        <p:nvSpPr>
          <p:cNvPr id="3" name="页脚占位符 2"/>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a:solidFill>
                <a:srgbClr val="000000"/>
              </a:solidFill>
            </a:endParaRPr>
          </a:p>
        </p:txBody>
      </p:sp>
      <p:sp>
        <p:nvSpPr>
          <p:cNvPr id="4" name="灯片编号占位符 3"/>
          <p:cNvSpPr>
            <a:spLocks noGrp="1"/>
          </p:cNvSpPr>
          <p:nvPr>
            <p:ph type="sldNum" sz="quarter" idx="12"/>
          </p:nvPr>
        </p:nvSpPr>
        <p:spPr>
          <a:xfrm>
            <a:off x="6457950" y="4767263"/>
            <a:ext cx="2057400" cy="273844"/>
          </a:xfrm>
        </p:spPr>
        <p:txBody>
          <a:bodyPr lIns="68580" tIns="34290" rIns="68580" bIns="34290"/>
          <a:lstStyle/>
          <a:p>
            <a:pPr defTabSz="685800"/>
            <a:fld id="{E87C0E1D-24C4-406F-9615-DBDA8D2D1F93}" type="slidenum">
              <a:rPr lang="zh-CN" altLang="en-US" sz="1400">
                <a:solidFill>
                  <a:srgbClr val="000000"/>
                </a:solidFill>
              </a:rPr>
              <a:pPr defTabSz="685800"/>
              <a:t>‹#›</a:t>
            </a:fld>
            <a:endParaRPr lang="zh-CN" altLang="en-US" sz="1400">
              <a:solidFill>
                <a:srgbClr val="000000"/>
              </a:solidFill>
            </a:endParaRPr>
          </a:p>
        </p:txBody>
      </p:sp>
      <p:sp>
        <p:nvSpPr>
          <p:cNvPr id="5" name="标题 4"/>
          <p:cNvSpPr>
            <a:spLocks noGrp="1"/>
          </p:cNvSpPr>
          <p:nvPr>
            <p:ph type="title" hasCustomPrompt="1"/>
          </p:nvPr>
        </p:nvSpPr>
        <p:spPr>
          <a:xfrm>
            <a:off x="628650" y="1640583"/>
            <a:ext cx="7886700" cy="1862336"/>
          </a:xfrm>
        </p:spPr>
        <p:txBody>
          <a:bodyPr lIns="68580" tIns="34290" rIns="68580" bIns="34290">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2778328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80" tIns="34290" rIns="68580" bIns="34290"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80" tIns="34290" rIns="68580" bIns="3429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80" tIns="34290" rIns="68580" bIns="3429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3"/>
            <a:ext cx="2057400" cy="273844"/>
          </a:xfrm>
        </p:spPr>
        <p:txBody>
          <a:bodyPr lIns="68580" tIns="34290" rIns="68580" bIns="34290"/>
          <a:lstStyle/>
          <a:p>
            <a:pPr defTabSz="685800"/>
            <a:fld id="{760FBDFE-C587-4B4C-A407-44438C67B59E}" type="datetimeFigureOut">
              <a:rPr lang="zh-CN" altLang="en-US" sz="1400">
                <a:solidFill>
                  <a:srgbClr val="000000"/>
                </a:solidFill>
              </a:rPr>
              <a:pPr defTabSz="685800"/>
              <a:t>2022/4/16</a:t>
            </a:fld>
            <a:endParaRPr lang="zh-CN" altLang="en-US" sz="1400">
              <a:solidFill>
                <a:srgbClr val="000000"/>
              </a:solidFill>
            </a:endParaRPr>
          </a:p>
        </p:txBody>
      </p:sp>
      <p:sp>
        <p:nvSpPr>
          <p:cNvPr id="6" name="页脚占位符 5"/>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a:solidFill>
                <a:srgbClr val="000000"/>
              </a:solidFill>
            </a:endParaRPr>
          </a:p>
        </p:txBody>
      </p:sp>
      <p:sp>
        <p:nvSpPr>
          <p:cNvPr id="7" name="灯片编号占位符 6"/>
          <p:cNvSpPr>
            <a:spLocks noGrp="1"/>
          </p:cNvSpPr>
          <p:nvPr>
            <p:ph type="sldNum" sz="quarter" idx="12"/>
          </p:nvPr>
        </p:nvSpPr>
        <p:spPr>
          <a:xfrm>
            <a:off x="6457950" y="4767263"/>
            <a:ext cx="2057400" cy="273844"/>
          </a:xfrm>
        </p:spPr>
        <p:txBody>
          <a:bodyPr lIns="68580" tIns="34290" rIns="68580" bIns="34290"/>
          <a:lstStyle/>
          <a:p>
            <a:pPr defTabSz="685800"/>
            <a:fld id="{49AE70B2-8BF9-45C0-BB95-33D1B9D3A854}" type="slidenum">
              <a:rPr lang="zh-CN" altLang="en-US" sz="1400">
                <a:solidFill>
                  <a:srgbClr val="000000"/>
                </a:solidFill>
              </a:rPr>
              <a:pPr defTabSz="685800"/>
              <a:t>‹#›</a:t>
            </a:fld>
            <a:endParaRPr lang="zh-CN" altLang="en-US" sz="1400">
              <a:solidFill>
                <a:srgbClr val="000000"/>
              </a:solidFill>
            </a:endParaRPr>
          </a:p>
        </p:txBody>
      </p:sp>
    </p:spTree>
    <p:extLst>
      <p:ext uri="{BB962C8B-B14F-4D97-AF65-F5344CB8AC3E}">
        <p14:creationId xmlns:p14="http://schemas.microsoft.com/office/powerpoint/2010/main" val="2758260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80" tIns="34290" rIns="68580" bIns="34290"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80" tIns="34290" rIns="68580" bIns="34290"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07"/>
            <a:ext cx="3868340" cy="2680541"/>
          </a:xfrm>
        </p:spPr>
        <p:txBody>
          <a:bodyPr lIns="68580" tIns="34290" rIns="68580" bIns="3429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0" y="1308721"/>
            <a:ext cx="3887391" cy="617934"/>
          </a:xfrm>
        </p:spPr>
        <p:txBody>
          <a:bodyPr lIns="68580" tIns="34290" rIns="68580" bIns="34290"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0" y="1961707"/>
            <a:ext cx="3887391" cy="2680541"/>
          </a:xfrm>
        </p:spPr>
        <p:txBody>
          <a:bodyPr lIns="68580" tIns="34290" rIns="68580" bIns="3429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3"/>
            <a:ext cx="2057400" cy="273844"/>
          </a:xfrm>
        </p:spPr>
        <p:txBody>
          <a:bodyPr lIns="68580" tIns="34290" rIns="68580" bIns="34290"/>
          <a:lstStyle/>
          <a:p>
            <a:pPr defTabSz="685800"/>
            <a:fld id="{760FBDFE-C587-4B4C-A407-44438C67B59E}" type="datetimeFigureOut">
              <a:rPr lang="zh-CN" altLang="en-US" sz="1400">
                <a:solidFill>
                  <a:srgbClr val="000000"/>
                </a:solidFill>
              </a:rPr>
              <a:pPr defTabSz="685800"/>
              <a:t>2022/4/16</a:t>
            </a:fld>
            <a:endParaRPr lang="zh-CN" altLang="en-US" sz="1400">
              <a:solidFill>
                <a:srgbClr val="000000"/>
              </a:solidFill>
            </a:endParaRPr>
          </a:p>
        </p:txBody>
      </p:sp>
      <p:sp>
        <p:nvSpPr>
          <p:cNvPr id="8" name="页脚占位符 7"/>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a:solidFill>
                <a:srgbClr val="000000"/>
              </a:solidFill>
            </a:endParaRPr>
          </a:p>
        </p:txBody>
      </p:sp>
      <p:sp>
        <p:nvSpPr>
          <p:cNvPr id="9" name="灯片编号占位符 8"/>
          <p:cNvSpPr>
            <a:spLocks noGrp="1"/>
          </p:cNvSpPr>
          <p:nvPr>
            <p:ph type="sldNum" sz="quarter" idx="12"/>
          </p:nvPr>
        </p:nvSpPr>
        <p:spPr>
          <a:xfrm>
            <a:off x="6457950" y="4767263"/>
            <a:ext cx="2057400" cy="273844"/>
          </a:xfrm>
        </p:spPr>
        <p:txBody>
          <a:bodyPr lIns="68580" tIns="34290" rIns="68580" bIns="34290"/>
          <a:lstStyle/>
          <a:p>
            <a:pPr defTabSz="685800"/>
            <a:fld id="{49AE70B2-8BF9-45C0-BB95-33D1B9D3A854}" type="slidenum">
              <a:rPr lang="zh-CN" altLang="en-US" sz="1400">
                <a:solidFill>
                  <a:srgbClr val="000000"/>
                </a:solidFill>
              </a:rPr>
              <a:pPr defTabSz="685800"/>
              <a:t>‹#›</a:t>
            </a:fld>
            <a:endParaRPr lang="zh-CN" altLang="en-US" sz="1400">
              <a:solidFill>
                <a:srgbClr val="000000"/>
              </a:solidFill>
            </a:endParaRPr>
          </a:p>
        </p:txBody>
      </p:sp>
    </p:spTree>
    <p:extLst>
      <p:ext uri="{BB962C8B-B14F-4D97-AF65-F5344CB8AC3E}">
        <p14:creationId xmlns:p14="http://schemas.microsoft.com/office/powerpoint/2010/main" val="99766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0"/>
            <a:ext cx="4286250" cy="1036838"/>
          </a:xfrm>
        </p:spPr>
        <p:txBody>
          <a:bodyPr lIns="68580" tIns="34290" rIns="68580" bIns="34290"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3"/>
            <a:ext cx="2057400" cy="273844"/>
          </a:xfrm>
        </p:spPr>
        <p:txBody>
          <a:bodyPr lIns="68580" tIns="34290" rIns="68580" bIns="34290"/>
          <a:lstStyle/>
          <a:p>
            <a:pPr defTabSz="685800"/>
            <a:fld id="{20DD7636-5BE1-44BC-BB5F-15739D9E18E1}" type="datetimeFigureOut">
              <a:rPr lang="zh-CN" altLang="en-US" sz="1400">
                <a:solidFill>
                  <a:srgbClr val="000000"/>
                </a:solidFill>
              </a:rPr>
              <a:pPr defTabSz="685800"/>
              <a:t>2022/4/16</a:t>
            </a:fld>
            <a:endParaRPr lang="zh-CN" altLang="en-US" sz="1400">
              <a:solidFill>
                <a:srgbClr val="000000"/>
              </a:solidFill>
            </a:endParaRPr>
          </a:p>
        </p:txBody>
      </p:sp>
      <p:sp>
        <p:nvSpPr>
          <p:cNvPr id="4" name="页脚占位符 3"/>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a:solidFill>
                <a:srgbClr val="000000"/>
              </a:solidFill>
            </a:endParaRPr>
          </a:p>
        </p:txBody>
      </p:sp>
      <p:sp>
        <p:nvSpPr>
          <p:cNvPr id="5" name="灯片编号占位符 4"/>
          <p:cNvSpPr>
            <a:spLocks noGrp="1"/>
          </p:cNvSpPr>
          <p:nvPr>
            <p:ph type="sldNum" sz="quarter" idx="12"/>
          </p:nvPr>
        </p:nvSpPr>
        <p:spPr>
          <a:xfrm>
            <a:off x="6457950" y="4767263"/>
            <a:ext cx="2057400" cy="273844"/>
          </a:xfrm>
        </p:spPr>
        <p:txBody>
          <a:bodyPr lIns="68580" tIns="34290" rIns="68580" bIns="34290"/>
          <a:lstStyle/>
          <a:p>
            <a:pPr defTabSz="685800"/>
            <a:fld id="{E87C0E1D-24C4-406F-9615-DBDA8D2D1F93}" type="slidenum">
              <a:rPr lang="zh-CN" altLang="en-US" sz="1400">
                <a:solidFill>
                  <a:srgbClr val="000000"/>
                </a:solidFill>
              </a:rPr>
              <a:pPr defTabSz="685800"/>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01"/>
            <a:ext cx="4286250" cy="889453"/>
          </a:xfrm>
        </p:spPr>
        <p:txBody>
          <a:bodyPr lIns="68580" tIns="34290" rIns="68580" bIns="34290">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3002853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54A232-E3A6-49F1-8394-84778C592AD1}"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6C6A4-9830-4DAC-9ACA-E539836C2A07}" type="slidenum">
              <a:rPr lang="en-US" smtClean="0"/>
              <a:t>‹#›</a:t>
            </a:fld>
            <a:endParaRPr lang="en-US"/>
          </a:p>
        </p:txBody>
      </p:sp>
    </p:spTree>
    <p:extLst>
      <p:ext uri="{BB962C8B-B14F-4D97-AF65-F5344CB8AC3E}">
        <p14:creationId xmlns:p14="http://schemas.microsoft.com/office/powerpoint/2010/main" val="2821091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lIns="68580" tIns="34290" rIns="68580" bIns="34290"/>
          <a:lstStyle/>
          <a:p>
            <a:pPr defTabSz="685800"/>
            <a:fld id="{760FBDFE-C587-4B4C-A407-44438C67B59E}" type="datetimeFigureOut">
              <a:rPr lang="zh-CN" altLang="en-US" sz="1400">
                <a:solidFill>
                  <a:srgbClr val="000000"/>
                </a:solidFill>
              </a:rPr>
              <a:pPr defTabSz="685800"/>
              <a:t>2022/4/16</a:t>
            </a:fld>
            <a:endParaRPr lang="zh-CN" altLang="en-US" sz="1400">
              <a:solidFill>
                <a:srgbClr val="000000"/>
              </a:solidFill>
            </a:endParaRPr>
          </a:p>
        </p:txBody>
      </p:sp>
      <p:sp>
        <p:nvSpPr>
          <p:cNvPr id="3" name="页脚占位符 2"/>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a:solidFill>
                <a:srgbClr val="000000"/>
              </a:solidFill>
            </a:endParaRPr>
          </a:p>
        </p:txBody>
      </p:sp>
      <p:sp>
        <p:nvSpPr>
          <p:cNvPr id="4" name="灯片编号占位符 3"/>
          <p:cNvSpPr>
            <a:spLocks noGrp="1"/>
          </p:cNvSpPr>
          <p:nvPr>
            <p:ph type="sldNum" sz="quarter" idx="12"/>
          </p:nvPr>
        </p:nvSpPr>
        <p:spPr>
          <a:xfrm>
            <a:off x="6457950" y="4767263"/>
            <a:ext cx="2057400" cy="273844"/>
          </a:xfrm>
        </p:spPr>
        <p:txBody>
          <a:bodyPr lIns="68580" tIns="34290" rIns="68580" bIns="34290"/>
          <a:lstStyle/>
          <a:p>
            <a:pPr defTabSz="685800"/>
            <a:fld id="{49AE70B2-8BF9-45C0-BB95-33D1B9D3A854}" type="slidenum">
              <a:rPr lang="zh-CN" altLang="en-US" sz="1400">
                <a:solidFill>
                  <a:srgbClr val="000000"/>
                </a:solidFill>
              </a:rPr>
              <a:pPr defTabSz="685800"/>
              <a:t>‹#›</a:t>
            </a:fld>
            <a:endParaRPr lang="zh-CN" altLang="en-US" sz="1400">
              <a:solidFill>
                <a:srgbClr val="000000"/>
              </a:solidFill>
            </a:endParaRPr>
          </a:p>
        </p:txBody>
      </p:sp>
    </p:spTree>
    <p:extLst>
      <p:ext uri="{BB962C8B-B14F-4D97-AF65-F5344CB8AC3E}">
        <p14:creationId xmlns:p14="http://schemas.microsoft.com/office/powerpoint/2010/main" val="1724112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50" y="535255"/>
            <a:ext cx="3511241" cy="1071121"/>
          </a:xfrm>
        </p:spPr>
        <p:txBody>
          <a:bodyPr lIns="68580" tIns="34290" rIns="68580" bIns="34290"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80" tIns="34290" rIns="68580" bIns="3429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dirty="0"/>
          </a:p>
        </p:txBody>
      </p:sp>
      <p:sp>
        <p:nvSpPr>
          <p:cNvPr id="4" name="文本占位符 3"/>
          <p:cNvSpPr>
            <a:spLocks noGrp="1"/>
          </p:cNvSpPr>
          <p:nvPr>
            <p:ph type="body" sz="half" idx="2"/>
          </p:nvPr>
        </p:nvSpPr>
        <p:spPr>
          <a:xfrm>
            <a:off x="628650" y="1735405"/>
            <a:ext cx="3511241" cy="2858691"/>
          </a:xfrm>
        </p:spPr>
        <p:txBody>
          <a:bodyPr lIns="68580" tIns="34290" rIns="68580" bIns="34290">
            <a:normAutofit/>
          </a:bodyPr>
          <a:lstStyle>
            <a:lvl1pPr marL="0" indent="0">
              <a:buNone/>
              <a:defRPr sz="14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3"/>
            <a:ext cx="2057400" cy="273844"/>
          </a:xfrm>
        </p:spPr>
        <p:txBody>
          <a:bodyPr lIns="68580" tIns="34290" rIns="68580" bIns="34290"/>
          <a:lstStyle/>
          <a:p>
            <a:pPr defTabSz="685800"/>
            <a:fld id="{9EFD9D74-47D9-4702-A33C-335B63B48DBF}" type="datetimeFigureOut">
              <a:rPr lang="zh-CN" altLang="en-US" sz="1400">
                <a:solidFill>
                  <a:srgbClr val="000000"/>
                </a:solidFill>
              </a:rPr>
              <a:pPr defTabSz="685800"/>
              <a:t>2022/4/16</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3"/>
            <a:ext cx="2057400" cy="273844"/>
          </a:xfrm>
        </p:spPr>
        <p:txBody>
          <a:bodyPr lIns="68580" tIns="34290" rIns="68580" bIns="34290"/>
          <a:lstStyle/>
          <a:p>
            <a:pPr defTabSz="685800"/>
            <a:fld id="{FABC47A4-756D-490B-A52F-7D9E2C9FC05F}" type="slidenum">
              <a:rPr lang="zh-CN" altLang="en-US" sz="1400">
                <a:solidFill>
                  <a:srgbClr val="000000"/>
                </a:solidFill>
              </a:rPr>
              <a:pPr defTabSz="685800"/>
              <a:t>‹#›</a:t>
            </a:fld>
            <a:endParaRPr lang="zh-CN" altLang="en-US" sz="1400">
              <a:solidFill>
                <a:srgbClr val="000000"/>
              </a:solidFill>
            </a:endParaRPr>
          </a:p>
        </p:txBody>
      </p:sp>
    </p:spTree>
    <p:extLst>
      <p:ext uri="{BB962C8B-B14F-4D97-AF65-F5344CB8AC3E}">
        <p14:creationId xmlns:p14="http://schemas.microsoft.com/office/powerpoint/2010/main" val="1585962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4" y="273844"/>
            <a:ext cx="681676" cy="4358879"/>
          </a:xfrm>
        </p:spPr>
        <p:txBody>
          <a:bodyPr vert="eaVert" lIns="68580" tIns="34290" rIns="68580" bIns="34290">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0" y="273844"/>
            <a:ext cx="7084832" cy="4358879"/>
          </a:xfrm>
        </p:spPr>
        <p:txBody>
          <a:bodyPr vert="eaVert" lIns="68580" tIns="34290" rIns="68580" bIns="3429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3"/>
            <a:ext cx="2057400" cy="273844"/>
          </a:xfrm>
        </p:spPr>
        <p:txBody>
          <a:bodyPr lIns="68580" tIns="34290" rIns="68580" bIns="34290"/>
          <a:lstStyle/>
          <a:p>
            <a:pPr defTabSz="685800"/>
            <a:fld id="{760FBDFE-C587-4B4C-A407-44438C67B59E}" type="datetimeFigureOut">
              <a:rPr lang="zh-CN" altLang="en-US" sz="1400">
                <a:solidFill>
                  <a:srgbClr val="000000"/>
                </a:solidFill>
              </a:rPr>
              <a:pPr defTabSz="685800"/>
              <a:t>2022/4/16</a:t>
            </a:fld>
            <a:endParaRPr lang="zh-CN" altLang="en-US" sz="1400">
              <a:solidFill>
                <a:srgbClr val="000000"/>
              </a:solidFill>
            </a:endParaRPr>
          </a:p>
        </p:txBody>
      </p:sp>
      <p:sp>
        <p:nvSpPr>
          <p:cNvPr id="5" name="页脚占位符 4"/>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a:solidFill>
                <a:srgbClr val="000000"/>
              </a:solidFill>
            </a:endParaRPr>
          </a:p>
        </p:txBody>
      </p:sp>
      <p:sp>
        <p:nvSpPr>
          <p:cNvPr id="6" name="灯片编号占位符 5"/>
          <p:cNvSpPr>
            <a:spLocks noGrp="1"/>
          </p:cNvSpPr>
          <p:nvPr>
            <p:ph type="sldNum" sz="quarter" idx="12"/>
          </p:nvPr>
        </p:nvSpPr>
        <p:spPr>
          <a:xfrm>
            <a:off x="6457950" y="4767263"/>
            <a:ext cx="2057400" cy="273844"/>
          </a:xfrm>
        </p:spPr>
        <p:txBody>
          <a:bodyPr lIns="68580" tIns="34290" rIns="68580" bIns="34290"/>
          <a:lstStyle/>
          <a:p>
            <a:pPr defTabSz="685800"/>
            <a:fld id="{49AE70B2-8BF9-45C0-BB95-33D1B9D3A854}" type="slidenum">
              <a:rPr lang="zh-CN" altLang="en-US" sz="1400">
                <a:solidFill>
                  <a:srgbClr val="000000"/>
                </a:solidFill>
              </a:rPr>
              <a:pPr defTabSz="685800"/>
              <a:t>‹#›</a:t>
            </a:fld>
            <a:endParaRPr lang="zh-CN" altLang="en-US" sz="1400">
              <a:solidFill>
                <a:srgbClr val="000000"/>
              </a:solidFill>
            </a:endParaRPr>
          </a:p>
        </p:txBody>
      </p:sp>
    </p:spTree>
    <p:extLst>
      <p:ext uri="{BB962C8B-B14F-4D97-AF65-F5344CB8AC3E}">
        <p14:creationId xmlns:p14="http://schemas.microsoft.com/office/powerpoint/2010/main" val="3290044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3"/>
            <a:ext cx="2057400" cy="273844"/>
          </a:xfrm>
        </p:spPr>
        <p:txBody>
          <a:bodyPr lIns="68580" tIns="34290" rIns="68580" bIns="34290"/>
          <a:lstStyle/>
          <a:p>
            <a:pPr defTabSz="685800"/>
            <a:fld id="{760FBDFE-C587-4B4C-A407-44438C67B59E}" type="datetimeFigureOut">
              <a:rPr lang="zh-CN" altLang="en-US" sz="1400">
                <a:solidFill>
                  <a:srgbClr val="000000"/>
                </a:solidFill>
              </a:rPr>
              <a:pPr defTabSz="685800"/>
              <a:t>2022/4/16</a:t>
            </a:fld>
            <a:endParaRPr lang="zh-CN" altLang="en-US" sz="1400">
              <a:solidFill>
                <a:srgbClr val="000000"/>
              </a:solidFill>
            </a:endParaRPr>
          </a:p>
        </p:txBody>
      </p:sp>
      <p:sp>
        <p:nvSpPr>
          <p:cNvPr id="4" name="页脚占位符 3"/>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a:solidFill>
                <a:srgbClr val="000000"/>
              </a:solidFill>
            </a:endParaRPr>
          </a:p>
        </p:txBody>
      </p:sp>
      <p:sp>
        <p:nvSpPr>
          <p:cNvPr id="5" name="灯片编号占位符 4"/>
          <p:cNvSpPr>
            <a:spLocks noGrp="1"/>
          </p:cNvSpPr>
          <p:nvPr>
            <p:ph type="sldNum" sz="quarter" idx="12"/>
          </p:nvPr>
        </p:nvSpPr>
        <p:spPr>
          <a:xfrm>
            <a:off x="6457950" y="4767263"/>
            <a:ext cx="2057400" cy="273844"/>
          </a:xfrm>
        </p:spPr>
        <p:txBody>
          <a:bodyPr lIns="68580" tIns="34290" rIns="68580" bIns="34290"/>
          <a:lstStyle/>
          <a:p>
            <a:pPr defTabSz="685800"/>
            <a:fld id="{49AE70B2-8BF9-45C0-BB95-33D1B9D3A854}" type="slidenum">
              <a:rPr lang="zh-CN" altLang="en-US" sz="1400">
                <a:solidFill>
                  <a:srgbClr val="000000"/>
                </a:solidFill>
              </a:rPr>
              <a:pPr defTabSz="685800"/>
              <a:t>‹#›</a:t>
            </a:fld>
            <a:endParaRPr lang="zh-CN" altLang="en-US" sz="1400">
              <a:solidFill>
                <a:srgbClr val="000000"/>
              </a:solidFill>
            </a:endParaRPr>
          </a:p>
        </p:txBody>
      </p:sp>
      <p:sp>
        <p:nvSpPr>
          <p:cNvPr id="7" name="内容占位符 6"/>
          <p:cNvSpPr>
            <a:spLocks noGrp="1"/>
          </p:cNvSpPr>
          <p:nvPr>
            <p:ph sz="quarter" idx="13"/>
          </p:nvPr>
        </p:nvSpPr>
        <p:spPr>
          <a:xfrm>
            <a:off x="628650" y="413658"/>
            <a:ext cx="7886700" cy="4169228"/>
          </a:xfrm>
        </p:spPr>
        <p:txBody>
          <a:bodyPr lIns="68580" tIns="34290" rIns="68580" bIns="3429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68863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1"/>
            <a:ext cx="6858130" cy="1790760"/>
          </a:xfrm>
          <a:prstGeom prst="rect">
            <a:avLst/>
          </a:prstGeom>
        </p:spPr>
        <p:txBody>
          <a:bodyPr lIns="55669" tIns="27833" rIns="55669" bIns="27833" anchor="b"/>
          <a:lstStyle>
            <a:lvl1pPr algn="ctr">
              <a:defRPr sz="5000"/>
            </a:lvl1pPr>
          </a:lstStyle>
          <a:p>
            <a:r>
              <a:rPr lang="zh-CN" altLang="en-US"/>
              <a:t>单击此处编辑母版标题样式</a:t>
            </a:r>
          </a:p>
        </p:txBody>
      </p:sp>
      <p:sp>
        <p:nvSpPr>
          <p:cNvPr id="3" name="副标题 2"/>
          <p:cNvSpPr>
            <a:spLocks noGrp="1"/>
          </p:cNvSpPr>
          <p:nvPr>
            <p:ph type="subTitle" idx="1"/>
          </p:nvPr>
        </p:nvSpPr>
        <p:spPr>
          <a:xfrm>
            <a:off x="1143022" y="2701621"/>
            <a:ext cx="6858130" cy="1241863"/>
          </a:xfrm>
          <a:prstGeom prst="rect">
            <a:avLst/>
          </a:prstGeom>
        </p:spPr>
        <p:txBody>
          <a:bodyPr lIns="55669" tIns="27833" rIns="55669" bIns="27833"/>
          <a:lstStyle>
            <a:lvl1pPr marL="0" indent="0" algn="ctr">
              <a:buNone/>
              <a:defRPr sz="2000"/>
            </a:lvl1pPr>
            <a:lvl2pPr marL="383123" indent="0" algn="ctr">
              <a:buNone/>
              <a:defRPr sz="1700"/>
            </a:lvl2pPr>
            <a:lvl3pPr marL="766237" indent="0" algn="ctr">
              <a:buNone/>
              <a:defRPr sz="1500"/>
            </a:lvl3pPr>
            <a:lvl4pPr marL="1149367" indent="0" algn="ctr">
              <a:buNone/>
              <a:defRPr sz="1300"/>
            </a:lvl4pPr>
            <a:lvl5pPr marL="1532097" indent="0" algn="ctr">
              <a:buNone/>
              <a:defRPr sz="1300"/>
            </a:lvl5pPr>
            <a:lvl6pPr marL="1915221" indent="0" algn="ctr">
              <a:buNone/>
              <a:defRPr sz="1300"/>
            </a:lvl6pPr>
            <a:lvl7pPr marL="2298335" indent="0" algn="ctr">
              <a:buNone/>
              <a:defRPr sz="1300"/>
            </a:lvl7pPr>
            <a:lvl8pPr marL="2681459" indent="0" algn="ctr">
              <a:buNone/>
              <a:defRPr sz="1300"/>
            </a:lvl8pPr>
            <a:lvl9pPr marL="3064575" indent="0" algn="ctr">
              <a:buNone/>
              <a:defRPr sz="1300"/>
            </a:lvl9pPr>
          </a:lstStyle>
          <a:p>
            <a:r>
              <a:rPr lang="zh-CN" altLang="en-US"/>
              <a:t>单击此处编辑母版副标题样式</a:t>
            </a:r>
          </a:p>
        </p:txBody>
      </p:sp>
    </p:spTree>
    <p:extLst>
      <p:ext uri="{BB962C8B-B14F-4D97-AF65-F5344CB8AC3E}">
        <p14:creationId xmlns:p14="http://schemas.microsoft.com/office/powerpoint/2010/main" val="819783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69" tIns="27833" rIns="55669" bIns="27833"/>
          <a:lstStyle/>
          <a:p>
            <a:r>
              <a:rPr lang="zh-CN" altLang="en-US"/>
              <a:t>单击此处编辑母版标题样式</a:t>
            </a:r>
          </a:p>
        </p:txBody>
      </p:sp>
      <p:sp>
        <p:nvSpPr>
          <p:cNvPr id="3" name="内容占位符 2"/>
          <p:cNvSpPr>
            <a:spLocks noGrp="1"/>
          </p:cNvSpPr>
          <p:nvPr>
            <p:ph idx="1"/>
          </p:nvPr>
        </p:nvSpPr>
        <p:spPr>
          <a:xfrm>
            <a:off x="249170" y="868609"/>
            <a:ext cx="4485050" cy="2456885"/>
          </a:xfrm>
          <a:prstGeom prst="rect">
            <a:avLst/>
          </a:prstGeom>
        </p:spPr>
        <p:txBody>
          <a:bodyPr lIns="55669" tIns="27833" rIns="55669" bIns="2783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54546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25" y="1282368"/>
            <a:ext cx="7886849" cy="2139625"/>
          </a:xfrm>
          <a:prstGeom prst="rect">
            <a:avLst/>
          </a:prstGeom>
        </p:spPr>
        <p:txBody>
          <a:bodyPr lIns="55669" tIns="27833" rIns="55669" bIns="27833" anchor="b"/>
          <a:lstStyle>
            <a:lvl1pPr>
              <a:defRPr sz="5000"/>
            </a:lvl1pPr>
          </a:lstStyle>
          <a:p>
            <a:r>
              <a:rPr lang="zh-CN" altLang="en-US"/>
              <a:t>单击此处编辑母版标题样式</a:t>
            </a:r>
          </a:p>
        </p:txBody>
      </p:sp>
      <p:sp>
        <p:nvSpPr>
          <p:cNvPr id="3" name="文本占位符 2"/>
          <p:cNvSpPr>
            <a:spLocks noGrp="1"/>
          </p:cNvSpPr>
          <p:nvPr>
            <p:ph type="body" idx="1"/>
          </p:nvPr>
        </p:nvSpPr>
        <p:spPr>
          <a:xfrm>
            <a:off x="623925" y="3442224"/>
            <a:ext cx="7886849" cy="1125178"/>
          </a:xfrm>
          <a:prstGeom prst="rect">
            <a:avLst/>
          </a:prstGeom>
        </p:spPr>
        <p:txBody>
          <a:bodyPr lIns="55669" tIns="27833" rIns="55669" bIns="27833"/>
          <a:lstStyle>
            <a:lvl1pPr marL="0" indent="0">
              <a:buNone/>
              <a:defRPr sz="2000">
                <a:solidFill>
                  <a:schemeClr val="tx1">
                    <a:tint val="75000"/>
                  </a:schemeClr>
                </a:solidFill>
              </a:defRPr>
            </a:lvl1pPr>
            <a:lvl2pPr marL="383123" indent="0">
              <a:buNone/>
              <a:defRPr sz="1700">
                <a:solidFill>
                  <a:schemeClr val="tx1">
                    <a:tint val="75000"/>
                  </a:schemeClr>
                </a:solidFill>
              </a:defRPr>
            </a:lvl2pPr>
            <a:lvl3pPr marL="766237" indent="0">
              <a:buNone/>
              <a:defRPr sz="1500">
                <a:solidFill>
                  <a:schemeClr val="tx1">
                    <a:tint val="75000"/>
                  </a:schemeClr>
                </a:solidFill>
              </a:defRPr>
            </a:lvl3pPr>
            <a:lvl4pPr marL="1149367" indent="0">
              <a:buNone/>
              <a:defRPr sz="1300">
                <a:solidFill>
                  <a:schemeClr val="tx1">
                    <a:tint val="75000"/>
                  </a:schemeClr>
                </a:solidFill>
              </a:defRPr>
            </a:lvl4pPr>
            <a:lvl5pPr marL="1532097" indent="0">
              <a:buNone/>
              <a:defRPr sz="1300">
                <a:solidFill>
                  <a:schemeClr val="tx1">
                    <a:tint val="75000"/>
                  </a:schemeClr>
                </a:solidFill>
              </a:defRPr>
            </a:lvl5pPr>
            <a:lvl6pPr marL="1915221" indent="0">
              <a:buNone/>
              <a:defRPr sz="1300">
                <a:solidFill>
                  <a:schemeClr val="tx1">
                    <a:tint val="75000"/>
                  </a:schemeClr>
                </a:solidFill>
              </a:defRPr>
            </a:lvl6pPr>
            <a:lvl7pPr marL="2298335" indent="0">
              <a:buNone/>
              <a:defRPr sz="1300">
                <a:solidFill>
                  <a:schemeClr val="tx1">
                    <a:tint val="75000"/>
                  </a:schemeClr>
                </a:solidFill>
              </a:defRPr>
            </a:lvl7pPr>
            <a:lvl8pPr marL="2681459" indent="0">
              <a:buNone/>
              <a:defRPr sz="1300">
                <a:solidFill>
                  <a:schemeClr val="tx1">
                    <a:tint val="75000"/>
                  </a:schemeClr>
                </a:solidFill>
              </a:defRPr>
            </a:lvl8pPr>
            <a:lvl9pPr marL="3064575" indent="0">
              <a:buNone/>
              <a:defRPr sz="13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401362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69" tIns="27833" rIns="55669" bIns="27833"/>
          <a:lstStyle/>
          <a:p>
            <a:r>
              <a:rPr lang="zh-CN" altLang="en-US"/>
              <a:t>单击此处编辑母版标题样式</a:t>
            </a:r>
          </a:p>
        </p:txBody>
      </p:sp>
      <p:sp>
        <p:nvSpPr>
          <p:cNvPr id="3" name="内容占位符 2"/>
          <p:cNvSpPr>
            <a:spLocks noGrp="1"/>
          </p:cNvSpPr>
          <p:nvPr>
            <p:ph sz="half" idx="1"/>
          </p:nvPr>
        </p:nvSpPr>
        <p:spPr>
          <a:xfrm>
            <a:off x="628662" y="1369265"/>
            <a:ext cx="3886273" cy="3263613"/>
          </a:xfrm>
          <a:prstGeom prst="rect">
            <a:avLst/>
          </a:prstGeom>
        </p:spPr>
        <p:txBody>
          <a:bodyPr lIns="55669" tIns="27833" rIns="55669" bIns="2783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42" y="1369265"/>
            <a:ext cx="3886273" cy="3263613"/>
          </a:xfrm>
          <a:prstGeom prst="rect">
            <a:avLst/>
          </a:prstGeom>
        </p:spPr>
        <p:txBody>
          <a:bodyPr lIns="55669" tIns="27833" rIns="55669" bIns="2783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23693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78" y="273856"/>
            <a:ext cx="7886849" cy="994205"/>
          </a:xfrm>
          <a:prstGeom prst="rect">
            <a:avLst/>
          </a:prstGeom>
        </p:spPr>
        <p:txBody>
          <a:bodyPr lIns="55669" tIns="27833" rIns="55669" bIns="27833"/>
          <a:lstStyle/>
          <a:p>
            <a:r>
              <a:rPr lang="zh-CN" altLang="en-US"/>
              <a:t>单击此处编辑母版标题样式</a:t>
            </a:r>
          </a:p>
        </p:txBody>
      </p:sp>
      <p:sp>
        <p:nvSpPr>
          <p:cNvPr id="3" name="文本占位符 2"/>
          <p:cNvSpPr>
            <a:spLocks noGrp="1"/>
          </p:cNvSpPr>
          <p:nvPr>
            <p:ph type="body" idx="1"/>
          </p:nvPr>
        </p:nvSpPr>
        <p:spPr>
          <a:xfrm>
            <a:off x="890124" y="1333884"/>
            <a:ext cx="3655249" cy="617955"/>
          </a:xfrm>
          <a:prstGeom prst="rect">
            <a:avLst/>
          </a:prstGeom>
        </p:spPr>
        <p:txBody>
          <a:bodyPr lIns="55669" tIns="27833" rIns="55669" bIns="27833" anchor="ctr" anchorCtr="0"/>
          <a:lstStyle>
            <a:lvl1pPr marL="0" indent="0">
              <a:buNone/>
              <a:defRPr sz="2300"/>
            </a:lvl1pPr>
            <a:lvl2pPr marL="383123" indent="0">
              <a:buNone/>
              <a:defRPr sz="2000"/>
            </a:lvl2pPr>
            <a:lvl3pPr marL="766237" indent="0">
              <a:buNone/>
              <a:defRPr sz="1700"/>
            </a:lvl3pPr>
            <a:lvl4pPr marL="1149367" indent="0">
              <a:buNone/>
              <a:defRPr sz="1500"/>
            </a:lvl4pPr>
            <a:lvl5pPr marL="1532097" indent="0">
              <a:buNone/>
              <a:defRPr sz="1500"/>
            </a:lvl5pPr>
            <a:lvl6pPr marL="1915221" indent="0">
              <a:buNone/>
              <a:defRPr sz="1500"/>
            </a:lvl6pPr>
            <a:lvl7pPr marL="2298335" indent="0">
              <a:buNone/>
              <a:defRPr sz="1500"/>
            </a:lvl7pPr>
            <a:lvl8pPr marL="2681459" indent="0">
              <a:buNone/>
              <a:defRPr sz="1500"/>
            </a:lvl8pPr>
            <a:lvl9pPr marL="3064575" indent="0">
              <a:buNone/>
              <a:defRPr sz="1500"/>
            </a:lvl9pPr>
          </a:lstStyle>
          <a:p>
            <a:pPr lvl="0"/>
            <a:r>
              <a:rPr lang="zh-CN" altLang="en-US"/>
              <a:t>单击此处编辑母版文本样式</a:t>
            </a:r>
          </a:p>
        </p:txBody>
      </p:sp>
      <p:sp>
        <p:nvSpPr>
          <p:cNvPr id="4" name="内容占位符 3"/>
          <p:cNvSpPr>
            <a:spLocks noGrp="1"/>
          </p:cNvSpPr>
          <p:nvPr>
            <p:ph sz="half" idx="2"/>
          </p:nvPr>
        </p:nvSpPr>
        <p:spPr>
          <a:xfrm>
            <a:off x="890124" y="1999101"/>
            <a:ext cx="3655249" cy="2643302"/>
          </a:xfrm>
          <a:prstGeom prst="rect">
            <a:avLst/>
          </a:prstGeom>
        </p:spPr>
        <p:txBody>
          <a:bodyPr lIns="55669" tIns="27833" rIns="55669" bIns="2783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818" y="1333884"/>
            <a:ext cx="3673251" cy="617955"/>
          </a:xfrm>
          <a:prstGeom prst="rect">
            <a:avLst/>
          </a:prstGeom>
        </p:spPr>
        <p:txBody>
          <a:bodyPr lIns="55669" tIns="27833" rIns="55669" bIns="27833" anchor="ctr" anchorCtr="0"/>
          <a:lstStyle>
            <a:lvl1pPr marL="0" indent="0">
              <a:buNone/>
              <a:defRPr sz="2300"/>
            </a:lvl1pPr>
            <a:lvl2pPr marL="383123" indent="0">
              <a:buNone/>
              <a:defRPr sz="2000"/>
            </a:lvl2pPr>
            <a:lvl3pPr marL="766237" indent="0">
              <a:buNone/>
              <a:defRPr sz="1700"/>
            </a:lvl3pPr>
            <a:lvl4pPr marL="1149367" indent="0">
              <a:buNone/>
              <a:defRPr sz="1500"/>
            </a:lvl4pPr>
            <a:lvl5pPr marL="1532097" indent="0">
              <a:buNone/>
              <a:defRPr sz="1500"/>
            </a:lvl5pPr>
            <a:lvl6pPr marL="1915221" indent="0">
              <a:buNone/>
              <a:defRPr sz="1500"/>
            </a:lvl6pPr>
            <a:lvl7pPr marL="2298335" indent="0">
              <a:buNone/>
              <a:defRPr sz="1500"/>
            </a:lvl7pPr>
            <a:lvl8pPr marL="2681459" indent="0">
              <a:buNone/>
              <a:defRPr sz="1500"/>
            </a:lvl8pPr>
            <a:lvl9pPr marL="3064575" indent="0">
              <a:buNone/>
              <a:defRPr sz="1500"/>
            </a:lvl9pPr>
          </a:lstStyle>
          <a:p>
            <a:pPr lvl="0"/>
            <a:r>
              <a:rPr lang="zh-CN" altLang="en-US"/>
              <a:t>单击此处编辑母版文本样式</a:t>
            </a:r>
          </a:p>
        </p:txBody>
      </p:sp>
      <p:sp>
        <p:nvSpPr>
          <p:cNvPr id="6" name="内容占位符 5"/>
          <p:cNvSpPr>
            <a:spLocks noGrp="1"/>
          </p:cNvSpPr>
          <p:nvPr>
            <p:ph sz="quarter" idx="4"/>
          </p:nvPr>
        </p:nvSpPr>
        <p:spPr>
          <a:xfrm>
            <a:off x="4692818" y="1999101"/>
            <a:ext cx="3673251" cy="2643302"/>
          </a:xfrm>
          <a:prstGeom prst="rect">
            <a:avLst/>
          </a:prstGeom>
        </p:spPr>
        <p:txBody>
          <a:bodyPr lIns="55669" tIns="27833" rIns="55669" bIns="2783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86667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69" tIns="27833" rIns="55669" bIns="27833"/>
          <a:lstStyle/>
          <a:p>
            <a:r>
              <a:rPr lang="zh-CN" altLang="en-US"/>
              <a:t>单击此处编辑母版标题样式</a:t>
            </a:r>
          </a:p>
        </p:txBody>
      </p:sp>
    </p:spTree>
    <p:extLst>
      <p:ext uri="{BB962C8B-B14F-4D97-AF65-F5344CB8AC3E}">
        <p14:creationId xmlns:p14="http://schemas.microsoft.com/office/powerpoint/2010/main" val="2466096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54A232-E3A6-49F1-8394-84778C592AD1}" type="datetimeFigureOut">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6C6A4-9830-4DAC-9ACA-E539836C2A07}" type="slidenum">
              <a:rPr lang="en-US" smtClean="0"/>
              <a:t>‹#›</a:t>
            </a:fld>
            <a:endParaRPr lang="en-US"/>
          </a:p>
        </p:txBody>
      </p:sp>
    </p:spTree>
    <p:extLst>
      <p:ext uri="{BB962C8B-B14F-4D97-AF65-F5344CB8AC3E}">
        <p14:creationId xmlns:p14="http://schemas.microsoft.com/office/powerpoint/2010/main" val="2066902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469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342912"/>
            <a:ext cx="2949233" cy="1200190"/>
          </a:xfrm>
          <a:prstGeom prst="rect">
            <a:avLst/>
          </a:prstGeom>
        </p:spPr>
        <p:txBody>
          <a:bodyPr lIns="55669" tIns="27833" rIns="55669" bIns="27833" anchor="b"/>
          <a:lstStyle>
            <a:lvl1pPr>
              <a:defRPr sz="2700"/>
            </a:lvl1pPr>
          </a:lstStyle>
          <a:p>
            <a:r>
              <a:rPr lang="zh-CN" altLang="en-US"/>
              <a:t>单击此处编辑母版标题样式</a:t>
            </a:r>
          </a:p>
        </p:txBody>
      </p:sp>
      <p:sp>
        <p:nvSpPr>
          <p:cNvPr id="3" name="内容占位符 2"/>
          <p:cNvSpPr>
            <a:spLocks noGrp="1"/>
          </p:cNvSpPr>
          <p:nvPr>
            <p:ph idx="1"/>
          </p:nvPr>
        </p:nvSpPr>
        <p:spPr>
          <a:xfrm>
            <a:off x="3887465" y="740595"/>
            <a:ext cx="4629238" cy="3655341"/>
          </a:xfrm>
          <a:prstGeom prst="rect">
            <a:avLst/>
          </a:prstGeom>
        </p:spPr>
        <p:txBody>
          <a:bodyPr lIns="55669" tIns="27833" rIns="55669" bIns="27833"/>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1543105"/>
            <a:ext cx="2949233" cy="2858787"/>
          </a:xfrm>
          <a:prstGeom prst="rect">
            <a:avLst/>
          </a:prstGeom>
        </p:spPr>
        <p:txBody>
          <a:bodyPr lIns="55669" tIns="27833" rIns="55669" bIns="27833"/>
          <a:lstStyle>
            <a:lvl1pPr marL="0" indent="0">
              <a:buNone/>
              <a:defRPr sz="1300"/>
            </a:lvl1pPr>
            <a:lvl2pPr marL="383123" indent="0">
              <a:buNone/>
              <a:defRPr sz="1200"/>
            </a:lvl2pPr>
            <a:lvl3pPr marL="766237" indent="0">
              <a:buNone/>
              <a:defRPr sz="1000"/>
            </a:lvl3pPr>
            <a:lvl4pPr marL="1149367" indent="0">
              <a:buNone/>
              <a:defRPr sz="800"/>
            </a:lvl4pPr>
            <a:lvl5pPr marL="1532097" indent="0">
              <a:buNone/>
              <a:defRPr sz="800"/>
            </a:lvl5pPr>
            <a:lvl6pPr marL="1915221" indent="0">
              <a:buNone/>
              <a:defRPr sz="800"/>
            </a:lvl6pPr>
            <a:lvl7pPr marL="2298335" indent="0">
              <a:buNone/>
              <a:defRPr sz="800"/>
            </a:lvl7pPr>
            <a:lvl8pPr marL="2681459" indent="0">
              <a:buNone/>
              <a:defRPr sz="800"/>
            </a:lvl8pPr>
            <a:lvl9pPr marL="3064575" indent="0">
              <a:buNone/>
              <a:defRPr sz="800"/>
            </a:lvl9pPr>
          </a:lstStyle>
          <a:p>
            <a:pPr lvl="0"/>
            <a:r>
              <a:rPr lang="zh-CN" altLang="en-US"/>
              <a:t>单击此处编辑母版文本样式</a:t>
            </a:r>
          </a:p>
        </p:txBody>
      </p:sp>
    </p:spTree>
    <p:extLst>
      <p:ext uri="{BB962C8B-B14F-4D97-AF65-F5344CB8AC3E}">
        <p14:creationId xmlns:p14="http://schemas.microsoft.com/office/powerpoint/2010/main" val="2880126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79" y="342912"/>
            <a:ext cx="3124071" cy="1200190"/>
          </a:xfrm>
          <a:prstGeom prst="rect">
            <a:avLst/>
          </a:prstGeom>
        </p:spPr>
        <p:txBody>
          <a:bodyPr lIns="55669" tIns="27833" rIns="55669" bIns="27833" anchor="b"/>
          <a:lstStyle>
            <a:lvl1pPr>
              <a:defRPr sz="2700"/>
            </a:lvl1pPr>
          </a:lstStyle>
          <a:p>
            <a:r>
              <a:rPr lang="zh-CN" altLang="en-US"/>
              <a:t>单击此处编辑母版标题样式</a:t>
            </a:r>
          </a:p>
        </p:txBody>
      </p:sp>
      <p:sp>
        <p:nvSpPr>
          <p:cNvPr id="3" name="图片占位符 2"/>
          <p:cNvSpPr>
            <a:spLocks noGrp="1"/>
          </p:cNvSpPr>
          <p:nvPr>
            <p:ph type="pic" idx="1"/>
          </p:nvPr>
        </p:nvSpPr>
        <p:spPr>
          <a:xfrm>
            <a:off x="3887465" y="342916"/>
            <a:ext cx="4629238" cy="4053023"/>
          </a:xfrm>
          <a:prstGeom prst="rect">
            <a:avLst/>
          </a:prstGeom>
        </p:spPr>
        <p:txBody>
          <a:bodyPr lIns="55669" tIns="27833" rIns="55669" bIns="27833"/>
          <a:lstStyle>
            <a:lvl1pPr marL="0" indent="0">
              <a:buNone/>
              <a:defRPr sz="2700"/>
            </a:lvl1pPr>
            <a:lvl2pPr marL="383123" indent="0">
              <a:buNone/>
              <a:defRPr sz="2300"/>
            </a:lvl2pPr>
            <a:lvl3pPr marL="766237" indent="0">
              <a:buNone/>
              <a:defRPr sz="2000"/>
            </a:lvl3pPr>
            <a:lvl4pPr marL="1149367" indent="0">
              <a:buNone/>
              <a:defRPr sz="1700"/>
            </a:lvl4pPr>
            <a:lvl5pPr marL="1532097" indent="0">
              <a:buNone/>
              <a:defRPr sz="1700"/>
            </a:lvl5pPr>
            <a:lvl6pPr marL="1915221" indent="0">
              <a:buNone/>
              <a:defRPr sz="1700"/>
            </a:lvl6pPr>
            <a:lvl7pPr marL="2298335" indent="0">
              <a:buNone/>
              <a:defRPr sz="1700"/>
            </a:lvl7pPr>
            <a:lvl8pPr marL="2681459" indent="0">
              <a:buNone/>
              <a:defRPr sz="1700"/>
            </a:lvl8pPr>
            <a:lvl9pPr marL="3064575" indent="0">
              <a:buNone/>
              <a:defRPr sz="1700"/>
            </a:lvl9pPr>
          </a:lstStyle>
          <a:p>
            <a:pPr lvl="0"/>
            <a:endParaRPr lang="zh-CN" altLang="en-US" noProof="0"/>
          </a:p>
        </p:txBody>
      </p:sp>
      <p:sp>
        <p:nvSpPr>
          <p:cNvPr id="4" name="文本占位符 3"/>
          <p:cNvSpPr>
            <a:spLocks noGrp="1"/>
          </p:cNvSpPr>
          <p:nvPr>
            <p:ph type="body" sz="half" idx="2"/>
          </p:nvPr>
        </p:nvSpPr>
        <p:spPr>
          <a:xfrm>
            <a:off x="629879" y="1543105"/>
            <a:ext cx="3124071" cy="2858787"/>
          </a:xfrm>
          <a:prstGeom prst="rect">
            <a:avLst/>
          </a:prstGeom>
        </p:spPr>
        <p:txBody>
          <a:bodyPr lIns="55669" tIns="27833" rIns="55669" bIns="27833"/>
          <a:lstStyle>
            <a:lvl1pPr marL="0" indent="0">
              <a:buNone/>
              <a:defRPr sz="1700"/>
            </a:lvl1pPr>
            <a:lvl2pPr marL="383123" indent="0">
              <a:buNone/>
              <a:defRPr sz="1500"/>
            </a:lvl2pPr>
            <a:lvl3pPr marL="766237" indent="0">
              <a:buNone/>
              <a:defRPr sz="1300"/>
            </a:lvl3pPr>
            <a:lvl4pPr marL="1149367" indent="0">
              <a:buNone/>
              <a:defRPr sz="1200"/>
            </a:lvl4pPr>
            <a:lvl5pPr marL="1532097" indent="0">
              <a:buNone/>
              <a:defRPr sz="1200"/>
            </a:lvl5pPr>
            <a:lvl6pPr marL="1915221" indent="0">
              <a:buNone/>
              <a:defRPr sz="1200"/>
            </a:lvl6pPr>
            <a:lvl7pPr marL="2298335" indent="0">
              <a:buNone/>
              <a:defRPr sz="1200"/>
            </a:lvl7pPr>
            <a:lvl8pPr marL="2681459" indent="0">
              <a:buNone/>
              <a:defRPr sz="1200"/>
            </a:lvl8pPr>
            <a:lvl9pPr marL="3064575"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547593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69" tIns="27833" rIns="55669" bIns="27833"/>
          <a:lstStyle/>
          <a:p>
            <a:r>
              <a:rPr lang="zh-CN" altLang="en-US"/>
              <a:t>单击此处编辑母版标题样式</a:t>
            </a:r>
          </a:p>
        </p:txBody>
      </p:sp>
      <p:sp>
        <p:nvSpPr>
          <p:cNvPr id="3" name="竖排文字占位符 2"/>
          <p:cNvSpPr>
            <a:spLocks noGrp="1"/>
          </p:cNvSpPr>
          <p:nvPr>
            <p:ph type="body" orient="vert" idx="1"/>
          </p:nvPr>
        </p:nvSpPr>
        <p:spPr>
          <a:xfrm>
            <a:off x="249170" y="868609"/>
            <a:ext cx="4485050" cy="2456885"/>
          </a:xfrm>
          <a:prstGeom prst="rect">
            <a:avLst/>
          </a:prstGeom>
        </p:spPr>
        <p:txBody>
          <a:bodyPr vert="eaVert" lIns="55669" tIns="27833" rIns="55669" bIns="2783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9165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4"/>
            <a:ext cx="1971712" cy="4359024"/>
          </a:xfrm>
          <a:prstGeom prst="rect">
            <a:avLst/>
          </a:prstGeom>
        </p:spPr>
        <p:txBody>
          <a:bodyPr vert="eaVert" lIns="55669" tIns="27833" rIns="55669" bIns="27833"/>
          <a:lstStyle/>
          <a:p>
            <a:r>
              <a:rPr lang="zh-CN" altLang="en-US"/>
              <a:t>单击此处编辑母版标题样式</a:t>
            </a:r>
          </a:p>
        </p:txBody>
      </p:sp>
      <p:sp>
        <p:nvSpPr>
          <p:cNvPr id="3" name="竖排文字占位符 2"/>
          <p:cNvSpPr>
            <a:spLocks noGrp="1"/>
          </p:cNvSpPr>
          <p:nvPr>
            <p:ph type="body" orient="vert" idx="1"/>
          </p:nvPr>
        </p:nvSpPr>
        <p:spPr>
          <a:xfrm>
            <a:off x="628663" y="273854"/>
            <a:ext cx="5800835" cy="4359024"/>
          </a:xfrm>
          <a:prstGeom prst="rect">
            <a:avLst/>
          </a:prstGeom>
        </p:spPr>
        <p:txBody>
          <a:bodyPr vert="eaVert" lIns="55669" tIns="27833" rIns="55669" bIns="2783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32274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55669" tIns="27833" rIns="55669" bIns="27833"/>
          <a:lstStyle/>
          <a:p>
            <a:r>
              <a:rPr lang="zh-CN" altLang="en-US"/>
              <a:t>单击此处编辑母版标题样式</a:t>
            </a:r>
          </a:p>
        </p:txBody>
      </p:sp>
      <p:sp>
        <p:nvSpPr>
          <p:cNvPr id="3" name="内容占位符 2"/>
          <p:cNvSpPr>
            <a:spLocks noGrp="1"/>
          </p:cNvSpPr>
          <p:nvPr>
            <p:ph sz="half" idx="1"/>
          </p:nvPr>
        </p:nvSpPr>
        <p:spPr>
          <a:xfrm>
            <a:off x="628662" y="1369265"/>
            <a:ext cx="3886273" cy="3263613"/>
          </a:xfrm>
        </p:spPr>
        <p:txBody>
          <a:bodyPr lIns="55669" tIns="27833" rIns="55669" bIns="2783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42" y="1369275"/>
            <a:ext cx="3886273" cy="1574059"/>
          </a:xfrm>
        </p:spPr>
        <p:txBody>
          <a:bodyPr lIns="55669" tIns="27833" rIns="55669" bIns="2783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42" y="3057639"/>
            <a:ext cx="3886273" cy="1575250"/>
          </a:xfrm>
        </p:spPr>
        <p:txBody>
          <a:bodyPr lIns="55669" tIns="27833" rIns="55669" bIns="2783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21721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3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2" indent="0" algn="ctr">
              <a:buNone/>
              <a:defRPr>
                <a:solidFill>
                  <a:schemeClr val="tx1">
                    <a:tint val="75000"/>
                  </a:schemeClr>
                </a:solidFill>
              </a:defRPr>
            </a:lvl3pPr>
            <a:lvl4pPr marL="1371110" indent="0" algn="ctr">
              <a:buNone/>
              <a:defRPr>
                <a:solidFill>
                  <a:schemeClr val="tx1">
                    <a:tint val="75000"/>
                  </a:schemeClr>
                </a:solidFill>
              </a:defRPr>
            </a:lvl4pPr>
            <a:lvl5pPr marL="1828148" indent="0" algn="ctr">
              <a:buNone/>
              <a:defRPr>
                <a:solidFill>
                  <a:schemeClr val="tx1">
                    <a:tint val="75000"/>
                  </a:schemeClr>
                </a:solidFill>
              </a:defRPr>
            </a:lvl5pPr>
            <a:lvl6pPr marL="2285186" indent="0" algn="ctr">
              <a:buNone/>
              <a:defRPr>
                <a:solidFill>
                  <a:schemeClr val="tx1">
                    <a:tint val="75000"/>
                  </a:schemeClr>
                </a:solidFill>
              </a:defRPr>
            </a:lvl6pPr>
            <a:lvl7pPr marL="2742221" indent="0" algn="ctr">
              <a:buNone/>
              <a:defRPr>
                <a:solidFill>
                  <a:schemeClr val="tx1">
                    <a:tint val="75000"/>
                  </a:schemeClr>
                </a:solidFill>
              </a:defRPr>
            </a:lvl7pPr>
            <a:lvl8pPr marL="3199256"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909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745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2" indent="0">
              <a:buNone/>
              <a:defRPr sz="1600">
                <a:solidFill>
                  <a:schemeClr val="tx1">
                    <a:tint val="75000"/>
                  </a:schemeClr>
                </a:solidFill>
              </a:defRPr>
            </a:lvl3pPr>
            <a:lvl4pPr marL="1371110" indent="0">
              <a:buNone/>
              <a:defRPr sz="1400">
                <a:solidFill>
                  <a:schemeClr val="tx1">
                    <a:tint val="75000"/>
                  </a:schemeClr>
                </a:solidFill>
              </a:defRPr>
            </a:lvl4pPr>
            <a:lvl5pPr marL="1828148" indent="0">
              <a:buNone/>
              <a:defRPr sz="1400">
                <a:solidFill>
                  <a:schemeClr val="tx1">
                    <a:tint val="75000"/>
                  </a:schemeClr>
                </a:solidFill>
              </a:defRPr>
            </a:lvl5pPr>
            <a:lvl6pPr marL="2285186" indent="0">
              <a:buNone/>
              <a:defRPr sz="1400">
                <a:solidFill>
                  <a:schemeClr val="tx1">
                    <a:tint val="75000"/>
                  </a:schemeClr>
                </a:solidFill>
              </a:defRPr>
            </a:lvl6pPr>
            <a:lvl7pPr marL="2742221" indent="0">
              <a:buNone/>
              <a:defRPr sz="1400">
                <a:solidFill>
                  <a:schemeClr val="tx1">
                    <a:tint val="75000"/>
                  </a:schemeClr>
                </a:solidFill>
              </a:defRPr>
            </a:lvl7pPr>
            <a:lvl8pPr marL="3199256" indent="0">
              <a:buNone/>
              <a:defRPr sz="1400">
                <a:solidFill>
                  <a:schemeClr val="tx1">
                    <a:tint val="75000"/>
                  </a:schemeClr>
                </a:solidFill>
              </a:defRPr>
            </a:lvl8pPr>
            <a:lvl9pPr marL="365629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58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761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54A232-E3A6-49F1-8394-84778C592AD1}" type="datetimeFigureOut">
              <a:rPr lang="en-US" smtClean="0"/>
              <a:t>4/16/2022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66C6A4-9830-4DAC-9ACA-E539836C2A07}" type="slidenum">
              <a:rPr lang="en-US" smtClean="0"/>
              <a:t>‹#›</a:t>
            </a:fld>
            <a:endParaRPr lang="en-US"/>
          </a:p>
        </p:txBody>
      </p:sp>
    </p:spTree>
    <p:extLst>
      <p:ext uri="{BB962C8B-B14F-4D97-AF65-F5344CB8AC3E}">
        <p14:creationId xmlns:p14="http://schemas.microsoft.com/office/powerpoint/2010/main" val="1283556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35" indent="0">
              <a:buNone/>
              <a:defRPr sz="2000" b="1"/>
            </a:lvl2pPr>
            <a:lvl3pPr marL="914072" indent="0">
              <a:buNone/>
              <a:defRPr sz="1800" b="1"/>
            </a:lvl3pPr>
            <a:lvl4pPr marL="1371110" indent="0">
              <a:buNone/>
              <a:defRPr sz="1600" b="1"/>
            </a:lvl4pPr>
            <a:lvl5pPr marL="1828148" indent="0">
              <a:buNone/>
              <a:defRPr sz="1600" b="1"/>
            </a:lvl5pPr>
            <a:lvl6pPr marL="2285186" indent="0">
              <a:buNone/>
              <a:defRPr sz="1600" b="1"/>
            </a:lvl6pPr>
            <a:lvl7pPr marL="2742221" indent="0">
              <a:buNone/>
              <a:defRPr sz="1600" b="1"/>
            </a:lvl7pPr>
            <a:lvl8pPr marL="3199256"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035" indent="0">
              <a:buNone/>
              <a:defRPr sz="2000" b="1"/>
            </a:lvl2pPr>
            <a:lvl3pPr marL="914072" indent="0">
              <a:buNone/>
              <a:defRPr sz="1800" b="1"/>
            </a:lvl3pPr>
            <a:lvl4pPr marL="1371110" indent="0">
              <a:buNone/>
              <a:defRPr sz="1600" b="1"/>
            </a:lvl4pPr>
            <a:lvl5pPr marL="1828148" indent="0">
              <a:buNone/>
              <a:defRPr sz="1600" b="1"/>
            </a:lvl5pPr>
            <a:lvl6pPr marL="2285186" indent="0">
              <a:buNone/>
              <a:defRPr sz="1600" b="1"/>
            </a:lvl6pPr>
            <a:lvl7pPr marL="2742221" indent="0">
              <a:buNone/>
              <a:defRPr sz="1600" b="1"/>
            </a:lvl7pPr>
            <a:lvl8pPr marL="3199256"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DBF65B-4746-40C1-B906-C5A84C1A5207}" type="datetimeFigureOut">
              <a:rPr lang="en-US" smtClean="0">
                <a:solidFill>
                  <a:prstClr val="black">
                    <a:tint val="75000"/>
                  </a:prstClr>
                </a:solidFill>
              </a:rPr>
              <a:pPr/>
              <a:t>4/16/2022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881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DBF65B-4746-40C1-B906-C5A84C1A5207}" type="datetimeFigureOut">
              <a:rPr lang="en-US" smtClean="0">
                <a:solidFill>
                  <a:prstClr val="black">
                    <a:tint val="75000"/>
                  </a:prstClr>
                </a:solidFill>
              </a:rPr>
              <a:pPr/>
              <a:t>4/16/2022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0181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BF65B-4746-40C1-B906-C5A84C1A5207}" type="datetimeFigureOut">
              <a:rPr lang="en-US" smtClean="0">
                <a:solidFill>
                  <a:prstClr val="black">
                    <a:tint val="75000"/>
                  </a:prstClr>
                </a:solidFill>
              </a:rPr>
              <a:pPr/>
              <a:t>4/16/2022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589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0479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2" y="1076326"/>
            <a:ext cx="3008313" cy="3518297"/>
          </a:xfrm>
        </p:spPr>
        <p:txBody>
          <a:bodyPr/>
          <a:lstStyle>
            <a:lvl1pPr marL="0" indent="0">
              <a:buNone/>
              <a:defRPr sz="1400"/>
            </a:lvl1pPr>
            <a:lvl2pPr marL="457035" indent="0">
              <a:buNone/>
              <a:defRPr sz="1200"/>
            </a:lvl2pPr>
            <a:lvl3pPr marL="914072" indent="0">
              <a:buNone/>
              <a:defRPr sz="1000"/>
            </a:lvl3pPr>
            <a:lvl4pPr marL="1371110" indent="0">
              <a:buNone/>
              <a:defRPr sz="900"/>
            </a:lvl4pPr>
            <a:lvl5pPr marL="1828148" indent="0">
              <a:buNone/>
              <a:defRPr sz="900"/>
            </a:lvl5pPr>
            <a:lvl6pPr marL="2285186" indent="0">
              <a:buNone/>
              <a:defRPr sz="900"/>
            </a:lvl6pPr>
            <a:lvl7pPr marL="2742221" indent="0">
              <a:buNone/>
              <a:defRPr sz="900"/>
            </a:lvl7pPr>
            <a:lvl8pPr marL="3199256" indent="0">
              <a:buNone/>
              <a:defRPr sz="900"/>
            </a:lvl8pPr>
            <a:lvl9pPr marL="36562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786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35" indent="0">
              <a:buNone/>
              <a:defRPr sz="2800"/>
            </a:lvl2pPr>
            <a:lvl3pPr marL="914072" indent="0">
              <a:buNone/>
              <a:defRPr sz="2400"/>
            </a:lvl3pPr>
            <a:lvl4pPr marL="1371110" indent="0">
              <a:buNone/>
              <a:defRPr sz="2000"/>
            </a:lvl4pPr>
            <a:lvl5pPr marL="1828148" indent="0">
              <a:buNone/>
              <a:defRPr sz="2000"/>
            </a:lvl5pPr>
            <a:lvl6pPr marL="2285186" indent="0">
              <a:buNone/>
              <a:defRPr sz="2000"/>
            </a:lvl6pPr>
            <a:lvl7pPr marL="2742221" indent="0">
              <a:buNone/>
              <a:defRPr sz="2000"/>
            </a:lvl7pPr>
            <a:lvl8pPr marL="3199256" indent="0">
              <a:buNone/>
              <a:defRPr sz="2000"/>
            </a:lvl8pPr>
            <a:lvl9pPr marL="3656291" indent="0">
              <a:buNone/>
              <a:defRPr sz="2000"/>
            </a:lvl9pPr>
          </a:lstStyle>
          <a:p>
            <a:endParaRPr lang="en-US"/>
          </a:p>
        </p:txBody>
      </p:sp>
      <p:sp>
        <p:nvSpPr>
          <p:cNvPr id="4" name="Text Placeholder 3"/>
          <p:cNvSpPr>
            <a:spLocks noGrp="1"/>
          </p:cNvSpPr>
          <p:nvPr>
            <p:ph type="body" sz="half" idx="2"/>
          </p:nvPr>
        </p:nvSpPr>
        <p:spPr>
          <a:xfrm>
            <a:off x="1792288" y="4025514"/>
            <a:ext cx="5486400" cy="603647"/>
          </a:xfrm>
        </p:spPr>
        <p:txBody>
          <a:bodyPr/>
          <a:lstStyle>
            <a:lvl1pPr marL="0" indent="0">
              <a:buNone/>
              <a:defRPr sz="1400"/>
            </a:lvl1pPr>
            <a:lvl2pPr marL="457035" indent="0">
              <a:buNone/>
              <a:defRPr sz="1200"/>
            </a:lvl2pPr>
            <a:lvl3pPr marL="914072" indent="0">
              <a:buNone/>
              <a:defRPr sz="1000"/>
            </a:lvl3pPr>
            <a:lvl4pPr marL="1371110" indent="0">
              <a:buNone/>
              <a:defRPr sz="900"/>
            </a:lvl4pPr>
            <a:lvl5pPr marL="1828148" indent="0">
              <a:buNone/>
              <a:defRPr sz="900"/>
            </a:lvl5pPr>
            <a:lvl6pPr marL="2285186" indent="0">
              <a:buNone/>
              <a:defRPr sz="900"/>
            </a:lvl6pPr>
            <a:lvl7pPr marL="2742221" indent="0">
              <a:buNone/>
              <a:defRPr sz="900"/>
            </a:lvl7pPr>
            <a:lvl8pPr marL="3199256" indent="0">
              <a:buNone/>
              <a:defRPr sz="900"/>
            </a:lvl8pPr>
            <a:lvl9pPr marL="36562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650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118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672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1"/>
            <a:ext cx="6858130" cy="1790760"/>
          </a:xfrm>
          <a:prstGeom prst="rect">
            <a:avLst/>
          </a:prstGeom>
        </p:spPr>
        <p:txBody>
          <a:bodyPr lIns="49751" tIns="24875" rIns="49751" bIns="24875"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22" y="2701621"/>
            <a:ext cx="6858130" cy="1241863"/>
          </a:xfrm>
          <a:prstGeom prst="rect">
            <a:avLst/>
          </a:prstGeom>
        </p:spPr>
        <p:txBody>
          <a:bodyPr lIns="49751" tIns="24875" rIns="49751" bIns="24875"/>
          <a:lstStyle>
            <a:lvl1pPr marL="0" indent="0" algn="ctr">
              <a:buNone/>
              <a:defRPr sz="1800"/>
            </a:lvl1pPr>
            <a:lvl2pPr marL="342391" indent="0" algn="ctr">
              <a:buNone/>
              <a:defRPr sz="1500"/>
            </a:lvl2pPr>
            <a:lvl3pPr marL="684781" indent="0" algn="ctr">
              <a:buNone/>
              <a:defRPr sz="1300"/>
            </a:lvl3pPr>
            <a:lvl4pPr marL="1027170" indent="0" algn="ctr">
              <a:buNone/>
              <a:defRPr sz="1200"/>
            </a:lvl4pPr>
            <a:lvl5pPr marL="1369214" indent="0" algn="ctr">
              <a:buNone/>
              <a:defRPr sz="1200"/>
            </a:lvl5pPr>
            <a:lvl6pPr marL="1711603" indent="0" algn="ctr">
              <a:buNone/>
              <a:defRPr sz="1200"/>
            </a:lvl6pPr>
            <a:lvl7pPr marL="2053994" indent="0" algn="ctr">
              <a:buNone/>
              <a:defRPr sz="1200"/>
            </a:lvl7pPr>
            <a:lvl8pPr marL="2396385" indent="0" algn="ctr">
              <a:buNone/>
              <a:defRPr sz="1200"/>
            </a:lvl8pPr>
            <a:lvl9pPr marL="2738776" indent="0" algn="ctr">
              <a:buNone/>
              <a:defRPr sz="1200"/>
            </a:lvl9pPr>
          </a:lstStyle>
          <a:p>
            <a:r>
              <a:rPr lang="zh-CN" altLang="en-US"/>
              <a:t>单击此处编辑母版副标题样式</a:t>
            </a:r>
          </a:p>
        </p:txBody>
      </p:sp>
    </p:spTree>
    <p:extLst>
      <p:ext uri="{BB962C8B-B14F-4D97-AF65-F5344CB8AC3E}">
        <p14:creationId xmlns:p14="http://schemas.microsoft.com/office/powerpoint/2010/main" val="880300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3"/>
            <a:ext cx="4485050" cy="620425"/>
          </a:xfrm>
          <a:prstGeom prst="rect">
            <a:avLst/>
          </a:prstGeom>
        </p:spPr>
        <p:txBody>
          <a:bodyPr lIns="49751" tIns="24875" rIns="49751" bIns="24875"/>
          <a:lstStyle/>
          <a:p>
            <a:r>
              <a:rPr lang="zh-CN" altLang="en-US"/>
              <a:t>单击此处编辑母版标题样式</a:t>
            </a:r>
          </a:p>
        </p:txBody>
      </p:sp>
      <p:sp>
        <p:nvSpPr>
          <p:cNvPr id="3" name="内容占位符 2"/>
          <p:cNvSpPr>
            <a:spLocks noGrp="1"/>
          </p:cNvSpPr>
          <p:nvPr>
            <p:ph idx="1"/>
          </p:nvPr>
        </p:nvSpPr>
        <p:spPr>
          <a:xfrm>
            <a:off x="249170" y="868596"/>
            <a:ext cx="4485050" cy="2456885"/>
          </a:xfrm>
          <a:prstGeom prst="rect">
            <a:avLst/>
          </a:prstGeom>
        </p:spPr>
        <p:txBody>
          <a:bodyPr lIns="49751" tIns="24875" rIns="49751" bIns="2487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64456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5" y="1282346"/>
            <a:ext cx="7886849" cy="2139624"/>
          </a:xfrm>
          <a:prstGeom prst="rect">
            <a:avLst/>
          </a:prstGeom>
        </p:spPr>
        <p:txBody>
          <a:bodyPr lIns="49751" tIns="24875" rIns="49751" bIns="24875"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905" y="3442213"/>
            <a:ext cx="7886849" cy="1125178"/>
          </a:xfrm>
          <a:prstGeom prst="rect">
            <a:avLst/>
          </a:prstGeom>
        </p:spPr>
        <p:txBody>
          <a:bodyPr lIns="49751" tIns="24875" rIns="49751" bIns="24875"/>
          <a:lstStyle>
            <a:lvl1pPr marL="0" indent="0">
              <a:buNone/>
              <a:defRPr sz="1800">
                <a:solidFill>
                  <a:schemeClr val="tx1">
                    <a:tint val="75000"/>
                  </a:schemeClr>
                </a:solidFill>
              </a:defRPr>
            </a:lvl1pPr>
            <a:lvl2pPr marL="342391" indent="0">
              <a:buNone/>
              <a:defRPr sz="1500">
                <a:solidFill>
                  <a:schemeClr val="tx1">
                    <a:tint val="75000"/>
                  </a:schemeClr>
                </a:solidFill>
              </a:defRPr>
            </a:lvl2pPr>
            <a:lvl3pPr marL="684781" indent="0">
              <a:buNone/>
              <a:defRPr sz="1300">
                <a:solidFill>
                  <a:schemeClr val="tx1">
                    <a:tint val="75000"/>
                  </a:schemeClr>
                </a:solidFill>
              </a:defRPr>
            </a:lvl3pPr>
            <a:lvl4pPr marL="1027170" indent="0">
              <a:buNone/>
              <a:defRPr sz="1200">
                <a:solidFill>
                  <a:schemeClr val="tx1">
                    <a:tint val="75000"/>
                  </a:schemeClr>
                </a:solidFill>
              </a:defRPr>
            </a:lvl4pPr>
            <a:lvl5pPr marL="1369214" indent="0">
              <a:buNone/>
              <a:defRPr sz="1200">
                <a:solidFill>
                  <a:schemeClr val="tx1">
                    <a:tint val="75000"/>
                  </a:schemeClr>
                </a:solidFill>
              </a:defRPr>
            </a:lvl5pPr>
            <a:lvl6pPr marL="1711603" indent="0">
              <a:buNone/>
              <a:defRPr sz="1200">
                <a:solidFill>
                  <a:schemeClr val="tx1">
                    <a:tint val="75000"/>
                  </a:schemeClr>
                </a:solidFill>
              </a:defRPr>
            </a:lvl6pPr>
            <a:lvl7pPr marL="2053994" indent="0">
              <a:buNone/>
              <a:defRPr sz="1200">
                <a:solidFill>
                  <a:schemeClr val="tx1">
                    <a:tint val="75000"/>
                  </a:schemeClr>
                </a:solidFill>
              </a:defRPr>
            </a:lvl7pPr>
            <a:lvl8pPr marL="2396385" indent="0">
              <a:buNone/>
              <a:defRPr sz="1200">
                <a:solidFill>
                  <a:schemeClr val="tx1">
                    <a:tint val="75000"/>
                  </a:schemeClr>
                </a:solidFill>
              </a:defRPr>
            </a:lvl8pPr>
            <a:lvl9pPr marL="2738776" indent="0">
              <a:buNone/>
              <a:defRPr sz="12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841559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54A232-E3A6-49F1-8394-84778C592AD1}" type="datetimeFigureOut">
              <a:rPr lang="en-US" smtClean="0"/>
              <a:t>4/16/2022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66C6A4-9830-4DAC-9ACA-E539836C2A07}" type="slidenum">
              <a:rPr lang="en-US" smtClean="0"/>
              <a:t>‹#›</a:t>
            </a:fld>
            <a:endParaRPr lang="en-US"/>
          </a:p>
        </p:txBody>
      </p:sp>
    </p:spTree>
    <p:extLst>
      <p:ext uri="{BB962C8B-B14F-4D97-AF65-F5344CB8AC3E}">
        <p14:creationId xmlns:p14="http://schemas.microsoft.com/office/powerpoint/2010/main" val="2441754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3"/>
            <a:ext cx="4485050" cy="620425"/>
          </a:xfrm>
          <a:prstGeom prst="rect">
            <a:avLst/>
          </a:prstGeom>
        </p:spPr>
        <p:txBody>
          <a:bodyPr lIns="49751" tIns="24875" rIns="49751" bIns="24875"/>
          <a:lstStyle/>
          <a:p>
            <a:r>
              <a:rPr lang="zh-CN" altLang="en-US"/>
              <a:t>单击此处编辑母版标题样式</a:t>
            </a:r>
          </a:p>
        </p:txBody>
      </p:sp>
      <p:sp>
        <p:nvSpPr>
          <p:cNvPr id="3" name="内容占位符 2"/>
          <p:cNvSpPr>
            <a:spLocks noGrp="1"/>
          </p:cNvSpPr>
          <p:nvPr>
            <p:ph sz="half" idx="1"/>
          </p:nvPr>
        </p:nvSpPr>
        <p:spPr>
          <a:xfrm>
            <a:off x="628662" y="1369264"/>
            <a:ext cx="3886273" cy="3263613"/>
          </a:xfrm>
          <a:prstGeom prst="rect">
            <a:avLst/>
          </a:prstGeom>
        </p:spPr>
        <p:txBody>
          <a:bodyPr lIns="49751" tIns="24875" rIns="49751" bIns="2487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41" y="1369264"/>
            <a:ext cx="3886273" cy="3263613"/>
          </a:xfrm>
          <a:prstGeom prst="rect">
            <a:avLst/>
          </a:prstGeom>
        </p:spPr>
        <p:txBody>
          <a:bodyPr lIns="49751" tIns="24875" rIns="49751" bIns="2487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367356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9" y="273853"/>
            <a:ext cx="7886849" cy="994206"/>
          </a:xfrm>
          <a:prstGeom prst="rect">
            <a:avLst/>
          </a:prstGeom>
        </p:spPr>
        <p:txBody>
          <a:bodyPr lIns="49751" tIns="24875" rIns="49751" bIns="24875"/>
          <a:lstStyle/>
          <a:p>
            <a:r>
              <a:rPr lang="zh-CN" altLang="en-US"/>
              <a:t>单击此处编辑母版标题样式</a:t>
            </a:r>
          </a:p>
        </p:txBody>
      </p:sp>
      <p:sp>
        <p:nvSpPr>
          <p:cNvPr id="3" name="文本占位符 2"/>
          <p:cNvSpPr>
            <a:spLocks noGrp="1"/>
          </p:cNvSpPr>
          <p:nvPr>
            <p:ph type="body" idx="1"/>
          </p:nvPr>
        </p:nvSpPr>
        <p:spPr>
          <a:xfrm>
            <a:off x="890104" y="1333879"/>
            <a:ext cx="3655249" cy="617955"/>
          </a:xfrm>
          <a:prstGeom prst="rect">
            <a:avLst/>
          </a:prstGeom>
        </p:spPr>
        <p:txBody>
          <a:bodyPr lIns="49751" tIns="24875" rIns="49751" bIns="24875" anchor="ctr" anchorCtr="0"/>
          <a:lstStyle>
            <a:lvl1pPr marL="0" indent="0">
              <a:buNone/>
              <a:defRPr sz="2100"/>
            </a:lvl1pPr>
            <a:lvl2pPr marL="342391" indent="0">
              <a:buNone/>
              <a:defRPr sz="1800"/>
            </a:lvl2pPr>
            <a:lvl3pPr marL="684781" indent="0">
              <a:buNone/>
              <a:defRPr sz="1500"/>
            </a:lvl3pPr>
            <a:lvl4pPr marL="1027170" indent="0">
              <a:buNone/>
              <a:defRPr sz="1300"/>
            </a:lvl4pPr>
            <a:lvl5pPr marL="1369214" indent="0">
              <a:buNone/>
              <a:defRPr sz="1300"/>
            </a:lvl5pPr>
            <a:lvl6pPr marL="1711603" indent="0">
              <a:buNone/>
              <a:defRPr sz="1300"/>
            </a:lvl6pPr>
            <a:lvl7pPr marL="2053994" indent="0">
              <a:buNone/>
              <a:defRPr sz="1300"/>
            </a:lvl7pPr>
            <a:lvl8pPr marL="2396385" indent="0">
              <a:buNone/>
              <a:defRPr sz="1300"/>
            </a:lvl8pPr>
            <a:lvl9pPr marL="2738776" indent="0">
              <a:buNone/>
              <a:defRPr sz="1300"/>
            </a:lvl9pPr>
          </a:lstStyle>
          <a:p>
            <a:pPr lvl="0"/>
            <a:r>
              <a:rPr lang="zh-CN" altLang="en-US"/>
              <a:t>单击此处编辑母版文本样式</a:t>
            </a:r>
          </a:p>
        </p:txBody>
      </p:sp>
      <p:sp>
        <p:nvSpPr>
          <p:cNvPr id="4" name="内容占位符 3"/>
          <p:cNvSpPr>
            <a:spLocks noGrp="1"/>
          </p:cNvSpPr>
          <p:nvPr>
            <p:ph sz="half" idx="2"/>
          </p:nvPr>
        </p:nvSpPr>
        <p:spPr>
          <a:xfrm>
            <a:off x="890104" y="1999107"/>
            <a:ext cx="3655249" cy="2643301"/>
          </a:xfrm>
          <a:prstGeom prst="rect">
            <a:avLst/>
          </a:prstGeom>
        </p:spPr>
        <p:txBody>
          <a:bodyPr lIns="49751" tIns="24875" rIns="49751" bIns="2487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8" y="1333879"/>
            <a:ext cx="3673251" cy="617955"/>
          </a:xfrm>
          <a:prstGeom prst="rect">
            <a:avLst/>
          </a:prstGeom>
        </p:spPr>
        <p:txBody>
          <a:bodyPr lIns="49751" tIns="24875" rIns="49751" bIns="24875" anchor="ctr" anchorCtr="0"/>
          <a:lstStyle>
            <a:lvl1pPr marL="0" indent="0">
              <a:buNone/>
              <a:defRPr sz="2100"/>
            </a:lvl1pPr>
            <a:lvl2pPr marL="342391" indent="0">
              <a:buNone/>
              <a:defRPr sz="1800"/>
            </a:lvl2pPr>
            <a:lvl3pPr marL="684781" indent="0">
              <a:buNone/>
              <a:defRPr sz="1500"/>
            </a:lvl3pPr>
            <a:lvl4pPr marL="1027170" indent="0">
              <a:buNone/>
              <a:defRPr sz="1300"/>
            </a:lvl4pPr>
            <a:lvl5pPr marL="1369214" indent="0">
              <a:buNone/>
              <a:defRPr sz="1300"/>
            </a:lvl5pPr>
            <a:lvl6pPr marL="1711603" indent="0">
              <a:buNone/>
              <a:defRPr sz="1300"/>
            </a:lvl6pPr>
            <a:lvl7pPr marL="2053994" indent="0">
              <a:buNone/>
              <a:defRPr sz="1300"/>
            </a:lvl7pPr>
            <a:lvl8pPr marL="2396385" indent="0">
              <a:buNone/>
              <a:defRPr sz="1300"/>
            </a:lvl8pPr>
            <a:lvl9pPr marL="2738776" indent="0">
              <a:buNone/>
              <a:defRPr sz="1300"/>
            </a:lvl9pPr>
          </a:lstStyle>
          <a:p>
            <a:pPr lvl="0"/>
            <a:r>
              <a:rPr lang="zh-CN" altLang="en-US"/>
              <a:t>单击此处编辑母版文本样式</a:t>
            </a:r>
          </a:p>
        </p:txBody>
      </p:sp>
      <p:sp>
        <p:nvSpPr>
          <p:cNvPr id="6" name="内容占位符 5"/>
          <p:cNvSpPr>
            <a:spLocks noGrp="1"/>
          </p:cNvSpPr>
          <p:nvPr>
            <p:ph sz="quarter" idx="4"/>
          </p:nvPr>
        </p:nvSpPr>
        <p:spPr>
          <a:xfrm>
            <a:off x="4692798" y="1999107"/>
            <a:ext cx="3673251" cy="2643301"/>
          </a:xfrm>
          <a:prstGeom prst="rect">
            <a:avLst/>
          </a:prstGeom>
        </p:spPr>
        <p:txBody>
          <a:bodyPr lIns="49751" tIns="24875" rIns="49751" bIns="2487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56013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3"/>
            <a:ext cx="4485050" cy="620425"/>
          </a:xfrm>
          <a:prstGeom prst="rect">
            <a:avLst/>
          </a:prstGeom>
        </p:spPr>
        <p:txBody>
          <a:bodyPr lIns="49751" tIns="24875" rIns="49751" bIns="24875"/>
          <a:lstStyle/>
          <a:p>
            <a:r>
              <a:rPr lang="zh-CN" altLang="en-US"/>
              <a:t>单击此处编辑母版标题样式</a:t>
            </a:r>
          </a:p>
        </p:txBody>
      </p:sp>
    </p:spTree>
    <p:extLst>
      <p:ext uri="{BB962C8B-B14F-4D97-AF65-F5344CB8AC3E}">
        <p14:creationId xmlns:p14="http://schemas.microsoft.com/office/powerpoint/2010/main" val="2005001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31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342912"/>
            <a:ext cx="2949233" cy="1200190"/>
          </a:xfrm>
          <a:prstGeom prst="rect">
            <a:avLst/>
          </a:prstGeom>
        </p:spPr>
        <p:txBody>
          <a:bodyPr lIns="49751" tIns="24875" rIns="49751" bIns="24875"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465" y="740595"/>
            <a:ext cx="4629238" cy="3655341"/>
          </a:xfrm>
          <a:prstGeom prst="rect">
            <a:avLst/>
          </a:prstGeom>
        </p:spPr>
        <p:txBody>
          <a:bodyPr lIns="49751" tIns="24875" rIns="49751" bIns="24875"/>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1543105"/>
            <a:ext cx="2949233" cy="2858787"/>
          </a:xfrm>
          <a:prstGeom prst="rect">
            <a:avLst/>
          </a:prstGeom>
        </p:spPr>
        <p:txBody>
          <a:bodyPr lIns="49751" tIns="24875" rIns="49751" bIns="24875"/>
          <a:lstStyle>
            <a:lvl1pPr marL="0" indent="0">
              <a:buNone/>
              <a:defRPr sz="1200"/>
            </a:lvl1pPr>
            <a:lvl2pPr marL="342391" indent="0">
              <a:buNone/>
              <a:defRPr sz="1000"/>
            </a:lvl2pPr>
            <a:lvl3pPr marL="684781" indent="0">
              <a:buNone/>
              <a:defRPr sz="900"/>
            </a:lvl3pPr>
            <a:lvl4pPr marL="1027170" indent="0">
              <a:buNone/>
              <a:defRPr sz="700"/>
            </a:lvl4pPr>
            <a:lvl5pPr marL="1369214" indent="0">
              <a:buNone/>
              <a:defRPr sz="700"/>
            </a:lvl5pPr>
            <a:lvl6pPr marL="1711603" indent="0">
              <a:buNone/>
              <a:defRPr sz="700"/>
            </a:lvl6pPr>
            <a:lvl7pPr marL="2053994" indent="0">
              <a:buNone/>
              <a:defRPr sz="700"/>
            </a:lvl7pPr>
            <a:lvl8pPr marL="2396385" indent="0">
              <a:buNone/>
              <a:defRPr sz="700"/>
            </a:lvl8pPr>
            <a:lvl9pPr marL="2738776" indent="0">
              <a:buNone/>
              <a:defRPr sz="700"/>
            </a:lvl9pPr>
          </a:lstStyle>
          <a:p>
            <a:pPr lvl="0"/>
            <a:r>
              <a:rPr lang="zh-CN" altLang="en-US"/>
              <a:t>单击此处编辑母版文本样式</a:t>
            </a:r>
          </a:p>
        </p:txBody>
      </p:sp>
    </p:spTree>
    <p:extLst>
      <p:ext uri="{BB962C8B-B14F-4D97-AF65-F5344CB8AC3E}">
        <p14:creationId xmlns:p14="http://schemas.microsoft.com/office/powerpoint/2010/main" val="894166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9" y="342912"/>
            <a:ext cx="3124071" cy="1200190"/>
          </a:xfrm>
          <a:prstGeom prst="rect">
            <a:avLst/>
          </a:prstGeom>
        </p:spPr>
        <p:txBody>
          <a:bodyPr lIns="49751" tIns="24875" rIns="49751" bIns="24875"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465" y="342912"/>
            <a:ext cx="4629238" cy="4053023"/>
          </a:xfrm>
          <a:prstGeom prst="rect">
            <a:avLst/>
          </a:prstGeom>
        </p:spPr>
        <p:txBody>
          <a:bodyPr lIns="49751" tIns="24875" rIns="49751" bIns="24875"/>
          <a:lstStyle>
            <a:lvl1pPr marL="0" indent="0">
              <a:buNone/>
              <a:defRPr sz="2400"/>
            </a:lvl1pPr>
            <a:lvl2pPr marL="342391" indent="0">
              <a:buNone/>
              <a:defRPr sz="2100"/>
            </a:lvl2pPr>
            <a:lvl3pPr marL="684781" indent="0">
              <a:buNone/>
              <a:defRPr sz="1800"/>
            </a:lvl3pPr>
            <a:lvl4pPr marL="1027170" indent="0">
              <a:buNone/>
              <a:defRPr sz="1500"/>
            </a:lvl4pPr>
            <a:lvl5pPr marL="1369214" indent="0">
              <a:buNone/>
              <a:defRPr sz="1500"/>
            </a:lvl5pPr>
            <a:lvl6pPr marL="1711603" indent="0">
              <a:buNone/>
              <a:defRPr sz="1500"/>
            </a:lvl6pPr>
            <a:lvl7pPr marL="2053994" indent="0">
              <a:buNone/>
              <a:defRPr sz="1500"/>
            </a:lvl7pPr>
            <a:lvl8pPr marL="2396385" indent="0">
              <a:buNone/>
              <a:defRPr sz="1500"/>
            </a:lvl8pPr>
            <a:lvl9pPr marL="2738776" indent="0">
              <a:buNone/>
              <a:defRPr sz="1500"/>
            </a:lvl9pPr>
          </a:lstStyle>
          <a:p>
            <a:endParaRPr lang="zh-CN" altLang="en-US"/>
          </a:p>
        </p:txBody>
      </p:sp>
      <p:sp>
        <p:nvSpPr>
          <p:cNvPr id="4" name="文本占位符 3"/>
          <p:cNvSpPr>
            <a:spLocks noGrp="1"/>
          </p:cNvSpPr>
          <p:nvPr>
            <p:ph type="body" sz="half" idx="2"/>
          </p:nvPr>
        </p:nvSpPr>
        <p:spPr>
          <a:xfrm>
            <a:off x="629859" y="1543105"/>
            <a:ext cx="3124071" cy="2858787"/>
          </a:xfrm>
          <a:prstGeom prst="rect">
            <a:avLst/>
          </a:prstGeom>
        </p:spPr>
        <p:txBody>
          <a:bodyPr lIns="49751" tIns="24875" rIns="49751" bIns="24875"/>
          <a:lstStyle>
            <a:lvl1pPr marL="0" indent="0">
              <a:buNone/>
              <a:defRPr sz="1500"/>
            </a:lvl1pPr>
            <a:lvl2pPr marL="342391" indent="0">
              <a:buNone/>
              <a:defRPr sz="1300"/>
            </a:lvl2pPr>
            <a:lvl3pPr marL="684781" indent="0">
              <a:buNone/>
              <a:defRPr sz="1200"/>
            </a:lvl3pPr>
            <a:lvl4pPr marL="1027170" indent="0">
              <a:buNone/>
              <a:defRPr sz="1000"/>
            </a:lvl4pPr>
            <a:lvl5pPr marL="1369214" indent="0">
              <a:buNone/>
              <a:defRPr sz="1000"/>
            </a:lvl5pPr>
            <a:lvl6pPr marL="1711603" indent="0">
              <a:buNone/>
              <a:defRPr sz="1000"/>
            </a:lvl6pPr>
            <a:lvl7pPr marL="2053994" indent="0">
              <a:buNone/>
              <a:defRPr sz="1000"/>
            </a:lvl7pPr>
            <a:lvl8pPr marL="2396385" indent="0">
              <a:buNone/>
              <a:defRPr sz="1000"/>
            </a:lvl8pPr>
            <a:lvl9pPr marL="2738776"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3863192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3"/>
            <a:ext cx="4485050" cy="620425"/>
          </a:xfrm>
          <a:prstGeom prst="rect">
            <a:avLst/>
          </a:prstGeom>
        </p:spPr>
        <p:txBody>
          <a:bodyPr lIns="49751" tIns="24875" rIns="49751" bIns="24875"/>
          <a:lstStyle/>
          <a:p>
            <a:r>
              <a:rPr lang="zh-CN" altLang="en-US"/>
              <a:t>单击此处编辑母版标题样式</a:t>
            </a:r>
          </a:p>
        </p:txBody>
      </p:sp>
      <p:sp>
        <p:nvSpPr>
          <p:cNvPr id="3" name="竖排文字占位符 2"/>
          <p:cNvSpPr>
            <a:spLocks noGrp="1"/>
          </p:cNvSpPr>
          <p:nvPr>
            <p:ph type="body" orient="vert" idx="1"/>
          </p:nvPr>
        </p:nvSpPr>
        <p:spPr>
          <a:xfrm>
            <a:off x="249170" y="868596"/>
            <a:ext cx="4485050" cy="2456885"/>
          </a:xfrm>
          <a:prstGeom prst="rect">
            <a:avLst/>
          </a:prstGeom>
        </p:spPr>
        <p:txBody>
          <a:bodyPr vert="eaVert" lIns="49751" tIns="24875" rIns="49751" bIns="2487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38081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3"/>
            <a:ext cx="1971712" cy="4359024"/>
          </a:xfrm>
          <a:prstGeom prst="rect">
            <a:avLst/>
          </a:prstGeom>
        </p:spPr>
        <p:txBody>
          <a:bodyPr vert="eaVert" lIns="49751" tIns="24875" rIns="49751" bIns="24875"/>
          <a:lstStyle/>
          <a:p>
            <a:r>
              <a:rPr lang="zh-CN" altLang="en-US"/>
              <a:t>单击此处编辑母版标题样式</a:t>
            </a:r>
          </a:p>
        </p:txBody>
      </p:sp>
      <p:sp>
        <p:nvSpPr>
          <p:cNvPr id="3" name="竖排文字占位符 2"/>
          <p:cNvSpPr>
            <a:spLocks noGrp="1"/>
          </p:cNvSpPr>
          <p:nvPr>
            <p:ph type="body" orient="vert" idx="1"/>
          </p:nvPr>
        </p:nvSpPr>
        <p:spPr>
          <a:xfrm>
            <a:off x="628662" y="273853"/>
            <a:ext cx="5800835" cy="4359024"/>
          </a:xfrm>
          <a:prstGeom prst="rect">
            <a:avLst/>
          </a:prstGeom>
        </p:spPr>
        <p:txBody>
          <a:bodyPr vert="eaVert" lIns="49751" tIns="24875" rIns="49751" bIns="2487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8611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49751" tIns="24875" rIns="49751" bIns="24875"/>
          <a:lstStyle/>
          <a:p>
            <a:r>
              <a:rPr lang="zh-CN" altLang="en-US"/>
              <a:t>单击此处编辑母版标题样式</a:t>
            </a:r>
          </a:p>
        </p:txBody>
      </p:sp>
      <p:sp>
        <p:nvSpPr>
          <p:cNvPr id="3" name="内容占位符 2"/>
          <p:cNvSpPr>
            <a:spLocks noGrp="1"/>
          </p:cNvSpPr>
          <p:nvPr>
            <p:ph sz="half" idx="1"/>
          </p:nvPr>
        </p:nvSpPr>
        <p:spPr>
          <a:xfrm>
            <a:off x="628662" y="1369264"/>
            <a:ext cx="3886273" cy="3263613"/>
          </a:xfrm>
        </p:spPr>
        <p:txBody>
          <a:bodyPr lIns="49751" tIns="24875" rIns="49751" bIns="2487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41" y="1369264"/>
            <a:ext cx="3886273" cy="1574059"/>
          </a:xfrm>
        </p:spPr>
        <p:txBody>
          <a:bodyPr lIns="49751" tIns="24875" rIns="49751" bIns="2487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41" y="3057627"/>
            <a:ext cx="3886273" cy="1575250"/>
          </a:xfrm>
        </p:spPr>
        <p:txBody>
          <a:bodyPr lIns="49751" tIns="24875" rIns="49751" bIns="2487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33059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0"/>
            <a:ext cx="6858130" cy="1790760"/>
          </a:xfrm>
          <a:prstGeom prst="rect">
            <a:avLst/>
          </a:prstGeom>
        </p:spPr>
        <p:txBody>
          <a:bodyPr lIns="49762" tIns="24881" rIns="49762" bIns="24881"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22" y="2701619"/>
            <a:ext cx="6858130" cy="1241863"/>
          </a:xfrm>
          <a:prstGeom prst="rect">
            <a:avLst/>
          </a:prstGeom>
        </p:spPr>
        <p:txBody>
          <a:bodyPr lIns="49762" tIns="24881" rIns="49762" bIns="24881"/>
          <a:lstStyle>
            <a:lvl1pPr marL="0" indent="0" algn="ctr">
              <a:buNone/>
              <a:defRPr sz="1800"/>
            </a:lvl1pPr>
            <a:lvl2pPr marL="342457" indent="0" algn="ctr">
              <a:buNone/>
              <a:defRPr sz="1500"/>
            </a:lvl2pPr>
            <a:lvl3pPr marL="684914" indent="0" algn="ctr">
              <a:buNone/>
              <a:defRPr sz="1300"/>
            </a:lvl3pPr>
            <a:lvl4pPr marL="1027371" indent="0" algn="ctr">
              <a:buNone/>
              <a:defRPr sz="1200"/>
            </a:lvl4pPr>
            <a:lvl5pPr marL="1369482" indent="0" algn="ctr">
              <a:buNone/>
              <a:defRPr sz="1200"/>
            </a:lvl5pPr>
            <a:lvl6pPr marL="1711939" indent="0" algn="ctr">
              <a:buNone/>
              <a:defRPr sz="1200"/>
            </a:lvl6pPr>
            <a:lvl7pPr marL="2054396" indent="0" algn="ctr">
              <a:buNone/>
              <a:defRPr sz="1200"/>
            </a:lvl7pPr>
            <a:lvl8pPr marL="2396853" indent="0" algn="ctr">
              <a:buNone/>
              <a:defRPr sz="1200"/>
            </a:lvl8pPr>
            <a:lvl9pPr marL="2739310" indent="0" algn="ctr">
              <a:buNone/>
              <a:defRPr sz="1200"/>
            </a:lvl9pPr>
          </a:lstStyle>
          <a:p>
            <a:r>
              <a:rPr lang="zh-CN" altLang="en-US"/>
              <a:t>单击此处编辑母版副标题样式</a:t>
            </a:r>
          </a:p>
        </p:txBody>
      </p:sp>
    </p:spTree>
    <p:extLst>
      <p:ext uri="{BB962C8B-B14F-4D97-AF65-F5344CB8AC3E}">
        <p14:creationId xmlns:p14="http://schemas.microsoft.com/office/powerpoint/2010/main" val="1477993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4A232-E3A6-49F1-8394-84778C592AD1}" type="datetimeFigureOut">
              <a:rPr lang="en-US" smtClean="0"/>
              <a:t>4/16/2022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66C6A4-9830-4DAC-9ACA-E539836C2A07}" type="slidenum">
              <a:rPr lang="en-US" smtClean="0"/>
              <a:t>‹#›</a:t>
            </a:fld>
            <a:endParaRPr lang="en-US"/>
          </a:p>
        </p:txBody>
      </p:sp>
    </p:spTree>
    <p:extLst>
      <p:ext uri="{BB962C8B-B14F-4D97-AF65-F5344CB8AC3E}">
        <p14:creationId xmlns:p14="http://schemas.microsoft.com/office/powerpoint/2010/main" val="700967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5"/>
          </a:xfrm>
          <a:prstGeom prst="rect">
            <a:avLst/>
          </a:prstGeom>
        </p:spPr>
        <p:txBody>
          <a:bodyPr lIns="49762" tIns="24881" rIns="49762" bIns="24881"/>
          <a:lstStyle/>
          <a:p>
            <a:r>
              <a:rPr lang="zh-CN" altLang="en-US"/>
              <a:t>单击此处编辑母版标题样式</a:t>
            </a:r>
          </a:p>
        </p:txBody>
      </p:sp>
      <p:sp>
        <p:nvSpPr>
          <p:cNvPr id="3" name="内容占位符 2"/>
          <p:cNvSpPr>
            <a:spLocks noGrp="1"/>
          </p:cNvSpPr>
          <p:nvPr>
            <p:ph idx="1"/>
          </p:nvPr>
        </p:nvSpPr>
        <p:spPr>
          <a:xfrm>
            <a:off x="249170" y="868596"/>
            <a:ext cx="4485050" cy="2456885"/>
          </a:xfrm>
          <a:prstGeom prst="rect">
            <a:avLst/>
          </a:prstGeo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40429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282346"/>
            <a:ext cx="7886849" cy="2139624"/>
          </a:xfrm>
          <a:prstGeom prst="rect">
            <a:avLst/>
          </a:prstGeom>
        </p:spPr>
        <p:txBody>
          <a:bodyPr lIns="49762" tIns="24881" rIns="49762" bIns="24881"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99" y="3442213"/>
            <a:ext cx="7886849" cy="1125178"/>
          </a:xfrm>
          <a:prstGeom prst="rect">
            <a:avLst/>
          </a:prstGeom>
        </p:spPr>
        <p:txBody>
          <a:bodyPr lIns="49762" tIns="24881" rIns="49762" bIns="24881"/>
          <a:lstStyle>
            <a:lvl1pPr marL="0" indent="0">
              <a:buNone/>
              <a:defRPr sz="1800">
                <a:solidFill>
                  <a:schemeClr val="tx1">
                    <a:tint val="75000"/>
                  </a:schemeClr>
                </a:solidFill>
              </a:defRPr>
            </a:lvl1pPr>
            <a:lvl2pPr marL="342457" indent="0">
              <a:buNone/>
              <a:defRPr sz="1500">
                <a:solidFill>
                  <a:schemeClr val="tx1">
                    <a:tint val="75000"/>
                  </a:schemeClr>
                </a:solidFill>
              </a:defRPr>
            </a:lvl2pPr>
            <a:lvl3pPr marL="684914" indent="0">
              <a:buNone/>
              <a:defRPr sz="1300">
                <a:solidFill>
                  <a:schemeClr val="tx1">
                    <a:tint val="75000"/>
                  </a:schemeClr>
                </a:solidFill>
              </a:defRPr>
            </a:lvl3pPr>
            <a:lvl4pPr marL="1027371" indent="0">
              <a:buNone/>
              <a:defRPr sz="1200">
                <a:solidFill>
                  <a:schemeClr val="tx1">
                    <a:tint val="75000"/>
                  </a:schemeClr>
                </a:solidFill>
              </a:defRPr>
            </a:lvl4pPr>
            <a:lvl5pPr marL="1369482" indent="0">
              <a:buNone/>
              <a:defRPr sz="1200">
                <a:solidFill>
                  <a:schemeClr val="tx1">
                    <a:tint val="75000"/>
                  </a:schemeClr>
                </a:solidFill>
              </a:defRPr>
            </a:lvl5pPr>
            <a:lvl6pPr marL="1711939" indent="0">
              <a:buNone/>
              <a:defRPr sz="1200">
                <a:solidFill>
                  <a:schemeClr val="tx1">
                    <a:tint val="75000"/>
                  </a:schemeClr>
                </a:solidFill>
              </a:defRPr>
            </a:lvl6pPr>
            <a:lvl7pPr marL="2054396" indent="0">
              <a:buNone/>
              <a:defRPr sz="1200">
                <a:solidFill>
                  <a:schemeClr val="tx1">
                    <a:tint val="75000"/>
                  </a:schemeClr>
                </a:solidFill>
              </a:defRPr>
            </a:lvl7pPr>
            <a:lvl8pPr marL="2396853" indent="0">
              <a:buNone/>
              <a:defRPr sz="1200">
                <a:solidFill>
                  <a:schemeClr val="tx1">
                    <a:tint val="75000"/>
                  </a:schemeClr>
                </a:solidFill>
              </a:defRPr>
            </a:lvl8pPr>
            <a:lvl9pPr marL="2739310" indent="0">
              <a:buNone/>
              <a:defRPr sz="12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424682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5"/>
          </a:xfrm>
          <a:prstGeom prst="rect">
            <a:avLst/>
          </a:prstGeom>
        </p:spPr>
        <p:txBody>
          <a:bodyPr lIns="49762" tIns="24881" rIns="49762" bIns="24881"/>
          <a:lstStyle/>
          <a:p>
            <a:r>
              <a:rPr lang="zh-CN" altLang="en-US"/>
              <a:t>单击此处编辑母版标题样式</a:t>
            </a:r>
          </a:p>
        </p:txBody>
      </p:sp>
      <p:sp>
        <p:nvSpPr>
          <p:cNvPr id="3" name="内容占位符 2"/>
          <p:cNvSpPr>
            <a:spLocks noGrp="1"/>
          </p:cNvSpPr>
          <p:nvPr>
            <p:ph sz="half" idx="1"/>
          </p:nvPr>
        </p:nvSpPr>
        <p:spPr>
          <a:xfrm>
            <a:off x="628662" y="1369264"/>
            <a:ext cx="3886273" cy="3263613"/>
          </a:xfrm>
          <a:prstGeom prst="rect">
            <a:avLst/>
          </a:prstGeo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369264"/>
            <a:ext cx="3886273" cy="3263613"/>
          </a:xfrm>
          <a:prstGeom prst="rect">
            <a:avLst/>
          </a:prstGeo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96299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273853"/>
            <a:ext cx="7886849" cy="994206"/>
          </a:xfrm>
          <a:prstGeom prst="rect">
            <a:avLst/>
          </a:prstGeom>
        </p:spPr>
        <p:txBody>
          <a:bodyPr lIns="49762" tIns="24881" rIns="49762" bIns="24881"/>
          <a:lstStyle/>
          <a:p>
            <a:r>
              <a:rPr lang="zh-CN" altLang="en-US"/>
              <a:t>单击此处编辑母版标题样式</a:t>
            </a:r>
          </a:p>
        </p:txBody>
      </p:sp>
      <p:sp>
        <p:nvSpPr>
          <p:cNvPr id="3" name="文本占位符 2"/>
          <p:cNvSpPr>
            <a:spLocks noGrp="1"/>
          </p:cNvSpPr>
          <p:nvPr>
            <p:ph type="body" idx="1"/>
          </p:nvPr>
        </p:nvSpPr>
        <p:spPr>
          <a:xfrm>
            <a:off x="890098" y="1333873"/>
            <a:ext cx="3655249" cy="617955"/>
          </a:xfrm>
          <a:prstGeom prst="rect">
            <a:avLst/>
          </a:prstGeom>
        </p:spPr>
        <p:txBody>
          <a:bodyPr lIns="49762" tIns="24881" rIns="49762" bIns="24881" anchor="ctr" anchorCtr="0"/>
          <a:lstStyle>
            <a:lvl1pPr marL="0" indent="0">
              <a:buNone/>
              <a:defRPr sz="2100"/>
            </a:lvl1pPr>
            <a:lvl2pPr marL="342457" indent="0">
              <a:buNone/>
              <a:defRPr sz="1800"/>
            </a:lvl2pPr>
            <a:lvl3pPr marL="684914" indent="0">
              <a:buNone/>
              <a:defRPr sz="1500"/>
            </a:lvl3pPr>
            <a:lvl4pPr marL="1027371" indent="0">
              <a:buNone/>
              <a:defRPr sz="1300"/>
            </a:lvl4pPr>
            <a:lvl5pPr marL="1369482" indent="0">
              <a:buNone/>
              <a:defRPr sz="1300"/>
            </a:lvl5pPr>
            <a:lvl6pPr marL="1711939" indent="0">
              <a:buNone/>
              <a:defRPr sz="1300"/>
            </a:lvl6pPr>
            <a:lvl7pPr marL="2054396" indent="0">
              <a:buNone/>
              <a:defRPr sz="1300"/>
            </a:lvl7pPr>
            <a:lvl8pPr marL="2396853" indent="0">
              <a:buNone/>
              <a:defRPr sz="1300"/>
            </a:lvl8pPr>
            <a:lvl9pPr marL="2739310" indent="0">
              <a:buNone/>
              <a:defRPr sz="1300"/>
            </a:lvl9pPr>
          </a:lstStyle>
          <a:p>
            <a:pPr lvl="0"/>
            <a:r>
              <a:rPr lang="zh-CN" altLang="en-US"/>
              <a:t>单击此处编辑母版文本样式</a:t>
            </a:r>
          </a:p>
        </p:txBody>
      </p:sp>
      <p:sp>
        <p:nvSpPr>
          <p:cNvPr id="4" name="内容占位符 3"/>
          <p:cNvSpPr>
            <a:spLocks noGrp="1"/>
          </p:cNvSpPr>
          <p:nvPr>
            <p:ph sz="half" idx="2"/>
          </p:nvPr>
        </p:nvSpPr>
        <p:spPr>
          <a:xfrm>
            <a:off x="890098" y="1999101"/>
            <a:ext cx="3655249" cy="2643301"/>
          </a:xfrm>
          <a:prstGeom prst="rect">
            <a:avLst/>
          </a:prstGeo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333873"/>
            <a:ext cx="3673251" cy="617955"/>
          </a:xfrm>
          <a:prstGeom prst="rect">
            <a:avLst/>
          </a:prstGeom>
        </p:spPr>
        <p:txBody>
          <a:bodyPr lIns="49762" tIns="24881" rIns="49762" bIns="24881" anchor="ctr" anchorCtr="0"/>
          <a:lstStyle>
            <a:lvl1pPr marL="0" indent="0">
              <a:buNone/>
              <a:defRPr sz="2100"/>
            </a:lvl1pPr>
            <a:lvl2pPr marL="342457" indent="0">
              <a:buNone/>
              <a:defRPr sz="1800"/>
            </a:lvl2pPr>
            <a:lvl3pPr marL="684914" indent="0">
              <a:buNone/>
              <a:defRPr sz="1500"/>
            </a:lvl3pPr>
            <a:lvl4pPr marL="1027371" indent="0">
              <a:buNone/>
              <a:defRPr sz="1300"/>
            </a:lvl4pPr>
            <a:lvl5pPr marL="1369482" indent="0">
              <a:buNone/>
              <a:defRPr sz="1300"/>
            </a:lvl5pPr>
            <a:lvl6pPr marL="1711939" indent="0">
              <a:buNone/>
              <a:defRPr sz="1300"/>
            </a:lvl6pPr>
            <a:lvl7pPr marL="2054396" indent="0">
              <a:buNone/>
              <a:defRPr sz="1300"/>
            </a:lvl7pPr>
            <a:lvl8pPr marL="2396853" indent="0">
              <a:buNone/>
              <a:defRPr sz="1300"/>
            </a:lvl8pPr>
            <a:lvl9pPr marL="2739310" indent="0">
              <a:buNone/>
              <a:defRPr sz="1300"/>
            </a:lvl9pPr>
          </a:lstStyle>
          <a:p>
            <a:pPr lvl="0"/>
            <a:r>
              <a:rPr lang="zh-CN" altLang="en-US"/>
              <a:t>单击此处编辑母版文本样式</a:t>
            </a:r>
          </a:p>
        </p:txBody>
      </p:sp>
      <p:sp>
        <p:nvSpPr>
          <p:cNvPr id="6" name="内容占位符 5"/>
          <p:cNvSpPr>
            <a:spLocks noGrp="1"/>
          </p:cNvSpPr>
          <p:nvPr>
            <p:ph sz="quarter" idx="4"/>
          </p:nvPr>
        </p:nvSpPr>
        <p:spPr>
          <a:xfrm>
            <a:off x="4692792" y="1999101"/>
            <a:ext cx="3673251" cy="2643301"/>
          </a:xfrm>
          <a:prstGeom prst="rect">
            <a:avLst/>
          </a:prstGeo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47256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5"/>
          </a:xfrm>
          <a:prstGeom prst="rect">
            <a:avLst/>
          </a:prstGeom>
        </p:spPr>
        <p:txBody>
          <a:bodyPr lIns="49762" tIns="24881" rIns="49762" bIns="24881"/>
          <a:lstStyle/>
          <a:p>
            <a:r>
              <a:rPr lang="zh-CN" altLang="en-US"/>
              <a:t>单击此处编辑母版标题样式</a:t>
            </a:r>
          </a:p>
        </p:txBody>
      </p:sp>
    </p:spTree>
    <p:extLst>
      <p:ext uri="{BB962C8B-B14F-4D97-AF65-F5344CB8AC3E}">
        <p14:creationId xmlns:p14="http://schemas.microsoft.com/office/powerpoint/2010/main" val="1964829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0955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342912"/>
            <a:ext cx="2949233" cy="1200190"/>
          </a:xfrm>
          <a:prstGeom prst="rect">
            <a:avLst/>
          </a:prstGeom>
        </p:spPr>
        <p:txBody>
          <a:bodyPr lIns="49762" tIns="24881" rIns="49762" bIns="24881"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465" y="740594"/>
            <a:ext cx="4629238" cy="3655341"/>
          </a:xfrm>
          <a:prstGeom prst="rect">
            <a:avLst/>
          </a:prstGeom>
        </p:spPr>
        <p:txBody>
          <a:bodyPr lIns="49762" tIns="24881" rIns="49762" bIns="24881"/>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1543102"/>
            <a:ext cx="2949233" cy="2858787"/>
          </a:xfrm>
          <a:prstGeom prst="rect">
            <a:avLst/>
          </a:prstGeom>
        </p:spPr>
        <p:txBody>
          <a:bodyPr lIns="49762" tIns="24881" rIns="49762" bIns="24881"/>
          <a:lstStyle>
            <a:lvl1pPr marL="0" indent="0">
              <a:buNone/>
              <a:defRPr sz="1200"/>
            </a:lvl1pPr>
            <a:lvl2pPr marL="342457" indent="0">
              <a:buNone/>
              <a:defRPr sz="1000"/>
            </a:lvl2pPr>
            <a:lvl3pPr marL="684914" indent="0">
              <a:buNone/>
              <a:defRPr sz="900"/>
            </a:lvl3pPr>
            <a:lvl4pPr marL="1027371" indent="0">
              <a:buNone/>
              <a:defRPr sz="700"/>
            </a:lvl4pPr>
            <a:lvl5pPr marL="1369482" indent="0">
              <a:buNone/>
              <a:defRPr sz="700"/>
            </a:lvl5pPr>
            <a:lvl6pPr marL="1711939" indent="0">
              <a:buNone/>
              <a:defRPr sz="700"/>
            </a:lvl6pPr>
            <a:lvl7pPr marL="2054396" indent="0">
              <a:buNone/>
              <a:defRPr sz="700"/>
            </a:lvl7pPr>
            <a:lvl8pPr marL="2396853" indent="0">
              <a:buNone/>
              <a:defRPr sz="700"/>
            </a:lvl8pPr>
            <a:lvl9pPr marL="2739310" indent="0">
              <a:buNone/>
              <a:defRPr sz="700"/>
            </a:lvl9pPr>
          </a:lstStyle>
          <a:p>
            <a:pPr lvl="0"/>
            <a:r>
              <a:rPr lang="zh-CN" altLang="en-US"/>
              <a:t>单击此处编辑母版文本样式</a:t>
            </a:r>
          </a:p>
        </p:txBody>
      </p:sp>
    </p:spTree>
    <p:extLst>
      <p:ext uri="{BB962C8B-B14F-4D97-AF65-F5344CB8AC3E}">
        <p14:creationId xmlns:p14="http://schemas.microsoft.com/office/powerpoint/2010/main" val="4082730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342912"/>
            <a:ext cx="3124071" cy="1200190"/>
          </a:xfrm>
          <a:prstGeom prst="rect">
            <a:avLst/>
          </a:prstGeom>
        </p:spPr>
        <p:txBody>
          <a:bodyPr lIns="49762" tIns="24881" rIns="49762" bIns="24881"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465" y="342912"/>
            <a:ext cx="4629238" cy="4053023"/>
          </a:xfrm>
          <a:prstGeom prst="rect">
            <a:avLst/>
          </a:prstGeom>
        </p:spPr>
        <p:txBody>
          <a:bodyPr lIns="49762" tIns="24881" rIns="49762" bIns="24881"/>
          <a:lstStyle>
            <a:lvl1pPr marL="0" indent="0">
              <a:buNone/>
              <a:defRPr sz="2400"/>
            </a:lvl1pPr>
            <a:lvl2pPr marL="342457" indent="0">
              <a:buNone/>
              <a:defRPr sz="2100"/>
            </a:lvl2pPr>
            <a:lvl3pPr marL="684914" indent="0">
              <a:buNone/>
              <a:defRPr sz="1800"/>
            </a:lvl3pPr>
            <a:lvl4pPr marL="1027371" indent="0">
              <a:buNone/>
              <a:defRPr sz="1500"/>
            </a:lvl4pPr>
            <a:lvl5pPr marL="1369482" indent="0">
              <a:buNone/>
              <a:defRPr sz="1500"/>
            </a:lvl5pPr>
            <a:lvl6pPr marL="1711939" indent="0">
              <a:buNone/>
              <a:defRPr sz="1500"/>
            </a:lvl6pPr>
            <a:lvl7pPr marL="2054396" indent="0">
              <a:buNone/>
              <a:defRPr sz="1500"/>
            </a:lvl7pPr>
            <a:lvl8pPr marL="2396853" indent="0">
              <a:buNone/>
              <a:defRPr sz="1500"/>
            </a:lvl8pPr>
            <a:lvl9pPr marL="2739310" indent="0">
              <a:buNone/>
              <a:defRPr sz="1500"/>
            </a:lvl9pPr>
          </a:lstStyle>
          <a:p>
            <a:endParaRPr lang="zh-CN" altLang="en-US"/>
          </a:p>
        </p:txBody>
      </p:sp>
      <p:sp>
        <p:nvSpPr>
          <p:cNvPr id="4" name="文本占位符 3"/>
          <p:cNvSpPr>
            <a:spLocks noGrp="1"/>
          </p:cNvSpPr>
          <p:nvPr>
            <p:ph type="body" sz="half" idx="2"/>
          </p:nvPr>
        </p:nvSpPr>
        <p:spPr>
          <a:xfrm>
            <a:off x="629853" y="1543102"/>
            <a:ext cx="3124071" cy="2858787"/>
          </a:xfrm>
          <a:prstGeom prst="rect">
            <a:avLst/>
          </a:prstGeom>
        </p:spPr>
        <p:txBody>
          <a:bodyPr lIns="49762" tIns="24881" rIns="49762" bIns="24881"/>
          <a:lstStyle>
            <a:lvl1pPr marL="0" indent="0">
              <a:buNone/>
              <a:defRPr sz="1500"/>
            </a:lvl1pPr>
            <a:lvl2pPr marL="342457" indent="0">
              <a:buNone/>
              <a:defRPr sz="1300"/>
            </a:lvl2pPr>
            <a:lvl3pPr marL="684914" indent="0">
              <a:buNone/>
              <a:defRPr sz="1200"/>
            </a:lvl3pPr>
            <a:lvl4pPr marL="1027371" indent="0">
              <a:buNone/>
              <a:defRPr sz="1000"/>
            </a:lvl4pPr>
            <a:lvl5pPr marL="1369482" indent="0">
              <a:buNone/>
              <a:defRPr sz="1000"/>
            </a:lvl5pPr>
            <a:lvl6pPr marL="1711939" indent="0">
              <a:buNone/>
              <a:defRPr sz="1000"/>
            </a:lvl6pPr>
            <a:lvl7pPr marL="2054396" indent="0">
              <a:buNone/>
              <a:defRPr sz="1000"/>
            </a:lvl7pPr>
            <a:lvl8pPr marL="2396853" indent="0">
              <a:buNone/>
              <a:defRPr sz="1000"/>
            </a:lvl8pPr>
            <a:lvl9pPr marL="273931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150889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5"/>
          </a:xfrm>
          <a:prstGeom prst="rect">
            <a:avLst/>
          </a:prstGeom>
        </p:spPr>
        <p:txBody>
          <a:bodyPr lIns="49762" tIns="24881" rIns="49762" bIns="24881"/>
          <a:lstStyle/>
          <a:p>
            <a:r>
              <a:rPr lang="zh-CN" altLang="en-US"/>
              <a:t>单击此处编辑母版标题样式</a:t>
            </a:r>
          </a:p>
        </p:txBody>
      </p:sp>
      <p:sp>
        <p:nvSpPr>
          <p:cNvPr id="3" name="竖排文字占位符 2"/>
          <p:cNvSpPr>
            <a:spLocks noGrp="1"/>
          </p:cNvSpPr>
          <p:nvPr>
            <p:ph type="body" orient="vert" idx="1"/>
          </p:nvPr>
        </p:nvSpPr>
        <p:spPr>
          <a:xfrm>
            <a:off x="249170" y="868596"/>
            <a:ext cx="4485050" cy="2456885"/>
          </a:xfrm>
          <a:prstGeom prst="rect">
            <a:avLst/>
          </a:prstGeom>
        </p:spPr>
        <p:txBody>
          <a:bodyPr vert="eaVert"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85116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3"/>
            <a:ext cx="1971712" cy="4359024"/>
          </a:xfrm>
          <a:prstGeom prst="rect">
            <a:avLst/>
          </a:prstGeom>
        </p:spPr>
        <p:txBody>
          <a:bodyPr vert="eaVert" lIns="49762" tIns="24881" rIns="49762" bIns="24881"/>
          <a:lstStyle/>
          <a:p>
            <a:r>
              <a:rPr lang="zh-CN" altLang="en-US"/>
              <a:t>单击此处编辑母版标题样式</a:t>
            </a:r>
          </a:p>
        </p:txBody>
      </p:sp>
      <p:sp>
        <p:nvSpPr>
          <p:cNvPr id="3" name="竖排文字占位符 2"/>
          <p:cNvSpPr>
            <a:spLocks noGrp="1"/>
          </p:cNvSpPr>
          <p:nvPr>
            <p:ph type="body" orient="vert" idx="1"/>
          </p:nvPr>
        </p:nvSpPr>
        <p:spPr>
          <a:xfrm>
            <a:off x="628662" y="273853"/>
            <a:ext cx="5800835" cy="4359024"/>
          </a:xfrm>
          <a:prstGeom prst="rect">
            <a:avLst/>
          </a:prstGeom>
        </p:spPr>
        <p:txBody>
          <a:bodyPr vert="eaVert"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95449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54A232-E3A6-49F1-8394-84778C592AD1}" type="datetimeFigureOut">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6C6A4-9830-4DAC-9ACA-E539836C2A07}" type="slidenum">
              <a:rPr lang="en-US" smtClean="0"/>
              <a:t>‹#›</a:t>
            </a:fld>
            <a:endParaRPr lang="en-US"/>
          </a:p>
        </p:txBody>
      </p:sp>
    </p:spTree>
    <p:extLst>
      <p:ext uri="{BB962C8B-B14F-4D97-AF65-F5344CB8AC3E}">
        <p14:creationId xmlns:p14="http://schemas.microsoft.com/office/powerpoint/2010/main" val="2788705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49762" tIns="24881" rIns="49762" bIns="24881"/>
          <a:lstStyle/>
          <a:p>
            <a:r>
              <a:rPr lang="zh-CN" altLang="en-US"/>
              <a:t>单击此处编辑母版标题样式</a:t>
            </a:r>
          </a:p>
        </p:txBody>
      </p:sp>
      <p:sp>
        <p:nvSpPr>
          <p:cNvPr id="3" name="内容占位符 2"/>
          <p:cNvSpPr>
            <a:spLocks noGrp="1"/>
          </p:cNvSpPr>
          <p:nvPr>
            <p:ph sz="half" idx="1"/>
          </p:nvPr>
        </p:nvSpPr>
        <p:spPr>
          <a:xfrm>
            <a:off x="628662" y="1369264"/>
            <a:ext cx="3886273" cy="3263613"/>
          </a:xfr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369264"/>
            <a:ext cx="3886273" cy="1574059"/>
          </a:xfr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3057627"/>
            <a:ext cx="3886273" cy="1575250"/>
          </a:xfr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71355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1"/>
            <a:ext cx="6858000" cy="1241822"/>
          </a:xfrm>
        </p:spPr>
        <p:txBody>
          <a:bodyPr lIns="68556" tIns="34289" rIns="68556" bIns="34289"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56" tIns="34289" rIns="68556" bIns="34289">
            <a:normAutofit/>
          </a:bodyPr>
          <a:lstStyle>
            <a:lvl1pPr marL="0" indent="0" algn="ctr">
              <a:buNone/>
              <a:defRPr sz="1400"/>
            </a:lvl1pPr>
            <a:lvl2pPr marL="342758" indent="0" algn="ctr">
              <a:buNone/>
              <a:defRPr sz="1500"/>
            </a:lvl2pPr>
            <a:lvl3pPr marL="685528" indent="0" algn="ctr">
              <a:buNone/>
              <a:defRPr sz="1400"/>
            </a:lvl3pPr>
            <a:lvl4pPr marL="1028292" indent="0" algn="ctr">
              <a:buNone/>
              <a:defRPr sz="1200"/>
            </a:lvl4pPr>
            <a:lvl5pPr marL="1371056" indent="0" algn="ctr">
              <a:buNone/>
              <a:defRPr sz="1200"/>
            </a:lvl5pPr>
            <a:lvl6pPr marL="1713827" indent="0" algn="ctr">
              <a:buNone/>
              <a:defRPr sz="1200"/>
            </a:lvl6pPr>
            <a:lvl7pPr marL="2056583" indent="0" algn="ctr">
              <a:buNone/>
              <a:defRPr sz="1200"/>
            </a:lvl7pPr>
            <a:lvl8pPr marL="2399340" indent="0" algn="ctr">
              <a:buNone/>
              <a:defRPr sz="1200"/>
            </a:lvl8pPr>
            <a:lvl9pPr marL="2742098"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D997B5FA-0921-464F-AAE1-844C04324D75}" type="datetimeFigureOut">
              <a:rPr lang="zh-CN" altLang="en-US" sz="1400">
                <a:solidFill>
                  <a:srgbClr val="000000"/>
                </a:solidFill>
              </a:rPr>
              <a:pPr defTabSz="685528"/>
              <a:t>2022/4/16</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565CE74E-AB26-4998-AD42-012C4C1AD076}"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163346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6" tIns="34289" rIns="68556" bIns="34289"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56" tIns="34289" rIns="68556" bIns="34289"/>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2022/4/16</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2779229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6" tIns="34289" rIns="68556" bIns="34289"/>
          <a:lstStyle/>
          <a:p>
            <a:pPr defTabSz="685528"/>
            <a:fld id="{20DD7636-5BE1-44BC-BB5F-15739D9E18E1}" type="datetimeFigureOut">
              <a:rPr lang="zh-CN" altLang="en-US" sz="1400">
                <a:solidFill>
                  <a:srgbClr val="000000"/>
                </a:solidFill>
              </a:rPr>
              <a:pPr defTabSz="685528"/>
              <a:t>2022/4/16</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6" tIns="34289" rIns="68556" bIns="34289"/>
          <a:lstStyle/>
          <a:p>
            <a:pPr defTabSz="685528"/>
            <a:fld id="{E87C0E1D-24C4-406F-9615-DBDA8D2D1F93}" type="slidenum">
              <a:rPr lang="zh-CN" altLang="en-US" sz="1400">
                <a:solidFill>
                  <a:srgbClr val="000000"/>
                </a:solidFill>
              </a:rPr>
              <a:pPr defTabSz="685528"/>
              <a:t>‹#›</a:t>
            </a:fld>
            <a:endParaRPr lang="zh-CN" altLang="en-US" sz="1400">
              <a:solidFill>
                <a:srgbClr val="000000"/>
              </a:solidFill>
            </a:endParaRPr>
          </a:p>
        </p:txBody>
      </p:sp>
      <p:sp>
        <p:nvSpPr>
          <p:cNvPr id="5" name="标题 4"/>
          <p:cNvSpPr>
            <a:spLocks noGrp="1"/>
          </p:cNvSpPr>
          <p:nvPr>
            <p:ph type="title" hasCustomPrompt="1"/>
          </p:nvPr>
        </p:nvSpPr>
        <p:spPr>
          <a:xfrm>
            <a:off x="628650" y="1640584"/>
            <a:ext cx="7886700" cy="1862336"/>
          </a:xfrm>
        </p:spPr>
        <p:txBody>
          <a:bodyPr lIns="68556" tIns="34289" rIns="68556" bIns="34289">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2706912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6" tIns="34289" rIns="68556" bIns="34289"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2022/4/16</a:t>
            </a:fld>
            <a:endParaRPr lang="zh-CN" altLang="en-US" sz="140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1925021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56" tIns="34289" rIns="68556" bIns="34289"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56" tIns="34289" rIns="68556" bIns="34289"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23"/>
            <a:ext cx="3868340" cy="2680541"/>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2" y="1308721"/>
            <a:ext cx="3887391" cy="617934"/>
          </a:xfrm>
        </p:spPr>
        <p:txBody>
          <a:bodyPr lIns="68556" tIns="34289" rIns="68556" bIns="34289"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2" y="1961723"/>
            <a:ext cx="3887391" cy="2680541"/>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2022/4/16</a:t>
            </a:fld>
            <a:endParaRPr lang="zh-CN" altLang="en-US" sz="1400">
              <a:solidFill>
                <a:srgbClr val="000000"/>
              </a:solidFill>
            </a:endParaRPr>
          </a:p>
        </p:txBody>
      </p:sp>
      <p:sp>
        <p:nvSpPr>
          <p:cNvPr id="8" name="页脚占位符 7"/>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9" name="灯片编号占位符 8"/>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569714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1"/>
            <a:ext cx="4286250" cy="1036838"/>
          </a:xfrm>
        </p:spPr>
        <p:txBody>
          <a:bodyPr lIns="68556" tIns="34289" rIns="68556" bIns="34289"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4"/>
            <a:ext cx="2057400" cy="273844"/>
          </a:xfrm>
        </p:spPr>
        <p:txBody>
          <a:bodyPr lIns="68556" tIns="34289" rIns="68556" bIns="34289"/>
          <a:lstStyle/>
          <a:p>
            <a:pPr defTabSz="685528"/>
            <a:fld id="{20DD7636-5BE1-44BC-BB5F-15739D9E18E1}" type="datetimeFigureOut">
              <a:rPr lang="zh-CN" altLang="en-US" sz="1400">
                <a:solidFill>
                  <a:srgbClr val="000000"/>
                </a:solidFill>
              </a:rPr>
              <a:pPr defTabSz="685528"/>
              <a:t>2022/4/16</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6" tIns="34289" rIns="68556" bIns="34289"/>
          <a:lstStyle/>
          <a:p>
            <a:pPr defTabSz="685528"/>
            <a:fld id="{E87C0E1D-24C4-406F-9615-DBDA8D2D1F93}" type="slidenum">
              <a:rPr lang="zh-CN" altLang="en-US" sz="1400">
                <a:solidFill>
                  <a:srgbClr val="000000"/>
                </a:solidFill>
              </a:rPr>
              <a:pPr defTabSz="685528"/>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17"/>
            <a:ext cx="4286250" cy="889453"/>
          </a:xfrm>
        </p:spPr>
        <p:txBody>
          <a:bodyPr lIns="68556" tIns="34289" rIns="68556" bIns="34289">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1636922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2022/4/16</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3797555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65" y="535271"/>
            <a:ext cx="3511241" cy="1071121"/>
          </a:xfrm>
        </p:spPr>
        <p:txBody>
          <a:bodyPr lIns="68556" tIns="34289" rIns="68556" bIns="34289"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56" tIns="34289" rIns="68556" bIns="34289"/>
          <a:lstStyle>
            <a:lvl1pPr marL="0" indent="0">
              <a:buNone/>
              <a:defRPr sz="2400"/>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endParaRPr lang="zh-CN" altLang="en-US" dirty="0"/>
          </a:p>
        </p:txBody>
      </p:sp>
      <p:sp>
        <p:nvSpPr>
          <p:cNvPr id="4" name="文本占位符 3"/>
          <p:cNvSpPr>
            <a:spLocks noGrp="1"/>
          </p:cNvSpPr>
          <p:nvPr>
            <p:ph type="body" sz="half" idx="2"/>
          </p:nvPr>
        </p:nvSpPr>
        <p:spPr>
          <a:xfrm>
            <a:off x="628665" y="1735406"/>
            <a:ext cx="3511241" cy="2858691"/>
          </a:xfrm>
        </p:spPr>
        <p:txBody>
          <a:bodyPr lIns="68556" tIns="34289" rIns="68556" bIns="34289">
            <a:normAutofit/>
          </a:bodyPr>
          <a:lstStyle>
            <a:lvl1pPr marL="0" indent="0">
              <a:buNone/>
              <a:defRPr sz="1400"/>
            </a:lvl1pPr>
            <a:lvl2pPr marL="342758" indent="0">
              <a:buNone/>
              <a:defRPr sz="1100"/>
            </a:lvl2pPr>
            <a:lvl3pPr marL="685528" indent="0">
              <a:buNone/>
              <a:defRPr sz="900"/>
            </a:lvl3pPr>
            <a:lvl4pPr marL="1028292" indent="0">
              <a:buNone/>
              <a:defRPr sz="800"/>
            </a:lvl4pPr>
            <a:lvl5pPr marL="1371056" indent="0">
              <a:buNone/>
              <a:defRPr sz="800"/>
            </a:lvl5pPr>
            <a:lvl6pPr marL="1713827" indent="0">
              <a:buNone/>
              <a:defRPr sz="800"/>
            </a:lvl6pPr>
            <a:lvl7pPr marL="2056583" indent="0">
              <a:buNone/>
              <a:defRPr sz="800"/>
            </a:lvl7pPr>
            <a:lvl8pPr marL="2399340" indent="0">
              <a:buNone/>
              <a:defRPr sz="800"/>
            </a:lvl8pPr>
            <a:lvl9pPr marL="2742098"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4"/>
            <a:ext cx="2057400" cy="273844"/>
          </a:xfrm>
        </p:spPr>
        <p:txBody>
          <a:bodyPr lIns="68556" tIns="34289" rIns="68556" bIns="34289"/>
          <a:lstStyle/>
          <a:p>
            <a:pPr defTabSz="685528"/>
            <a:fld id="{9EFD9D74-47D9-4702-A33C-335B63B48DBF}" type="datetimeFigureOut">
              <a:rPr lang="zh-CN" altLang="en-US" sz="1400">
                <a:solidFill>
                  <a:srgbClr val="000000"/>
                </a:solidFill>
              </a:rPr>
              <a:pPr defTabSz="685528"/>
              <a:t>2022/4/16</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6" tIns="34289" rIns="68556" bIns="34289"/>
          <a:lstStyle/>
          <a:p>
            <a:pPr defTabSz="685528"/>
            <a:fld id="{FABC47A4-756D-490B-A52F-7D9E2C9FC05F}"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4107950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5" y="273860"/>
            <a:ext cx="681676" cy="4358879"/>
          </a:xfrm>
        </p:spPr>
        <p:txBody>
          <a:bodyPr vert="eaVert" lIns="68556" tIns="34289" rIns="68556" bIns="34289">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1" y="273860"/>
            <a:ext cx="7084832" cy="4358879"/>
          </a:xfrm>
        </p:spPr>
        <p:txBody>
          <a:bodyPr vert="eaVert"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2022/4/16</a:t>
            </a:fld>
            <a:endParaRPr lang="zh-CN" altLang="en-US" sz="140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4154440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54A232-E3A6-49F1-8394-84778C592AD1}" type="datetimeFigureOut">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6C6A4-9830-4DAC-9ACA-E539836C2A07}" type="slidenum">
              <a:rPr lang="en-US" smtClean="0"/>
              <a:t>‹#›</a:t>
            </a:fld>
            <a:endParaRPr lang="en-US"/>
          </a:p>
        </p:txBody>
      </p:sp>
    </p:spTree>
    <p:extLst>
      <p:ext uri="{BB962C8B-B14F-4D97-AF65-F5344CB8AC3E}">
        <p14:creationId xmlns:p14="http://schemas.microsoft.com/office/powerpoint/2010/main" val="2408411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2022/4/16</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
        <p:nvSpPr>
          <p:cNvPr id="7" name="内容占位符 6"/>
          <p:cNvSpPr>
            <a:spLocks noGrp="1"/>
          </p:cNvSpPr>
          <p:nvPr>
            <p:ph sz="quarter" idx="13"/>
          </p:nvPr>
        </p:nvSpPr>
        <p:spPr>
          <a:xfrm>
            <a:off x="628650" y="413659"/>
            <a:ext cx="7886700" cy="4169228"/>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337899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159952-CC42-4D4A-A66B-1593109D45C8}"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6B8859-6038-40EE-8892-1F36DF0B59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600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59952-CC42-4D4A-A66B-1593109D45C8}"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6B8859-6038-40EE-8892-1F36DF0B59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407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159952-CC42-4D4A-A66B-1593109D45C8}"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6B8859-6038-40EE-8892-1F36DF0B59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632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159952-CC42-4D4A-A66B-1593109D45C8}"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6B8859-6038-40EE-8892-1F36DF0B59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899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159952-CC42-4D4A-A66B-1593109D45C8}" type="datetimeFigureOut">
              <a:rPr lang="en-US" smtClean="0">
                <a:solidFill>
                  <a:prstClr val="black">
                    <a:tint val="75000"/>
                  </a:prstClr>
                </a:solidFill>
              </a:rPr>
              <a:pPr/>
              <a:t>4/16/2022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6B8859-6038-40EE-8892-1F36DF0B59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105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159952-CC42-4D4A-A66B-1593109D45C8}" type="datetimeFigureOut">
              <a:rPr lang="en-US" smtClean="0">
                <a:solidFill>
                  <a:prstClr val="black">
                    <a:tint val="75000"/>
                  </a:prstClr>
                </a:solidFill>
              </a:rPr>
              <a:pPr/>
              <a:t>4/16/2022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6B8859-6038-40EE-8892-1F36DF0B59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132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59952-CC42-4D4A-A66B-1593109D45C8}" type="datetimeFigureOut">
              <a:rPr lang="en-US" smtClean="0">
                <a:solidFill>
                  <a:prstClr val="black">
                    <a:tint val="75000"/>
                  </a:prstClr>
                </a:solidFill>
              </a:rPr>
              <a:pPr/>
              <a:t>4/16/2022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6B8859-6038-40EE-8892-1F36DF0B59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198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159952-CC42-4D4A-A66B-1593109D45C8}"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6B8859-6038-40EE-8892-1F36DF0B59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290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159952-CC42-4D4A-A66B-1593109D45C8}" type="datetimeFigureOut">
              <a:rPr lang="en-US" smtClean="0">
                <a:solidFill>
                  <a:prstClr val="black">
                    <a:tint val="75000"/>
                  </a:prstClr>
                </a:solidFill>
              </a:rPr>
              <a:pPr/>
              <a:t>4/16/2022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6B8859-6038-40EE-8892-1F36DF0B59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800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ags" Target="../tags/tag1.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ags" Target="../tags/tag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theme" Target="../theme/theme8.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F54A232-E3A6-49F1-8394-84778C592AD1}" type="datetimeFigureOut">
              <a:rPr lang="en-US" smtClean="0"/>
              <a:t>4/16/2022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066C6A4-9830-4DAC-9ACA-E539836C2A07}" type="slidenum">
              <a:rPr lang="en-US" smtClean="0"/>
              <a:t>‹#›</a:t>
            </a:fld>
            <a:endParaRPr lang="en-US"/>
          </a:p>
        </p:txBody>
      </p:sp>
    </p:spTree>
    <p:extLst>
      <p:ext uri="{BB962C8B-B14F-4D97-AF65-F5344CB8AC3E}">
        <p14:creationId xmlns:p14="http://schemas.microsoft.com/office/powerpoint/2010/main" val="2242594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397" tIns="45700" rIns="91397" bIns="4570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200151"/>
            <a:ext cx="8229600" cy="3394472"/>
          </a:xfrm>
          <a:prstGeom prst="rect">
            <a:avLst/>
          </a:prstGeom>
        </p:spPr>
        <p:txBody>
          <a:bodyPr vert="horz" lIns="91397" tIns="45700" rIns="91397" bIns="4570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397" tIns="45700" rIns="91397" bIns="45700" rtlCol="0" anchor="ctr"/>
          <a:lstStyle>
            <a:lvl1pPr algn="l">
              <a:defRPr sz="1200">
                <a:solidFill>
                  <a:schemeClr val="tx1">
                    <a:tint val="75000"/>
                  </a:schemeClr>
                </a:solidFill>
              </a:defRPr>
            </a:lvl1pPr>
          </a:lstStyle>
          <a:p>
            <a:pPr defTabSz="913959"/>
            <a:fld id="{54DBF65B-4746-40C1-B906-C5A84C1A5207}" type="datetimeFigureOut">
              <a:rPr lang="en-US" smtClean="0">
                <a:solidFill>
                  <a:prstClr val="black">
                    <a:tint val="75000"/>
                  </a:prstClr>
                </a:solidFill>
              </a:rPr>
              <a:pPr defTabSz="913959"/>
              <a:t>4/16/2022</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4"/>
            <a:ext cx="2895600" cy="273844"/>
          </a:xfrm>
          <a:prstGeom prst="rect">
            <a:avLst/>
          </a:prstGeom>
        </p:spPr>
        <p:txBody>
          <a:bodyPr vert="horz" lIns="91397" tIns="45700" rIns="91397" bIns="45700" rtlCol="0" anchor="ctr"/>
          <a:lstStyle>
            <a:lvl1pPr algn="ctr">
              <a:defRPr sz="1200">
                <a:solidFill>
                  <a:schemeClr val="tx1">
                    <a:tint val="75000"/>
                  </a:schemeClr>
                </a:solidFill>
              </a:defRPr>
            </a:lvl1pPr>
          </a:lstStyle>
          <a:p>
            <a:pPr defTabSz="913959"/>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397" tIns="45700" rIns="91397" bIns="45700" rtlCol="0" anchor="ctr"/>
          <a:lstStyle>
            <a:lvl1pPr algn="r">
              <a:defRPr sz="1200">
                <a:solidFill>
                  <a:schemeClr val="tx1">
                    <a:tint val="75000"/>
                  </a:schemeClr>
                </a:solidFill>
              </a:defRPr>
            </a:lvl1pPr>
          </a:lstStyle>
          <a:p>
            <a:pPr defTabSz="913959"/>
            <a:fld id="{BDB899E5-0EEC-49FE-AB3C-89FE6C3855AC}" type="slidenum">
              <a:rPr lang="en-US" smtClean="0">
                <a:solidFill>
                  <a:prstClr val="black">
                    <a:tint val="75000"/>
                  </a:prstClr>
                </a:solidFill>
              </a:rPr>
              <a:pPr defTabSz="913959"/>
              <a:t>‹#›</a:t>
            </a:fld>
            <a:endParaRPr lang="en-US">
              <a:solidFill>
                <a:prstClr val="black">
                  <a:tint val="75000"/>
                </a:prstClr>
              </a:solidFill>
            </a:endParaRPr>
          </a:p>
        </p:txBody>
      </p:sp>
    </p:spTree>
    <p:extLst>
      <p:ext uri="{BB962C8B-B14F-4D97-AF65-F5344CB8AC3E}">
        <p14:creationId xmlns:p14="http://schemas.microsoft.com/office/powerpoint/2010/main" val="418583705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3959" rtl="0" eaLnBrk="1" latinLnBrk="0" hangingPunct="1">
        <a:spcBef>
          <a:spcPct val="0"/>
        </a:spcBef>
        <a:buNone/>
        <a:defRPr sz="4400" kern="1200">
          <a:solidFill>
            <a:schemeClr val="tx1"/>
          </a:solidFill>
          <a:latin typeface="+mj-lt"/>
          <a:ea typeface="+mj-ea"/>
          <a:cs typeface="+mj-cs"/>
        </a:defRPr>
      </a:lvl1pPr>
    </p:titleStyle>
    <p:bodyStyle>
      <a:lvl1pPr marL="342734" indent="-342734" algn="l" defTabSz="91395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95" indent="-285614" algn="l" defTabSz="9139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50" indent="-228491" algn="l" defTabSz="91395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28"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08"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85"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367"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352"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327"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59" rtl="0" eaLnBrk="1" latinLnBrk="0" hangingPunct="1">
        <a:defRPr sz="1800" kern="1200">
          <a:solidFill>
            <a:schemeClr val="tx1"/>
          </a:solidFill>
          <a:latin typeface="+mn-lt"/>
          <a:ea typeface="+mn-ea"/>
          <a:cs typeface="+mn-cs"/>
        </a:defRPr>
      </a:lvl1pPr>
      <a:lvl2pPr marL="456977" algn="l" defTabSz="913959" rtl="0" eaLnBrk="1" latinLnBrk="0" hangingPunct="1">
        <a:defRPr sz="1800" kern="1200">
          <a:solidFill>
            <a:schemeClr val="tx1"/>
          </a:solidFill>
          <a:latin typeface="+mn-lt"/>
          <a:ea typeface="+mn-ea"/>
          <a:cs typeface="+mn-cs"/>
        </a:defRPr>
      </a:lvl2pPr>
      <a:lvl3pPr marL="913959" algn="l" defTabSz="913959" rtl="0" eaLnBrk="1" latinLnBrk="0" hangingPunct="1">
        <a:defRPr sz="1800" kern="1200">
          <a:solidFill>
            <a:schemeClr val="tx1"/>
          </a:solidFill>
          <a:latin typeface="+mn-lt"/>
          <a:ea typeface="+mn-ea"/>
          <a:cs typeface="+mn-cs"/>
        </a:defRPr>
      </a:lvl3pPr>
      <a:lvl4pPr marL="1370940" algn="l" defTabSz="913959" rtl="0" eaLnBrk="1" latinLnBrk="0" hangingPunct="1">
        <a:defRPr sz="1800" kern="1200">
          <a:solidFill>
            <a:schemeClr val="tx1"/>
          </a:solidFill>
          <a:latin typeface="+mn-lt"/>
          <a:ea typeface="+mn-ea"/>
          <a:cs typeface="+mn-cs"/>
        </a:defRPr>
      </a:lvl4pPr>
      <a:lvl5pPr marL="1827923" algn="l" defTabSz="913959" rtl="0" eaLnBrk="1" latinLnBrk="0" hangingPunct="1">
        <a:defRPr sz="1800" kern="1200">
          <a:solidFill>
            <a:schemeClr val="tx1"/>
          </a:solidFill>
          <a:latin typeface="+mn-lt"/>
          <a:ea typeface="+mn-ea"/>
          <a:cs typeface="+mn-cs"/>
        </a:defRPr>
      </a:lvl5pPr>
      <a:lvl6pPr marL="2284901" algn="l" defTabSz="913959" rtl="0" eaLnBrk="1" latinLnBrk="0" hangingPunct="1">
        <a:defRPr sz="1800" kern="1200">
          <a:solidFill>
            <a:schemeClr val="tx1"/>
          </a:solidFill>
          <a:latin typeface="+mn-lt"/>
          <a:ea typeface="+mn-ea"/>
          <a:cs typeface="+mn-cs"/>
        </a:defRPr>
      </a:lvl6pPr>
      <a:lvl7pPr marL="2741876" algn="l" defTabSz="913959" rtl="0" eaLnBrk="1" latinLnBrk="0" hangingPunct="1">
        <a:defRPr sz="1800" kern="1200">
          <a:solidFill>
            <a:schemeClr val="tx1"/>
          </a:solidFill>
          <a:latin typeface="+mn-lt"/>
          <a:ea typeface="+mn-ea"/>
          <a:cs typeface="+mn-cs"/>
        </a:defRPr>
      </a:lvl7pPr>
      <a:lvl8pPr marL="3198856" algn="l" defTabSz="913959" rtl="0" eaLnBrk="1" latinLnBrk="0" hangingPunct="1">
        <a:defRPr sz="1800" kern="1200">
          <a:solidFill>
            <a:schemeClr val="tx1"/>
          </a:solidFill>
          <a:latin typeface="+mn-lt"/>
          <a:ea typeface="+mn-ea"/>
          <a:cs typeface="+mn-cs"/>
        </a:defRPr>
      </a:lvl8pPr>
      <a:lvl9pPr marL="3655834" algn="l" defTabSz="91395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图片 1033" descr="PPT素材-0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91" y="1599"/>
            <a:ext cx="914082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131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mc:Fallback>
  </mc:AlternateContent>
  <p:hf sldNum="0" hdr="0"/>
  <p:txStyles>
    <p:titleStyle>
      <a:lvl1pPr algn="ctr" defTabSz="912485" rtl="0" eaLnBrk="0" fontAlgn="base" hangingPunct="0">
        <a:spcBef>
          <a:spcPct val="0"/>
        </a:spcBef>
        <a:spcAft>
          <a:spcPct val="0"/>
        </a:spcAft>
        <a:buClr>
          <a:srgbClr val="000000"/>
        </a:buClr>
        <a:defRPr sz="4400" kern="1200">
          <a:solidFill>
            <a:schemeClr val="tx2"/>
          </a:solidFill>
          <a:latin typeface="+mj-lt"/>
          <a:ea typeface="SimSun" pitchFamily="2" charset="-122"/>
          <a:cs typeface="+mj-cs"/>
        </a:defRPr>
      </a:lvl1pPr>
      <a:lvl2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2pPr>
      <a:lvl3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3pPr>
      <a:lvl4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4pPr>
      <a:lvl5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5pPr>
      <a:lvl6pPr marL="457035"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6pPr>
      <a:lvl7pPr marL="914072"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7pPr>
      <a:lvl8pPr marL="1371110"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8pPr>
      <a:lvl9pPr marL="1828148"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9pPr>
    </p:titleStyle>
    <p:bodyStyle>
      <a:lvl1pPr marL="341192" indent="-341192" algn="l" defTabSz="912485" rtl="0" eaLnBrk="0" fontAlgn="base" hangingPunct="0">
        <a:spcBef>
          <a:spcPct val="20000"/>
        </a:spcBef>
        <a:spcAft>
          <a:spcPct val="0"/>
        </a:spcAft>
        <a:buChar char="•"/>
        <a:defRPr sz="3200" kern="1200">
          <a:solidFill>
            <a:schemeClr val="tx1"/>
          </a:solidFill>
          <a:latin typeface="+mn-lt"/>
          <a:ea typeface="SimSun" pitchFamily="2" charset="-122"/>
          <a:cs typeface="+mn-cs"/>
        </a:defRPr>
      </a:lvl1pPr>
      <a:lvl2pPr marL="741099" lvl="1" indent="-285649" algn="l" defTabSz="912485" rtl="0" eaLnBrk="0" fontAlgn="base" hangingPunct="0">
        <a:spcBef>
          <a:spcPct val="20000"/>
        </a:spcBef>
        <a:spcAft>
          <a:spcPct val="0"/>
        </a:spcAft>
        <a:buChar char="–"/>
        <a:defRPr sz="2800" kern="1200">
          <a:solidFill>
            <a:schemeClr val="tx1"/>
          </a:solidFill>
          <a:latin typeface="+mn-lt"/>
          <a:ea typeface="SimSun" pitchFamily="2" charset="-122"/>
          <a:cs typeface="+mn-cs"/>
        </a:defRPr>
      </a:lvl2pPr>
      <a:lvl3pPr marL="1141006" lvl="2" indent="-226934" algn="l" defTabSz="912485" rtl="0" eaLnBrk="0" fontAlgn="base" hangingPunct="0">
        <a:spcBef>
          <a:spcPct val="20000"/>
        </a:spcBef>
        <a:spcAft>
          <a:spcPct val="0"/>
        </a:spcAft>
        <a:buChar char="•"/>
        <a:defRPr sz="2400" kern="1200">
          <a:solidFill>
            <a:schemeClr val="tx1"/>
          </a:solidFill>
          <a:latin typeface="+mn-lt"/>
          <a:ea typeface="SimSun" pitchFamily="2" charset="-122"/>
          <a:cs typeface="+mn-cs"/>
        </a:defRPr>
      </a:lvl3pPr>
      <a:lvl4pPr marL="1598041" lvl="3" indent="-228520" algn="l" defTabSz="912485" rtl="0" eaLnBrk="0" fontAlgn="base" hangingPunct="0">
        <a:spcBef>
          <a:spcPct val="20000"/>
        </a:spcBef>
        <a:spcAft>
          <a:spcPct val="0"/>
        </a:spcAft>
        <a:buChar char="–"/>
        <a:defRPr sz="2000" kern="1200">
          <a:solidFill>
            <a:schemeClr val="tx1"/>
          </a:solidFill>
          <a:latin typeface="+mn-lt"/>
          <a:ea typeface="SimSun" pitchFamily="2" charset="-122"/>
          <a:cs typeface="+mn-cs"/>
        </a:defRPr>
      </a:lvl4pPr>
      <a:lvl5pPr marL="2053489" lvl="4" indent="-226934" algn="l" defTabSz="912485" rtl="0" eaLnBrk="0" fontAlgn="base" hangingPunct="0">
        <a:spcBef>
          <a:spcPct val="20000"/>
        </a:spcBef>
        <a:spcAft>
          <a:spcPct val="0"/>
        </a:spcAft>
        <a:buChar char="»"/>
        <a:defRPr sz="2000" kern="1200">
          <a:solidFill>
            <a:schemeClr val="tx1"/>
          </a:solidFill>
          <a:latin typeface="+mn-lt"/>
          <a:ea typeface="SimSun" pitchFamily="2" charset="-122"/>
          <a:cs typeface="+mn-cs"/>
        </a:defRPr>
      </a:lvl5pPr>
      <a:lvl6pPr marL="1530688" lvl="5" indent="-139148" algn="l" defTabSz="91338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1808992" lvl="6" indent="-139148" algn="l" defTabSz="91338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2087295" lvl="7" indent="-139148" algn="l" defTabSz="91338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2365615" lvl="8" indent="-139148" algn="l" defTabSz="91338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556618" eaLnBrk="1" fontAlgn="base" latinLnBrk="0" hangingPunct="1">
        <a:lnSpc>
          <a:spcPct val="100000"/>
        </a:lnSpc>
        <a:spcBef>
          <a:spcPct val="0"/>
        </a:spcBef>
        <a:spcAft>
          <a:spcPct val="0"/>
        </a:spcAft>
        <a:buNone/>
        <a:defRPr sz="1100" b="0" i="0" u="none" kern="1200" baseline="0">
          <a:solidFill>
            <a:schemeClr val="tx1"/>
          </a:solidFill>
          <a:latin typeface="+mn-lt"/>
          <a:ea typeface="+mn-ea"/>
          <a:cs typeface="+mn-cs"/>
        </a:defRPr>
      </a:lvl1pPr>
      <a:lvl2pPr marL="278309" lvl="1"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556618" lvl="2"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834923" lvl="3"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113228" lvl="4"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1391540" lvl="5"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1669842" lvl="6"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1948147" lvl="7"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2226456" lvl="8"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srgbClr val="FFFFFF"/>
              </a:solidFill>
            </a:endParaRPr>
          </a:p>
        </p:txBody>
      </p:sp>
      <p:sp>
        <p:nvSpPr>
          <p:cNvPr id="12" name="文本框 11"/>
          <p:cNvSpPr txBox="1"/>
          <p:nvPr userDrawn="1"/>
        </p:nvSpPr>
        <p:spPr>
          <a:xfrm>
            <a:off x="2973229" y="1764507"/>
            <a:ext cx="3547586" cy="1146468"/>
          </a:xfrm>
          <a:prstGeom prst="rect">
            <a:avLst/>
          </a:prstGeom>
          <a:noFill/>
        </p:spPr>
        <p:txBody>
          <a:bodyPr wrap="square" lIns="68580" tIns="34290" rIns="68580" bIns="34290" rtlCol="0" anchor="t">
            <a:spAutoFit/>
          </a:bodyPr>
          <a:lstStyle/>
          <a:p>
            <a:pPr defTabSz="68580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80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80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80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80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Tree>
    <p:extLst>
      <p:ext uri="{BB962C8B-B14F-4D97-AF65-F5344CB8AC3E}">
        <p14:creationId xmlns:p14="http://schemas.microsoft.com/office/powerpoint/2010/main" val="201851844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50" name="图片 1033" descr="PPT素材-0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91" y="1599"/>
            <a:ext cx="914082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3342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p14:dur="0"/>
    </mc:Choice>
    <mc:Fallback xmlns="">
      <p:transition/>
    </mc:Fallback>
  </mc:AlternateContent>
  <p:hf sldNum="0" hdr="0"/>
  <p:txStyles>
    <p:titleStyle>
      <a:lvl1pPr algn="ctr" defTabSz="912485" rtl="0" eaLnBrk="0" fontAlgn="base" hangingPunct="0">
        <a:spcBef>
          <a:spcPct val="0"/>
        </a:spcBef>
        <a:spcAft>
          <a:spcPct val="0"/>
        </a:spcAft>
        <a:buClr>
          <a:srgbClr val="000000"/>
        </a:buClr>
        <a:defRPr sz="4400" kern="1200">
          <a:solidFill>
            <a:schemeClr val="tx2"/>
          </a:solidFill>
          <a:latin typeface="+mj-lt"/>
          <a:ea typeface="SimSun" pitchFamily="2" charset="-122"/>
          <a:cs typeface="+mj-cs"/>
        </a:defRPr>
      </a:lvl1pPr>
      <a:lvl2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2pPr>
      <a:lvl3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3pPr>
      <a:lvl4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4pPr>
      <a:lvl5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5pPr>
      <a:lvl6pPr marL="457035"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6pPr>
      <a:lvl7pPr marL="914072"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7pPr>
      <a:lvl8pPr marL="1371110"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8pPr>
      <a:lvl9pPr marL="1828148"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9pPr>
    </p:titleStyle>
    <p:bodyStyle>
      <a:lvl1pPr marL="341192" indent="-341192" algn="l" defTabSz="912485" rtl="0" eaLnBrk="0" fontAlgn="base" hangingPunct="0">
        <a:spcBef>
          <a:spcPct val="20000"/>
        </a:spcBef>
        <a:spcAft>
          <a:spcPct val="0"/>
        </a:spcAft>
        <a:buChar char="•"/>
        <a:defRPr sz="3200" kern="1200">
          <a:solidFill>
            <a:schemeClr val="tx1"/>
          </a:solidFill>
          <a:latin typeface="+mn-lt"/>
          <a:ea typeface="SimSun" pitchFamily="2" charset="-122"/>
          <a:cs typeface="+mn-cs"/>
        </a:defRPr>
      </a:lvl1pPr>
      <a:lvl2pPr marL="741099" lvl="1" indent="-285649" algn="l" defTabSz="912485" rtl="0" eaLnBrk="0" fontAlgn="base" hangingPunct="0">
        <a:spcBef>
          <a:spcPct val="20000"/>
        </a:spcBef>
        <a:spcAft>
          <a:spcPct val="0"/>
        </a:spcAft>
        <a:buChar char="–"/>
        <a:defRPr sz="2800" kern="1200">
          <a:solidFill>
            <a:schemeClr val="tx1"/>
          </a:solidFill>
          <a:latin typeface="+mn-lt"/>
          <a:ea typeface="SimSun" pitchFamily="2" charset="-122"/>
          <a:cs typeface="+mn-cs"/>
        </a:defRPr>
      </a:lvl2pPr>
      <a:lvl3pPr marL="1141006" lvl="2" indent="-226934" algn="l" defTabSz="912485" rtl="0" eaLnBrk="0" fontAlgn="base" hangingPunct="0">
        <a:spcBef>
          <a:spcPct val="20000"/>
        </a:spcBef>
        <a:spcAft>
          <a:spcPct val="0"/>
        </a:spcAft>
        <a:buChar char="•"/>
        <a:defRPr sz="2400" kern="1200">
          <a:solidFill>
            <a:schemeClr val="tx1"/>
          </a:solidFill>
          <a:latin typeface="+mn-lt"/>
          <a:ea typeface="SimSun" pitchFamily="2" charset="-122"/>
          <a:cs typeface="+mn-cs"/>
        </a:defRPr>
      </a:lvl3pPr>
      <a:lvl4pPr marL="1598041" lvl="3" indent="-228520" algn="l" defTabSz="912485" rtl="0" eaLnBrk="0" fontAlgn="base" hangingPunct="0">
        <a:spcBef>
          <a:spcPct val="20000"/>
        </a:spcBef>
        <a:spcAft>
          <a:spcPct val="0"/>
        </a:spcAft>
        <a:buChar char="–"/>
        <a:defRPr sz="2000" kern="1200">
          <a:solidFill>
            <a:schemeClr val="tx1"/>
          </a:solidFill>
          <a:latin typeface="+mn-lt"/>
          <a:ea typeface="SimSun" pitchFamily="2" charset="-122"/>
          <a:cs typeface="+mn-cs"/>
        </a:defRPr>
      </a:lvl4pPr>
      <a:lvl5pPr marL="2053489" lvl="4" indent="-226934" algn="l" defTabSz="912485" rtl="0" eaLnBrk="0" fontAlgn="base" hangingPunct="0">
        <a:spcBef>
          <a:spcPct val="20000"/>
        </a:spcBef>
        <a:spcAft>
          <a:spcPct val="0"/>
        </a:spcAft>
        <a:buChar char="»"/>
        <a:defRPr sz="2000" kern="1200">
          <a:solidFill>
            <a:schemeClr val="tx1"/>
          </a:solidFill>
          <a:latin typeface="+mn-lt"/>
          <a:ea typeface="SimSun" pitchFamily="2" charset="-122"/>
          <a:cs typeface="+mn-cs"/>
        </a:defRPr>
      </a:lvl5pPr>
      <a:lvl6pPr marL="1530937" lvl="5" indent="-139172" algn="l" defTabSz="913531"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1809286" lvl="6" indent="-139172" algn="l" defTabSz="913531"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2087635" lvl="7" indent="-139172" algn="l" defTabSz="913531"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2365999" lvl="8" indent="-139172" algn="l" defTabSz="913531"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556708" eaLnBrk="1" fontAlgn="base" latinLnBrk="0" hangingPunct="1">
        <a:lnSpc>
          <a:spcPct val="100000"/>
        </a:lnSpc>
        <a:spcBef>
          <a:spcPct val="0"/>
        </a:spcBef>
        <a:spcAft>
          <a:spcPct val="0"/>
        </a:spcAft>
        <a:buNone/>
        <a:defRPr sz="1100" b="0" i="0" u="none" kern="1200" baseline="0">
          <a:solidFill>
            <a:schemeClr val="tx1"/>
          </a:solidFill>
          <a:latin typeface="+mn-lt"/>
          <a:ea typeface="+mn-ea"/>
          <a:cs typeface="+mn-cs"/>
        </a:defRPr>
      </a:lvl1pPr>
      <a:lvl2pPr marL="278354" lvl="1" indent="0" algn="l" defTabSz="55670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556708" lvl="2" indent="0" algn="l" defTabSz="55670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835059" lvl="3" indent="0" algn="l" defTabSz="55670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113410" lvl="4" indent="0" algn="l" defTabSz="55670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1391765" lvl="5" indent="0" algn="l" defTabSz="55670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1670114" lvl="6" indent="0" algn="l" defTabSz="55670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1948465" lvl="7" indent="0" algn="l" defTabSz="55670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2226819" lvl="8" indent="0" algn="l" defTabSz="55670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07" tIns="45705" rIns="91407" bIns="4570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200151"/>
            <a:ext cx="8229600" cy="3394472"/>
          </a:xfrm>
          <a:prstGeom prst="rect">
            <a:avLst/>
          </a:prstGeom>
        </p:spPr>
        <p:txBody>
          <a:bodyPr vert="horz" lIns="91407" tIns="45705" rIns="91407" bIns="457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07" tIns="45705" rIns="91407" bIns="45705" rtlCol="0" anchor="ctr"/>
          <a:lstStyle>
            <a:lvl1pPr algn="l">
              <a:defRPr sz="1200">
                <a:solidFill>
                  <a:schemeClr val="tx1">
                    <a:tint val="75000"/>
                  </a:schemeClr>
                </a:solidFill>
              </a:defRPr>
            </a:lvl1pPr>
          </a:lstStyle>
          <a:p>
            <a:pPr defTabSz="914072"/>
            <a:fld id="{54DBF65B-4746-40C1-B906-C5A84C1A5207}" type="datetimeFigureOut">
              <a:rPr lang="en-US" smtClean="0">
                <a:solidFill>
                  <a:prstClr val="black">
                    <a:tint val="75000"/>
                  </a:prstClr>
                </a:solidFill>
              </a:rPr>
              <a:pPr defTabSz="914072"/>
              <a:t>4/16/2022</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91407" tIns="45705" rIns="91407" bIns="45705" rtlCol="0" anchor="ctr"/>
          <a:lstStyle>
            <a:lvl1pPr algn="ctr">
              <a:defRPr sz="1200">
                <a:solidFill>
                  <a:schemeClr val="tx1">
                    <a:tint val="75000"/>
                  </a:schemeClr>
                </a:solidFill>
              </a:defRPr>
            </a:lvl1pPr>
          </a:lstStyle>
          <a:p>
            <a:pPr defTabSz="914072"/>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07" tIns="45705" rIns="91407" bIns="45705" rtlCol="0" anchor="ctr"/>
          <a:lstStyle>
            <a:lvl1pPr algn="r">
              <a:defRPr sz="1200">
                <a:solidFill>
                  <a:schemeClr val="tx1">
                    <a:tint val="75000"/>
                  </a:schemeClr>
                </a:solidFill>
              </a:defRPr>
            </a:lvl1pPr>
          </a:lstStyle>
          <a:p>
            <a:pPr defTabSz="914072"/>
            <a:fld id="{BDB899E5-0EEC-49FE-AB3C-89FE6C3855AC}" type="slidenum">
              <a:rPr lang="en-US" smtClean="0">
                <a:solidFill>
                  <a:prstClr val="black">
                    <a:tint val="75000"/>
                  </a:prstClr>
                </a:solidFill>
              </a:rPr>
              <a:pPr defTabSz="914072"/>
              <a:t>‹#›</a:t>
            </a:fld>
            <a:endParaRPr lang="en-US">
              <a:solidFill>
                <a:prstClr val="black">
                  <a:tint val="75000"/>
                </a:prstClr>
              </a:solidFill>
            </a:endParaRPr>
          </a:p>
        </p:txBody>
      </p:sp>
    </p:spTree>
    <p:extLst>
      <p:ext uri="{BB962C8B-B14F-4D97-AF65-F5344CB8AC3E}">
        <p14:creationId xmlns:p14="http://schemas.microsoft.com/office/powerpoint/2010/main" val="208797684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072" rtl="0" eaLnBrk="1" latinLnBrk="0" hangingPunct="1">
        <a:spcBef>
          <a:spcPct val="0"/>
        </a:spcBef>
        <a:buNone/>
        <a:defRPr sz="4400" kern="1200">
          <a:solidFill>
            <a:schemeClr val="tx1"/>
          </a:solidFill>
          <a:latin typeface="+mj-lt"/>
          <a:ea typeface="+mj-ea"/>
          <a:cs typeface="+mj-cs"/>
        </a:defRPr>
      </a:lvl1pPr>
    </p:titleStyle>
    <p:bodyStyle>
      <a:lvl1pPr marL="342779" indent="-342779" algn="l" defTabSz="91407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86" indent="-285649" algn="l" defTabSz="9140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93" indent="-228520" algn="l" defTabSz="9140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628"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663"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700"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737"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79"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812"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072" rtl="0" eaLnBrk="1" latinLnBrk="0" hangingPunct="1">
        <a:defRPr sz="1800" kern="1200">
          <a:solidFill>
            <a:schemeClr val="tx1"/>
          </a:solidFill>
          <a:latin typeface="+mn-lt"/>
          <a:ea typeface="+mn-ea"/>
          <a:cs typeface="+mn-cs"/>
        </a:defRPr>
      </a:lvl1pPr>
      <a:lvl2pPr marL="457035" algn="l" defTabSz="914072" rtl="0" eaLnBrk="1" latinLnBrk="0" hangingPunct="1">
        <a:defRPr sz="1800" kern="1200">
          <a:solidFill>
            <a:schemeClr val="tx1"/>
          </a:solidFill>
          <a:latin typeface="+mn-lt"/>
          <a:ea typeface="+mn-ea"/>
          <a:cs typeface="+mn-cs"/>
        </a:defRPr>
      </a:lvl2pPr>
      <a:lvl3pPr marL="914072" algn="l" defTabSz="914072" rtl="0" eaLnBrk="1" latinLnBrk="0" hangingPunct="1">
        <a:defRPr sz="1800" kern="1200">
          <a:solidFill>
            <a:schemeClr val="tx1"/>
          </a:solidFill>
          <a:latin typeface="+mn-lt"/>
          <a:ea typeface="+mn-ea"/>
          <a:cs typeface="+mn-cs"/>
        </a:defRPr>
      </a:lvl3pPr>
      <a:lvl4pPr marL="1371110" algn="l" defTabSz="914072" rtl="0" eaLnBrk="1" latinLnBrk="0" hangingPunct="1">
        <a:defRPr sz="1800" kern="1200">
          <a:solidFill>
            <a:schemeClr val="tx1"/>
          </a:solidFill>
          <a:latin typeface="+mn-lt"/>
          <a:ea typeface="+mn-ea"/>
          <a:cs typeface="+mn-cs"/>
        </a:defRPr>
      </a:lvl4pPr>
      <a:lvl5pPr marL="1828148" algn="l" defTabSz="914072" rtl="0" eaLnBrk="1" latinLnBrk="0" hangingPunct="1">
        <a:defRPr sz="1800" kern="1200">
          <a:solidFill>
            <a:schemeClr val="tx1"/>
          </a:solidFill>
          <a:latin typeface="+mn-lt"/>
          <a:ea typeface="+mn-ea"/>
          <a:cs typeface="+mn-cs"/>
        </a:defRPr>
      </a:lvl5pPr>
      <a:lvl6pPr marL="2285186" algn="l" defTabSz="914072" rtl="0" eaLnBrk="1" latinLnBrk="0" hangingPunct="1">
        <a:defRPr sz="1800" kern="1200">
          <a:solidFill>
            <a:schemeClr val="tx1"/>
          </a:solidFill>
          <a:latin typeface="+mn-lt"/>
          <a:ea typeface="+mn-ea"/>
          <a:cs typeface="+mn-cs"/>
        </a:defRPr>
      </a:lvl6pPr>
      <a:lvl7pPr marL="2742221" algn="l" defTabSz="914072" rtl="0" eaLnBrk="1" latinLnBrk="0" hangingPunct="1">
        <a:defRPr sz="1800" kern="1200">
          <a:solidFill>
            <a:schemeClr val="tx1"/>
          </a:solidFill>
          <a:latin typeface="+mn-lt"/>
          <a:ea typeface="+mn-ea"/>
          <a:cs typeface="+mn-cs"/>
        </a:defRPr>
      </a:lvl7pPr>
      <a:lvl8pPr marL="3199256" algn="l" defTabSz="914072" rtl="0" eaLnBrk="1" latinLnBrk="0" hangingPunct="1">
        <a:defRPr sz="1800" kern="1200">
          <a:solidFill>
            <a:schemeClr val="tx1"/>
          </a:solidFill>
          <a:latin typeface="+mn-lt"/>
          <a:ea typeface="+mn-ea"/>
          <a:cs typeface="+mn-cs"/>
        </a:defRPr>
      </a:lvl8pPr>
      <a:lvl9pPr marL="3656291" algn="l" defTabSz="91407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p:nvPicPr>
        <p:blipFill>
          <a:blip r:embed="rId14"/>
          <a:stretch>
            <a:fillRect/>
          </a:stretch>
        </p:blipFill>
        <p:spPr>
          <a:xfrm>
            <a:off x="869" y="862"/>
            <a:ext cx="9142269" cy="5141776"/>
          </a:xfrm>
          <a:prstGeom prst="rect">
            <a:avLst/>
          </a:prstGeom>
          <a:noFill/>
          <a:ln w="9525">
            <a:noFill/>
          </a:ln>
        </p:spPr>
      </p:pic>
    </p:spTree>
    <p:extLst>
      <p:ext uri="{BB962C8B-B14F-4D97-AF65-F5344CB8AC3E}">
        <p14:creationId xmlns:p14="http://schemas.microsoft.com/office/powerpoint/2010/main" val="246756891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mc:AlternateContent xmlns:mc="http://schemas.openxmlformats.org/markup-compatibility/2006" xmlns:p14="http://schemas.microsoft.com/office/powerpoint/2010/main">
    <mc:Choice Requires="p14">
      <p:transition p14:dur="0"/>
    </mc:Choice>
    <mc:Fallback xmlns="">
      <p:transition/>
    </mc:Fallback>
  </mc:AlternateContent>
  <p:hf sldNum="0" hdr="0"/>
  <p:txStyles>
    <p:titleStyle>
      <a:lvl1pPr marL="0" lvl="0" indent="0" algn="ctr" defTabSz="816416" eaLnBrk="1" fontAlgn="base" latinLnBrk="0" hangingPunct="1">
        <a:lnSpc>
          <a:spcPct val="100000"/>
        </a:lnSpc>
        <a:spcBef>
          <a:spcPct val="0"/>
        </a:spcBef>
        <a:spcAft>
          <a:spcPct val="0"/>
        </a:spcAft>
        <a:buClr>
          <a:srgbClr val="000000"/>
        </a:buClr>
        <a:buNone/>
        <a:defRPr sz="3900" b="0" i="0" u="none" kern="1200" baseline="0">
          <a:solidFill>
            <a:schemeClr val="tx2"/>
          </a:solidFill>
          <a:latin typeface="+mj-lt"/>
          <a:ea typeface="+mj-ea"/>
          <a:cs typeface="+mj-cs"/>
        </a:defRPr>
      </a:lvl1pPr>
    </p:titleStyle>
    <p:bodyStyle>
      <a:lvl1pPr marL="305767" lvl="0" indent="-305767" algn="l" defTabSz="816416"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1pPr>
      <a:lvl2pPr marL="663360" lvl="1" indent="-255671" algn="l" defTabSz="816416" eaLnBrk="1" fontAlgn="base" latinLnBrk="0" hangingPunct="1">
        <a:lnSpc>
          <a:spcPct val="100000"/>
        </a:lnSpc>
        <a:spcBef>
          <a:spcPct val="20000"/>
        </a:spcBef>
        <a:spcAft>
          <a:spcPct val="0"/>
        </a:spcAft>
        <a:buChar char="–"/>
        <a:defRPr sz="2500" b="0" i="0" u="none" kern="1200" baseline="0">
          <a:solidFill>
            <a:schemeClr val="tx1"/>
          </a:solidFill>
          <a:latin typeface="+mn-lt"/>
          <a:ea typeface="+mn-ea"/>
          <a:cs typeface="+mn-cs"/>
        </a:defRPr>
      </a:lvl2pPr>
      <a:lvl3pPr marL="1020261" lvl="2" indent="-203849" algn="l" defTabSz="816416" eaLnBrk="1" fontAlgn="base" latinLnBrk="0" hangingPunct="1">
        <a:lnSpc>
          <a:spcPct val="100000"/>
        </a:lnSpc>
        <a:spcBef>
          <a:spcPct val="20000"/>
        </a:spcBef>
        <a:spcAft>
          <a:spcPct val="0"/>
        </a:spcAft>
        <a:buChar char="•"/>
        <a:defRPr sz="2100" b="0" i="0" u="none" kern="1200" baseline="0">
          <a:solidFill>
            <a:schemeClr val="tx1"/>
          </a:solidFill>
          <a:latin typeface="+mn-lt"/>
          <a:ea typeface="+mn-ea"/>
          <a:cs typeface="+mn-cs"/>
        </a:defRPr>
      </a:lvl3pPr>
      <a:lvl4pPr marL="1428643" lvl="3" indent="-204538" algn="l" defTabSz="81641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1836331" lvl="4" indent="-203849" algn="l" defTabSz="81641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vl6pPr marL="1368179" lvl="5" indent="-124380" algn="l" defTabSz="81641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6pPr>
      <a:lvl7pPr marL="1616938" lvl="6" indent="-124380" algn="l" defTabSz="81641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7pPr>
      <a:lvl8pPr marL="1865697" lvl="7" indent="-124380" algn="l" defTabSz="81641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8pPr>
      <a:lvl9pPr marL="2114456" lvl="8" indent="-124380" algn="l" defTabSz="81641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9pPr>
    </p:bodyStyle>
    <p:otherStyle>
      <a:lvl1pPr marL="0" lvl="0" indent="0" algn="l" defTabSz="497520" eaLnBrk="1" fontAlgn="base" latinLnBrk="0" hangingPunct="1">
        <a:lnSpc>
          <a:spcPct val="100000"/>
        </a:lnSpc>
        <a:spcBef>
          <a:spcPct val="0"/>
        </a:spcBef>
        <a:spcAft>
          <a:spcPct val="0"/>
        </a:spcAft>
        <a:buNone/>
        <a:defRPr sz="1000" b="0" i="0" u="none" kern="1200" baseline="0">
          <a:solidFill>
            <a:schemeClr val="tx1"/>
          </a:solidFill>
          <a:latin typeface="+mn-lt"/>
          <a:ea typeface="+mn-ea"/>
          <a:cs typeface="+mn-cs"/>
        </a:defRPr>
      </a:lvl1pPr>
      <a:lvl2pPr marL="248760" lvl="1" indent="0" algn="l" defTabSz="497520"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2pPr>
      <a:lvl3pPr marL="497520" lvl="2" indent="0" algn="l" defTabSz="497520"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3pPr>
      <a:lvl4pPr marL="746281" lvl="3" indent="0" algn="l" defTabSz="497520"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4pPr>
      <a:lvl5pPr marL="995040" lvl="4" indent="0" algn="l" defTabSz="497520"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5pPr>
      <a:lvl6pPr marL="1243800" lvl="5" indent="0" algn="l" defTabSz="497520"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6pPr>
      <a:lvl7pPr marL="1492558" lvl="6" indent="0" algn="l" defTabSz="497520"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7pPr>
      <a:lvl8pPr marL="1741319" lvl="7" indent="0" algn="l" defTabSz="497520"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8pPr>
      <a:lvl9pPr marL="1990077" lvl="8" indent="0" algn="l" defTabSz="497520"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p:nvPicPr>
        <p:blipFill>
          <a:blip r:embed="rId14"/>
          <a:stretch>
            <a:fillRect/>
          </a:stretch>
        </p:blipFill>
        <p:spPr>
          <a:xfrm>
            <a:off x="866" y="862"/>
            <a:ext cx="9142269" cy="5141776"/>
          </a:xfrm>
          <a:prstGeom prst="rect">
            <a:avLst/>
          </a:prstGeom>
          <a:noFill/>
          <a:ln w="9525">
            <a:noFill/>
          </a:ln>
        </p:spPr>
      </p:pic>
    </p:spTree>
    <p:extLst>
      <p:ext uri="{BB962C8B-B14F-4D97-AF65-F5344CB8AC3E}">
        <p14:creationId xmlns:p14="http://schemas.microsoft.com/office/powerpoint/2010/main" val="305845887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mc:AlternateContent xmlns:mc="http://schemas.openxmlformats.org/markup-compatibility/2006" xmlns:p14="http://schemas.microsoft.com/office/powerpoint/2010/main">
    <mc:Choice Requires="p14">
      <p:transition p14:dur="0"/>
    </mc:Choice>
    <mc:Fallback xmlns="">
      <p:transition/>
    </mc:Fallback>
  </mc:AlternateContent>
  <p:hf sldNum="0" hdr="0"/>
  <p:txStyles>
    <p:titleStyle>
      <a:lvl1pPr marL="0" lvl="0" indent="0" algn="ctr" defTabSz="816575" eaLnBrk="1" fontAlgn="base" latinLnBrk="0" hangingPunct="1">
        <a:lnSpc>
          <a:spcPct val="100000"/>
        </a:lnSpc>
        <a:spcBef>
          <a:spcPct val="0"/>
        </a:spcBef>
        <a:spcAft>
          <a:spcPct val="0"/>
        </a:spcAft>
        <a:buClr>
          <a:srgbClr val="000000"/>
        </a:buClr>
        <a:buNone/>
        <a:defRPr sz="3900" b="0" i="0" u="none" kern="1200" baseline="0">
          <a:solidFill>
            <a:schemeClr val="tx2"/>
          </a:solidFill>
          <a:latin typeface="+mj-lt"/>
          <a:ea typeface="+mj-ea"/>
          <a:cs typeface="+mj-cs"/>
        </a:defRPr>
      </a:lvl1pPr>
    </p:titleStyle>
    <p:bodyStyle>
      <a:lvl1pPr marL="305827" lvl="0" indent="-305827" algn="l" defTabSz="816575"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1pPr>
      <a:lvl2pPr marL="663489" lvl="1" indent="-255720" algn="l" defTabSz="816575" eaLnBrk="1" fontAlgn="base" latinLnBrk="0" hangingPunct="1">
        <a:lnSpc>
          <a:spcPct val="100000"/>
        </a:lnSpc>
        <a:spcBef>
          <a:spcPct val="20000"/>
        </a:spcBef>
        <a:spcAft>
          <a:spcPct val="0"/>
        </a:spcAft>
        <a:buChar char="–"/>
        <a:defRPr sz="2500" b="0" i="0" u="none" kern="1200" baseline="0">
          <a:solidFill>
            <a:schemeClr val="tx1"/>
          </a:solidFill>
          <a:latin typeface="+mn-lt"/>
          <a:ea typeface="+mn-ea"/>
          <a:cs typeface="+mn-cs"/>
        </a:defRPr>
      </a:lvl2pPr>
      <a:lvl3pPr marL="1020459" lvl="2" indent="-203885" algn="l" defTabSz="816575" eaLnBrk="1" fontAlgn="base" latinLnBrk="0" hangingPunct="1">
        <a:lnSpc>
          <a:spcPct val="100000"/>
        </a:lnSpc>
        <a:spcBef>
          <a:spcPct val="20000"/>
        </a:spcBef>
        <a:spcAft>
          <a:spcPct val="0"/>
        </a:spcAft>
        <a:buChar char="•"/>
        <a:defRPr sz="2100" b="0" i="0" u="none" kern="1200" baseline="0">
          <a:solidFill>
            <a:schemeClr val="tx1"/>
          </a:solidFill>
          <a:latin typeface="+mn-lt"/>
          <a:ea typeface="+mn-ea"/>
          <a:cs typeface="+mn-cs"/>
        </a:defRPr>
      </a:lvl3pPr>
      <a:lvl4pPr marL="1428920" lvl="3" indent="-204576" algn="l" defTabSz="816575"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1836689" lvl="4" indent="-203885" algn="l" defTabSz="816575"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vl6pPr marL="1368445" lvl="5" indent="-124404" algn="l" defTabSz="816575"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6pPr>
      <a:lvl7pPr marL="1617254" lvl="6" indent="-124404" algn="l" defTabSz="816575"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7pPr>
      <a:lvl8pPr marL="1866062" lvl="7" indent="-124404" algn="l" defTabSz="816575"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8pPr>
      <a:lvl9pPr marL="2114870" lvl="8" indent="-124404" algn="l" defTabSz="816575"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9pPr>
    </p:bodyStyle>
    <p:otherStyle>
      <a:lvl1pPr marL="0" lvl="0" indent="0" algn="l" defTabSz="497616" eaLnBrk="1" fontAlgn="base" latinLnBrk="0" hangingPunct="1">
        <a:lnSpc>
          <a:spcPct val="100000"/>
        </a:lnSpc>
        <a:spcBef>
          <a:spcPct val="0"/>
        </a:spcBef>
        <a:spcAft>
          <a:spcPct val="0"/>
        </a:spcAft>
        <a:buNone/>
        <a:defRPr sz="1000" b="0" i="0" u="none" kern="1200" baseline="0">
          <a:solidFill>
            <a:schemeClr val="tx1"/>
          </a:solidFill>
          <a:latin typeface="+mn-lt"/>
          <a:ea typeface="+mn-ea"/>
          <a:cs typeface="+mn-cs"/>
        </a:defRPr>
      </a:lvl1pPr>
      <a:lvl2pPr marL="248808" lvl="1"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2pPr>
      <a:lvl3pPr marL="497616" lvl="2"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3pPr>
      <a:lvl4pPr marL="746425" lvl="3"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4pPr>
      <a:lvl5pPr marL="995233" lvl="4"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5pPr>
      <a:lvl6pPr marL="1244041" lvl="5"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6pPr>
      <a:lvl7pPr marL="1492849" lvl="6"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7pPr>
      <a:lvl8pPr marL="1741658" lvl="7"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8pPr>
      <a:lvl9pPr marL="1990466" lvl="8"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zh-CN" altLang="en-US" sz="1400">
              <a:solidFill>
                <a:srgbClr val="FFFFFF"/>
              </a:solidFill>
            </a:endParaRPr>
          </a:p>
        </p:txBody>
      </p:sp>
      <p:sp>
        <p:nvSpPr>
          <p:cNvPr id="12" name="文本框 11"/>
          <p:cNvSpPr txBox="1"/>
          <p:nvPr userDrawn="1"/>
        </p:nvSpPr>
        <p:spPr>
          <a:xfrm>
            <a:off x="2973229" y="1764522"/>
            <a:ext cx="3547586" cy="1165703"/>
          </a:xfrm>
          <a:prstGeom prst="rect">
            <a:avLst/>
          </a:prstGeom>
          <a:noFill/>
        </p:spPr>
        <p:txBody>
          <a:bodyPr wrap="square" lIns="68556" tIns="34289" rIns="68556" bIns="34289" rtlCol="0" anchor="t">
            <a:spAutoFit/>
          </a:bodyPr>
          <a:lstStyle/>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
        <p:nvSpPr>
          <p:cNvPr id="5" name="TextBox 4"/>
          <p:cNvSpPr txBox="1"/>
          <p:nvPr userDrawn="1"/>
        </p:nvSpPr>
        <p:spPr>
          <a:xfrm>
            <a:off x="8839200" y="4993274"/>
            <a:ext cx="457200" cy="173121"/>
          </a:xfrm>
          <a:prstGeom prst="rect">
            <a:avLst/>
          </a:prstGeom>
          <a:noFill/>
        </p:spPr>
        <p:txBody>
          <a:bodyPr wrap="square" lIns="91414" tIns="45707" rIns="91414" bIns="45707" rtlCol="0">
            <a:spAutoFit/>
          </a:bodyPr>
          <a:lstStyle/>
          <a:p>
            <a:pPr algn="ctr" defTabSz="914063"/>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345171292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68552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86" indent="-171386" algn="l" defTabSz="685528"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157" indent="-171386" algn="l" defTabSz="68552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6913"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199670"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2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9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62"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726"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97"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528" rtl="0" eaLnBrk="1" latinLnBrk="0" hangingPunct="1">
        <a:defRPr sz="1400" kern="1200">
          <a:solidFill>
            <a:schemeClr val="tx1"/>
          </a:solidFill>
          <a:latin typeface="+mn-lt"/>
          <a:ea typeface="+mn-ea"/>
          <a:cs typeface="+mn-cs"/>
        </a:defRPr>
      </a:lvl1pPr>
      <a:lvl2pPr marL="342758" algn="l" defTabSz="685528" rtl="0" eaLnBrk="1" latinLnBrk="0" hangingPunct="1">
        <a:defRPr sz="1400" kern="1200">
          <a:solidFill>
            <a:schemeClr val="tx1"/>
          </a:solidFill>
          <a:latin typeface="+mn-lt"/>
          <a:ea typeface="+mn-ea"/>
          <a:cs typeface="+mn-cs"/>
        </a:defRPr>
      </a:lvl2pPr>
      <a:lvl3pPr marL="685528" algn="l" defTabSz="685528" rtl="0" eaLnBrk="1" latinLnBrk="0" hangingPunct="1">
        <a:defRPr sz="1400" kern="1200">
          <a:solidFill>
            <a:schemeClr val="tx1"/>
          </a:solidFill>
          <a:latin typeface="+mn-lt"/>
          <a:ea typeface="+mn-ea"/>
          <a:cs typeface="+mn-cs"/>
        </a:defRPr>
      </a:lvl3pPr>
      <a:lvl4pPr marL="1028292" algn="l" defTabSz="685528" rtl="0" eaLnBrk="1" latinLnBrk="0" hangingPunct="1">
        <a:defRPr sz="1400" kern="1200">
          <a:solidFill>
            <a:schemeClr val="tx1"/>
          </a:solidFill>
          <a:latin typeface="+mn-lt"/>
          <a:ea typeface="+mn-ea"/>
          <a:cs typeface="+mn-cs"/>
        </a:defRPr>
      </a:lvl4pPr>
      <a:lvl5pPr marL="1371056" algn="l" defTabSz="685528" rtl="0" eaLnBrk="1" latinLnBrk="0" hangingPunct="1">
        <a:defRPr sz="1400" kern="1200">
          <a:solidFill>
            <a:schemeClr val="tx1"/>
          </a:solidFill>
          <a:latin typeface="+mn-lt"/>
          <a:ea typeface="+mn-ea"/>
          <a:cs typeface="+mn-cs"/>
        </a:defRPr>
      </a:lvl5pPr>
      <a:lvl6pPr marL="1713827" algn="l" defTabSz="685528" rtl="0" eaLnBrk="1" latinLnBrk="0" hangingPunct="1">
        <a:defRPr sz="1400" kern="1200">
          <a:solidFill>
            <a:schemeClr val="tx1"/>
          </a:solidFill>
          <a:latin typeface="+mn-lt"/>
          <a:ea typeface="+mn-ea"/>
          <a:cs typeface="+mn-cs"/>
        </a:defRPr>
      </a:lvl6pPr>
      <a:lvl7pPr marL="2056583" algn="l" defTabSz="685528" rtl="0" eaLnBrk="1" latinLnBrk="0" hangingPunct="1">
        <a:defRPr sz="1400" kern="1200">
          <a:solidFill>
            <a:schemeClr val="tx1"/>
          </a:solidFill>
          <a:latin typeface="+mn-lt"/>
          <a:ea typeface="+mn-ea"/>
          <a:cs typeface="+mn-cs"/>
        </a:defRPr>
      </a:lvl7pPr>
      <a:lvl8pPr marL="2399340" algn="l" defTabSz="685528" rtl="0" eaLnBrk="1" latinLnBrk="0" hangingPunct="1">
        <a:defRPr sz="1400" kern="1200">
          <a:solidFill>
            <a:schemeClr val="tx1"/>
          </a:solidFill>
          <a:latin typeface="+mn-lt"/>
          <a:ea typeface="+mn-ea"/>
          <a:cs typeface="+mn-cs"/>
        </a:defRPr>
      </a:lvl8pPr>
      <a:lvl9pPr marL="2742098" algn="l" defTabSz="685528"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3159952-CC42-4D4A-A66B-1593109D45C8}" type="datetimeFigureOut">
              <a:rPr lang="en-US" smtClean="0">
                <a:solidFill>
                  <a:prstClr val="black">
                    <a:tint val="75000"/>
                  </a:prstClr>
                </a:solidFill>
              </a:rPr>
              <a:pPr/>
              <a:t>4/16/2022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C6B8859-6038-40EE-8892-1F36DF0B59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11291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5.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6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8.xml"/><Relationship Id="rId6" Type="http://schemas.microsoft.com/office/2007/relationships/hdphoto" Target="../media/hdphoto3.wdp"/><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6199" y="23813"/>
            <a:ext cx="5170487"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图片 11269" descr="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728915"/>
            <a:ext cx="378618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76"/>
          <p:cNvSpPr txBox="1">
            <a:spLocks noChangeArrowheads="1"/>
          </p:cNvSpPr>
          <p:nvPr/>
        </p:nvSpPr>
        <p:spPr bwMode="auto">
          <a:xfrm>
            <a:off x="4373574" y="2584450"/>
            <a:ext cx="399573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3" tIns="45702" rIns="91323" bIns="45702">
            <a:spAutoFit/>
          </a:bodyPr>
          <a:lstStyle>
            <a:lvl1pPr defTabSz="912813">
              <a:defRPr sz="7200">
                <a:solidFill>
                  <a:schemeClr val="tx1"/>
                </a:solidFill>
                <a:latin typeface=".VnAvant" pitchFamily="34" charset="0"/>
                <a:ea typeface="SimSun" pitchFamily="2" charset="-122"/>
              </a:defRPr>
            </a:lvl1pPr>
            <a:lvl2pPr marL="742950" indent="-285750" defTabSz="912813">
              <a:defRPr sz="7200">
                <a:solidFill>
                  <a:schemeClr val="tx1"/>
                </a:solidFill>
                <a:latin typeface=".VnAvant" pitchFamily="34" charset="0"/>
                <a:ea typeface="SimSun" pitchFamily="2" charset="-122"/>
              </a:defRPr>
            </a:lvl2pPr>
            <a:lvl3pPr marL="1143000" indent="-228600" defTabSz="912813">
              <a:defRPr sz="7200">
                <a:solidFill>
                  <a:schemeClr val="tx1"/>
                </a:solidFill>
                <a:latin typeface=".VnAvant" pitchFamily="34" charset="0"/>
                <a:ea typeface="SimSun" pitchFamily="2" charset="-122"/>
              </a:defRPr>
            </a:lvl3pPr>
            <a:lvl4pPr marL="1600200" indent="-228600" defTabSz="912813">
              <a:defRPr sz="7200">
                <a:solidFill>
                  <a:schemeClr val="tx1"/>
                </a:solidFill>
                <a:latin typeface=".VnAvant" pitchFamily="34" charset="0"/>
                <a:ea typeface="SimSun" pitchFamily="2" charset="-122"/>
              </a:defRPr>
            </a:lvl4pPr>
            <a:lvl5pPr marL="2057400" indent="-228600" defTabSz="912813">
              <a:defRPr sz="7200">
                <a:solidFill>
                  <a:schemeClr val="tx1"/>
                </a:solidFill>
                <a:latin typeface=".VnAvant" pitchFamily="34" charset="0"/>
                <a:ea typeface="SimSun" pitchFamily="2" charset="-122"/>
              </a:defRPr>
            </a:lvl5pPr>
            <a:lvl6pPr marL="25146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9pPr>
          </a:lstStyle>
          <a:p>
            <a:pPr algn="ctr" fontAlgn="base">
              <a:spcBef>
                <a:spcPct val="0"/>
              </a:spcBef>
              <a:spcAft>
                <a:spcPct val="0"/>
              </a:spcAft>
            </a:pPr>
            <a:r>
              <a:rPr lang="en-US" altLang="en-US" sz="4000" b="1">
                <a:solidFill>
                  <a:srgbClr val="000000"/>
                </a:solidFill>
                <a:latin typeface="HP001 4 hàng" pitchFamily="34" charset="0"/>
                <a:ea typeface="字魂59号-创粗黑"/>
                <a:cs typeface="字魂59号-创粗黑"/>
              </a:rPr>
              <a:t>Chào mừng các con đến với tiết học Tiếng Việt</a:t>
            </a:r>
            <a:endParaRPr lang="zh-CN" altLang="en-US" sz="4000" b="1">
              <a:solidFill>
                <a:srgbClr val="000000"/>
              </a:solidFill>
              <a:latin typeface="经典趣体简"/>
            </a:endParaRPr>
          </a:p>
        </p:txBody>
      </p:sp>
    </p:spTree>
    <p:extLst>
      <p:ext uri="{BB962C8B-B14F-4D97-AF65-F5344CB8AC3E}">
        <p14:creationId xmlns:p14="http://schemas.microsoft.com/office/powerpoint/2010/main" val="2118279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decel="48000"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250" fill="hold"/>
                                        <p:tgtEl>
                                          <p:spTgt spid="11270"/>
                                        </p:tgtEl>
                                        <p:attrNameLst>
                                          <p:attrName>ppt_x</p:attrName>
                                        </p:attrNameLst>
                                      </p:cBhvr>
                                      <p:tavLst>
                                        <p:tav tm="0">
                                          <p:val>
                                            <p:strVal val="1+#ppt_w/2"/>
                                          </p:val>
                                        </p:tav>
                                        <p:tav tm="100000">
                                          <p:val>
                                            <p:strVal val="#ppt_x"/>
                                          </p:val>
                                        </p:tav>
                                      </p:tavLst>
                                    </p:anim>
                                    <p:anim calcmode="lin" valueType="num">
                                      <p:cBhvr additive="base">
                                        <p:cTn id="8" dur="1250" fill="hold"/>
                                        <p:tgtEl>
                                          <p:spTgt spid="1127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25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 by="(-#ppt_w*2)" calcmode="lin" valueType="num">
                                      <p:cBhvr rctx="PPT">
                                        <p:cTn id="19" dur="250" autoRev="1" fill="hold">
                                          <p:stCondLst>
                                            <p:cond delay="0"/>
                                          </p:stCondLst>
                                        </p:cTn>
                                        <p:tgtEl>
                                          <p:spTgt spid="6"/>
                                        </p:tgtEl>
                                        <p:attrNameLst>
                                          <p:attrName>ppt_w</p:attrName>
                                        </p:attrNameLst>
                                      </p:cBhvr>
                                    </p:anim>
                                    <p:anim by="(#ppt_w*0.50)" calcmode="lin" valueType="num">
                                      <p:cBhvr>
                                        <p:cTn id="20" dur="250" decel="50000" autoRev="1" fill="hold">
                                          <p:stCondLst>
                                            <p:cond delay="0"/>
                                          </p:stCondLst>
                                        </p:cTn>
                                        <p:tgtEl>
                                          <p:spTgt spid="6"/>
                                        </p:tgtEl>
                                        <p:attrNameLst>
                                          <p:attrName>ppt_x</p:attrName>
                                        </p:attrNameLst>
                                      </p:cBhvr>
                                    </p:anim>
                                    <p:anim from="(-#ppt_h/2)" to="(#ppt_y)" calcmode="lin" valueType="num">
                                      <p:cBhvr>
                                        <p:cTn id="21" dur="500" fill="hold">
                                          <p:stCondLst>
                                            <p:cond delay="0"/>
                                          </p:stCondLst>
                                        </p:cTn>
                                        <p:tgtEl>
                                          <p:spTgt spid="6"/>
                                        </p:tgtEl>
                                        <p:attrNameLst>
                                          <p:attrName>ppt_y</p:attrName>
                                        </p:attrNameLst>
                                      </p:cBhvr>
                                    </p:anim>
                                    <p:animRot by="21600000">
                                      <p:cBhvr>
                                        <p:cTn id="22"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a:extLst>
              <a:ext uri="{FF2B5EF4-FFF2-40B4-BE49-F238E27FC236}">
                <a16:creationId xmlns:a16="http://schemas.microsoft.com/office/drawing/2014/main" id="{1472BCDB-2094-4A04-87A2-6CA5D49275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 y="3275283"/>
            <a:ext cx="1017649" cy="1868221"/>
          </a:xfrm>
          <a:prstGeom prst="rect">
            <a:avLst/>
          </a:prstGeom>
        </p:spPr>
      </p:pic>
      <p:sp>
        <p:nvSpPr>
          <p:cNvPr id="30" name="Rectangle 29"/>
          <p:cNvSpPr/>
          <p:nvPr/>
        </p:nvSpPr>
        <p:spPr>
          <a:xfrm>
            <a:off x="990274" y="953126"/>
            <a:ext cx="7664531" cy="3939530"/>
          </a:xfrm>
          <a:prstGeom prst="rect">
            <a:avLst/>
          </a:prstGeom>
        </p:spPr>
        <p:txBody>
          <a:bodyPr wrap="square" lIns="91430" tIns="45715" rIns="91430" bIns="45715">
            <a:spAutoFit/>
          </a:bodyPr>
          <a:lstStyle/>
          <a:p>
            <a:pPr algn="just" defTabSz="914310"/>
            <a:r>
              <a:rPr lang="en-US" sz="2500" dirty="0">
                <a:solidFill>
                  <a:srgbClr val="0033CC"/>
                </a:solidFill>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solidFill>
                  <a:srgbClr val="0033CC"/>
                </a:solidFill>
                <a:latin typeface="Arial-Rounded" panose="020B0500000000000000" pitchFamily="34" charset="0"/>
                <a:ea typeface="Arial-Rounded" panose="020B0500000000000000" pitchFamily="34" charset="0"/>
                <a:cs typeface="Arial-Rounded" panose="020B0500000000000000" pitchFamily="34" charset="0"/>
              </a:rPr>
              <a:t>Kính gửi các chú bộ đội hải quân ở Trường Sa.</a:t>
            </a:r>
          </a:p>
          <a:p>
            <a:pPr algn="just" defTabSz="914310"/>
            <a:r>
              <a:rPr lang="en-US" sz="2400" dirty="0" smtClean="0">
                <a:solidFill>
                  <a:srgbClr val="0033CC"/>
                </a:solidFill>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solidFill>
                  <a:srgbClr val="0033CC"/>
                </a:solidFill>
                <a:latin typeface="Arial-Rounded" panose="020B0500000000000000" pitchFamily="34" charset="0"/>
                <a:ea typeface="Arial-Rounded" panose="020B0500000000000000" pitchFamily="34" charset="0"/>
                <a:cs typeface="Arial-Rounded" panose="020B0500000000000000" pitchFamily="34" charset="0"/>
              </a:rPr>
              <a:t>Cháu là Phan Minh Hoàng, học sinh lớp 2G, Trường Tiểu học Thăng Long, Hà Nội. Cháu muốn gửi tới các chú lời cảm ơn vì các chú đang ngày đêm canh giữ biển đảo, bảo vệ sự bình yên cho đất nước, để chúng cháu được cắp sách tới trường.</a:t>
            </a:r>
          </a:p>
          <a:p>
            <a:pPr algn="just" defTabSz="914310"/>
            <a:r>
              <a:rPr lang="en-US" sz="2400" dirty="0" smtClean="0">
                <a:solidFill>
                  <a:srgbClr val="0033CC"/>
                </a:solidFill>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solidFill>
                  <a:srgbClr val="0033CC"/>
                </a:solidFill>
                <a:latin typeface="Arial-Rounded" panose="020B0500000000000000" pitchFamily="34" charset="0"/>
                <a:ea typeface="Arial-Rounded" panose="020B0500000000000000" pitchFamily="34" charset="0"/>
                <a:cs typeface="Arial-Rounded" panose="020B0500000000000000" pitchFamily="34" charset="0"/>
              </a:rPr>
              <a:t>Cháu chúc các chú luôn mạnh khoẻ, hoàn thành tốt nhiệm vụ!</a:t>
            </a:r>
            <a:endParaRPr lang="en-US" sz="2400" dirty="0" smtClean="0">
              <a:solidFill>
                <a:srgbClr val="0033CC"/>
              </a:solidFill>
              <a:latin typeface="Arial-Rounded" panose="020B0500000000000000" pitchFamily="34" charset="0"/>
              <a:ea typeface="Arial-Rounded" panose="020B0500000000000000" pitchFamily="34" charset="0"/>
              <a:cs typeface="Arial-Rounded" panose="020B0500000000000000" pitchFamily="34" charset="0"/>
            </a:endParaRPr>
          </a:p>
          <a:p>
            <a:pPr algn="just" defTabSz="914310"/>
            <a:r>
              <a:rPr lang="en-US" sz="2400" dirty="0">
                <a:solidFill>
                  <a:srgbClr val="0033CC"/>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smtClean="0">
                <a:solidFill>
                  <a:srgbClr val="0033CC"/>
                </a:solidFill>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solidFill>
                  <a:srgbClr val="0033CC"/>
                </a:solidFill>
                <a:latin typeface="Arial-Rounded" panose="020B0500000000000000" pitchFamily="34" charset="0"/>
                <a:ea typeface="Arial-Rounded" panose="020B0500000000000000" pitchFamily="34" charset="0"/>
                <a:cs typeface="Arial-Rounded" panose="020B0500000000000000" pitchFamily="34" charset="0"/>
              </a:rPr>
              <a:t>Cháu</a:t>
            </a:r>
            <a:endParaRPr lang="en-US" sz="2400" dirty="0">
              <a:solidFill>
                <a:srgbClr val="0033CC"/>
              </a:solidFill>
              <a:latin typeface="Arial-Rounded" panose="020B0500000000000000" pitchFamily="34" charset="0"/>
              <a:ea typeface="Arial-Rounded" panose="020B0500000000000000" pitchFamily="34" charset="0"/>
              <a:cs typeface="Arial-Rounded" panose="020B0500000000000000" pitchFamily="34" charset="0"/>
            </a:endParaRPr>
          </a:p>
          <a:p>
            <a:pPr algn="just" defTabSz="914310"/>
            <a:r>
              <a:rPr lang="en-US" sz="2400" dirty="0" smtClean="0">
                <a:solidFill>
                  <a:srgbClr val="0033CC"/>
                </a:solidFill>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solidFill>
                  <a:srgbClr val="0033CC"/>
                </a:solidFill>
                <a:latin typeface="Arial-Rounded" panose="020B0500000000000000" pitchFamily="34" charset="0"/>
                <a:ea typeface="Arial-Rounded" panose="020B0500000000000000" pitchFamily="34" charset="0"/>
                <a:cs typeface="Arial-Rounded" panose="020B0500000000000000" pitchFamily="34" charset="0"/>
              </a:rPr>
              <a:t>Minh Hoàng</a:t>
            </a:r>
          </a:p>
        </p:txBody>
      </p:sp>
      <p:sp>
        <p:nvSpPr>
          <p:cNvPr id="31" name="TextBox 30"/>
          <p:cNvSpPr txBox="1"/>
          <p:nvPr/>
        </p:nvSpPr>
        <p:spPr>
          <a:xfrm>
            <a:off x="3091563" y="391013"/>
            <a:ext cx="3461955" cy="584749"/>
          </a:xfrm>
          <a:prstGeom prst="rect">
            <a:avLst/>
          </a:prstGeom>
          <a:noFill/>
        </p:spPr>
        <p:txBody>
          <a:bodyPr wrap="square" lIns="91412" tIns="45707" rIns="91412" bIns="45707" rtlCol="0">
            <a:spAutoFit/>
          </a:bodyPr>
          <a:lstStyle/>
          <a:p>
            <a:pPr algn="ctr" defTabSz="913959"/>
            <a:r>
              <a:rPr lang="en-US" sz="3200" b="1" dirty="0" smtClean="0">
                <a:solidFill>
                  <a:srgbClr val="FF3300"/>
                </a:solidFill>
                <a:latin typeface="Arial-Rounded" panose="020B0500000000000000" pitchFamily="34" charset="0"/>
                <a:ea typeface="Arial-Rounded" panose="020B0500000000000000" pitchFamily="34" charset="0"/>
                <a:cs typeface="Arial-Rounded" panose="020B0500000000000000" pitchFamily="34" charset="0"/>
              </a:rPr>
              <a:t>BÀI THAM KHẢO</a:t>
            </a:r>
            <a:endParaRPr lang="en-US" sz="3200" b="1" dirty="0">
              <a:solidFill>
                <a:srgbClr val="FF33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31231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randombar(horizontal)">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5C09F252-F7DB-494D-A868-3AA96ACEFA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054" y="-766494"/>
            <a:ext cx="5217746" cy="3733800"/>
          </a:xfrm>
          <a:prstGeom prst="rect">
            <a:avLst/>
          </a:prstGeom>
        </p:spPr>
      </p:pic>
      <p:pic>
        <p:nvPicPr>
          <p:cNvPr id="5" name="图片 3">
            <a:extLst>
              <a:ext uri="{FF2B5EF4-FFF2-40B4-BE49-F238E27FC236}">
                <a16:creationId xmlns:a16="http://schemas.microsoft.com/office/drawing/2014/main" id="{88C024A3-7B6C-48F8-920A-ACE2F37BC2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38601" y="231014"/>
            <a:ext cx="5105400" cy="5105400"/>
          </a:xfrm>
          <a:prstGeom prst="rect">
            <a:avLst/>
          </a:prstGeom>
        </p:spPr>
      </p:pic>
      <p:sp>
        <p:nvSpPr>
          <p:cNvPr id="7" name="文本框 12">
            <a:extLst>
              <a:ext uri="{FF2B5EF4-FFF2-40B4-BE49-F238E27FC236}">
                <a16:creationId xmlns:a16="http://schemas.microsoft.com/office/drawing/2014/main" id="{280E0337-0763-4611-8687-43DD667EC7F9}"/>
              </a:ext>
            </a:extLst>
          </p:cNvPr>
          <p:cNvSpPr txBox="1"/>
          <p:nvPr/>
        </p:nvSpPr>
        <p:spPr>
          <a:xfrm rot="21333005">
            <a:off x="215540" y="1028177"/>
            <a:ext cx="4634279" cy="974181"/>
          </a:xfrm>
          <a:prstGeom prst="rect">
            <a:avLst/>
          </a:prstGeom>
          <a:noFill/>
        </p:spPr>
        <p:txBody>
          <a:bodyPr wrap="square" lIns="91420" tIns="45711" rIns="91420" bIns="45711" rtlCol="0">
            <a:spAutoFit/>
          </a:bodyPr>
          <a:lstStyle/>
          <a:p>
            <a:pPr algn="ctr" defTabSz="914072">
              <a:lnSpc>
                <a:spcPct val="120000"/>
              </a:lnSpc>
            </a:pP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Viết</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vào</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vở</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en-US" altLang="zh-CN"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图片 5">
            <a:extLst>
              <a:ext uri="{FF2B5EF4-FFF2-40B4-BE49-F238E27FC236}">
                <a16:creationId xmlns:a16="http://schemas.microsoft.com/office/drawing/2014/main" id="{844F8271-2CB8-4342-9AB7-EA26C95D23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6084" y="3061946"/>
            <a:ext cx="1937521" cy="1860207"/>
          </a:xfrm>
          <a:prstGeom prst="rect">
            <a:avLst/>
          </a:prstGeom>
        </p:spPr>
      </p:pic>
    </p:spTree>
    <p:extLst>
      <p:ext uri="{BB962C8B-B14F-4D97-AF65-F5344CB8AC3E}">
        <p14:creationId xmlns:p14="http://schemas.microsoft.com/office/powerpoint/2010/main" val="2242448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5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left)">
                                      <p:cBhvr>
                                        <p:cTn id="2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6921" y="3447"/>
            <a:ext cx="9129292" cy="5135744"/>
          </a:xfrm>
          <a:prstGeom prst="rect">
            <a:avLst/>
          </a:prstGeom>
          <a:noFill/>
          <a:ln w="9525">
            <a:noFill/>
          </a:ln>
        </p:spPr>
      </p:pic>
      <p:pic>
        <p:nvPicPr>
          <p:cNvPr id="2084" name="图片 2083" descr="3"/>
          <p:cNvPicPr>
            <a:picLocks noChangeAspect="1"/>
          </p:cNvPicPr>
          <p:nvPr/>
        </p:nvPicPr>
        <p:blipFill>
          <a:blip r:embed="rId4"/>
          <a:stretch>
            <a:fillRect/>
          </a:stretch>
        </p:blipFill>
        <p:spPr>
          <a:xfrm>
            <a:off x="255227" y="610948"/>
            <a:ext cx="8712279" cy="8644595"/>
          </a:xfrm>
          <a:prstGeom prst="rect">
            <a:avLst/>
          </a:prstGeom>
          <a:noFill/>
          <a:ln w="9525">
            <a:noFill/>
          </a:ln>
        </p:spPr>
      </p:pic>
      <p:pic>
        <p:nvPicPr>
          <p:cNvPr id="2078" name="图片 2077" descr="2"/>
          <p:cNvPicPr>
            <a:picLocks noChangeAspect="1"/>
          </p:cNvPicPr>
          <p:nvPr/>
        </p:nvPicPr>
        <p:blipFill>
          <a:blip r:embed="rId5"/>
          <a:stretch>
            <a:fillRect/>
          </a:stretch>
        </p:blipFill>
        <p:spPr>
          <a:xfrm>
            <a:off x="451620" y="265405"/>
            <a:ext cx="1681894" cy="560106"/>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7044228" y="226628"/>
            <a:ext cx="1884344" cy="873766"/>
          </a:xfrm>
          <a:prstGeom prst="rect">
            <a:avLst/>
          </a:prstGeom>
          <a:noFill/>
          <a:ln w="9525">
            <a:noFill/>
          </a:ln>
        </p:spPr>
      </p:pic>
      <p:sp>
        <p:nvSpPr>
          <p:cNvPr id="8" name="Title 1"/>
          <p:cNvSpPr txBox="1">
            <a:spLocks/>
          </p:cNvSpPr>
          <p:nvPr/>
        </p:nvSpPr>
        <p:spPr>
          <a:xfrm>
            <a:off x="921633" y="2984170"/>
            <a:ext cx="8045873" cy="125073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lIns="91432" tIns="45718" rIns="91432" bIns="45718" anchor="ct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CHÀO TẠM BIỆT CÁC EM!</a:t>
            </a:r>
          </a:p>
        </p:txBody>
      </p:sp>
    </p:spTree>
    <p:extLst>
      <p:ext uri="{BB962C8B-B14F-4D97-AF65-F5344CB8AC3E}">
        <p14:creationId xmlns:p14="http://schemas.microsoft.com/office/powerpoint/2010/main" val="446307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500" fill="hold"/>
                                        <p:tgtEl>
                                          <p:spTgt spid="2084"/>
                                        </p:tgtEl>
                                        <p:attrNameLst>
                                          <p:attrName>r</p:attrName>
                                        </p:attrNameLst>
                                      </p:cBhvr>
                                    </p:animRot>
                                  </p:childTnLst>
                                </p:cTn>
                              </p:par>
                              <p:par>
                                <p:cTn id="7" presetID="2" presetClass="entr" presetSubtype="2" fill="hold" nodeType="withEffect">
                                  <p:stCondLst>
                                    <p:cond delay="0"/>
                                  </p:stCondLst>
                                  <p:childTnLst>
                                    <p:set>
                                      <p:cBhvr>
                                        <p:cTn id="8" dur="1" fill="hold">
                                          <p:stCondLst>
                                            <p:cond delay="0"/>
                                          </p:stCondLst>
                                        </p:cTn>
                                        <p:tgtEl>
                                          <p:spTgt spid="2078"/>
                                        </p:tgtEl>
                                        <p:attrNameLst>
                                          <p:attrName>style.visibility</p:attrName>
                                        </p:attrNameLst>
                                      </p:cBhvr>
                                      <p:to>
                                        <p:strVal val="visible"/>
                                      </p:to>
                                    </p:set>
                                    <p:anim calcmode="lin" valueType="num">
                                      <p:cBhvr additive="base">
                                        <p:cTn id="9" dur="500" fill="hold"/>
                                        <p:tgtEl>
                                          <p:spTgt spid="2078"/>
                                        </p:tgtEl>
                                        <p:attrNameLst>
                                          <p:attrName>ppt_x</p:attrName>
                                        </p:attrNameLst>
                                      </p:cBhvr>
                                      <p:tavLst>
                                        <p:tav tm="0">
                                          <p:val>
                                            <p:strVal val="1+#ppt_w/2"/>
                                          </p:val>
                                        </p:tav>
                                        <p:tav tm="100000">
                                          <p:val>
                                            <p:strVal val="#ppt_x"/>
                                          </p:val>
                                        </p:tav>
                                      </p:tavLst>
                                    </p:anim>
                                    <p:anim calcmode="lin" valueType="num">
                                      <p:cBhvr additive="base">
                                        <p:cTn id="10" dur="500" fill="hold"/>
                                        <p:tgtEl>
                                          <p:spTgt spid="2078"/>
                                        </p:tgtEl>
                                        <p:attrNameLst>
                                          <p:attrName>ppt_y</p:attrName>
                                        </p:attrNameLst>
                                      </p:cBhvr>
                                      <p:tavLst>
                                        <p:tav tm="0">
                                          <p:val>
                                            <p:strVal val="#ppt_y"/>
                                          </p:val>
                                        </p:tav>
                                        <p:tav tm="100000">
                                          <p:val>
                                            <p:strVal val="#ppt_y"/>
                                          </p:val>
                                        </p:tav>
                                      </p:tavLst>
                                    </p:anim>
                                  </p:childTnLst>
                                </p:cTn>
                              </p:par>
                              <p:par>
                                <p:cTn id="11" presetID="47" presetClass="entr" presetSubtype="0" fill="hold" nodeType="withEffect">
                                  <p:stCondLst>
                                    <p:cond delay="0"/>
                                  </p:stCondLst>
                                  <p:childTnLst>
                                    <p:set>
                                      <p:cBhvr>
                                        <p:cTn id="12" dur="1" fill="hold">
                                          <p:stCondLst>
                                            <p:cond delay="0"/>
                                          </p:stCondLst>
                                        </p:cTn>
                                        <p:tgtEl>
                                          <p:spTgt spid="2088"/>
                                        </p:tgtEl>
                                        <p:attrNameLst>
                                          <p:attrName>style.visibility</p:attrName>
                                        </p:attrNameLst>
                                      </p:cBhvr>
                                      <p:to>
                                        <p:strVal val="visible"/>
                                      </p:to>
                                    </p:set>
                                    <p:animEffect transition="in" filter="fade">
                                      <p:cBhvr>
                                        <p:cTn id="13" dur="500"/>
                                        <p:tgtEl>
                                          <p:spTgt spid="2088"/>
                                        </p:tgtEl>
                                      </p:cBhvr>
                                    </p:animEffect>
                                    <p:anim calcmode="lin" valueType="num">
                                      <p:cBhvr>
                                        <p:cTn id="14" dur="500" fill="hold"/>
                                        <p:tgtEl>
                                          <p:spTgt spid="2088"/>
                                        </p:tgtEl>
                                        <p:attrNameLst>
                                          <p:attrName>ppt_x</p:attrName>
                                        </p:attrNameLst>
                                      </p:cBhvr>
                                      <p:tavLst>
                                        <p:tav tm="0">
                                          <p:val>
                                            <p:strVal val="#ppt_x"/>
                                          </p:val>
                                        </p:tav>
                                        <p:tav tm="100000">
                                          <p:val>
                                            <p:strVal val="#ppt_x"/>
                                          </p:val>
                                        </p:tav>
                                      </p:tavLst>
                                    </p:anim>
                                    <p:anim calcmode="lin" valueType="num">
                                      <p:cBhvr>
                                        <p:cTn id="15" dur="500" fill="hold"/>
                                        <p:tgtEl>
                                          <p:spTgt spid="2088"/>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31"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90"/>
                                          </p:val>
                                        </p:tav>
                                        <p:tav tm="100000">
                                          <p:val>
                                            <p:fltVal val="0"/>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卡通儿童与收音机素材矢量图片(图片ID:954126)_-儿童幼儿-矢量人物-矢量素材_ 素材宝scbao.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476250"/>
            <a:ext cx="10160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a:spLocks noChangeArrowheads="1"/>
          </p:cNvSpPr>
          <p:nvPr/>
        </p:nvSpPr>
        <p:spPr bwMode="auto">
          <a:xfrm>
            <a:off x="1905000" y="133350"/>
            <a:ext cx="5410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5" rIns="91407" bIns="45705">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914072" eaLnBrk="0" fontAlgn="base" hangingPunct="0">
              <a:spcBef>
                <a:spcPct val="0"/>
              </a:spcBef>
              <a:spcAft>
                <a:spcPct val="0"/>
              </a:spcAft>
              <a:buFontTx/>
              <a:buNone/>
            </a:pPr>
            <a:r>
              <a:rPr lang="en-US" altLang="en-US" sz="6000" dirty="0" err="1">
                <a:solidFill>
                  <a:srgbClr val="006600"/>
                </a:solidFill>
                <a:latin typeface="Arial-Rounded" pitchFamily="34" charset="0"/>
                <a:ea typeface="字魂59号-创粗黑"/>
                <a:cs typeface="字魂59号-创粗黑"/>
              </a:rPr>
              <a:t>Khởi</a:t>
            </a:r>
            <a:r>
              <a:rPr lang="en-US" altLang="en-US" sz="6000" dirty="0">
                <a:solidFill>
                  <a:srgbClr val="006600"/>
                </a:solidFill>
                <a:latin typeface="Arial-Rounded" pitchFamily="34" charset="0"/>
                <a:ea typeface="字魂59号-创粗黑"/>
                <a:cs typeface="字魂59号-创粗黑"/>
              </a:rPr>
              <a:t> </a:t>
            </a:r>
            <a:r>
              <a:rPr lang="vi-VN" altLang="en-US" sz="6000" dirty="0">
                <a:solidFill>
                  <a:srgbClr val="006600"/>
                </a:solidFill>
                <a:latin typeface="Arial-Rounded" pitchFamily="34" charset="0"/>
                <a:ea typeface="字魂59号-创粗黑"/>
                <a:cs typeface="字魂59号-创粗黑"/>
              </a:rPr>
              <a:t>động</a:t>
            </a:r>
            <a:endParaRPr lang="en-US" altLang="en-US" sz="6000" dirty="0">
              <a:solidFill>
                <a:srgbClr val="006600"/>
              </a:solidFill>
              <a:latin typeface="Arial-Rounded" pitchFamily="34" charset="0"/>
              <a:ea typeface="字魂59号-创粗黑"/>
              <a:cs typeface="字魂59号-创粗黑"/>
            </a:endParaRPr>
          </a:p>
        </p:txBody>
      </p:sp>
    </p:spTree>
    <p:extLst>
      <p:ext uri="{BB962C8B-B14F-4D97-AF65-F5344CB8AC3E}">
        <p14:creationId xmlns:p14="http://schemas.microsoft.com/office/powerpoint/2010/main" val="2419769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图片 10244" descr="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104971"/>
            <a:ext cx="3276600" cy="303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p:cNvPr>
          <p:cNvSpPr/>
          <p:nvPr/>
        </p:nvSpPr>
        <p:spPr>
          <a:xfrm>
            <a:off x="0" y="0"/>
            <a:ext cx="9220200" cy="2350776"/>
          </a:xfrm>
          <a:prstGeom prst="rect">
            <a:avLst/>
          </a:prstGeom>
          <a:noFill/>
          <a:ln w="12700" cap="flat" cmpd="sng" algn="ctr">
            <a:noFill/>
            <a:prstDash val="solid"/>
            <a:miter lim="800000"/>
          </a:ln>
          <a:effectLst/>
        </p:spPr>
        <p:txBody>
          <a:bodyPr lIns="91393" tIns="45702" rIns="91393" bIns="45702" anchor="ctr"/>
          <a:lstStyle/>
          <a:p>
            <a:pPr algn="ctr" defTabSz="914072">
              <a:lnSpc>
                <a:spcPct val="130000"/>
              </a:lnSpc>
              <a:defRPr/>
            </a:pPr>
            <a:r>
              <a:rPr lang="en-US" sz="48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Luyện tập</a:t>
            </a:r>
            <a:endParaRPr lang="en-US" sz="48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algn="ctr" defTabSz="914072">
              <a:lnSpc>
                <a:spcPct val="130000"/>
              </a:lnSpc>
              <a:defRPr/>
            </a:pPr>
            <a:r>
              <a:rPr lang="en-US" sz="44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Viết lời cảm ơn các chú bộ đội hải quân</a:t>
            </a:r>
            <a:endParaRPr lang="vi-VN" sz="4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170060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5" presetClass="entr" presetSubtype="0" fill="hold" nodeType="after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500" fill="hold"/>
                                        <p:tgtEl>
                                          <p:spTgt spid="10245"/>
                                        </p:tgtEl>
                                        <p:attrNameLst>
                                          <p:attrName>ppt_w</p:attrName>
                                        </p:attrNameLst>
                                      </p:cBhvr>
                                      <p:tavLst>
                                        <p:tav tm="0">
                                          <p:val>
                                            <p:fltVal val="0"/>
                                          </p:val>
                                        </p:tav>
                                        <p:tav tm="100000">
                                          <p:val>
                                            <p:strVal val="#ppt_w"/>
                                          </p:val>
                                        </p:tav>
                                      </p:tavLst>
                                    </p:anim>
                                    <p:anim calcmode="lin" valueType="num">
                                      <p:cBhvr>
                                        <p:cTn id="8" dur="500" fill="hold"/>
                                        <p:tgtEl>
                                          <p:spTgt spid="10245"/>
                                        </p:tgtEl>
                                        <p:attrNameLst>
                                          <p:attrName>ppt_h</p:attrName>
                                        </p:attrNameLst>
                                      </p:cBhvr>
                                      <p:tavLst>
                                        <p:tav tm="0">
                                          <p:val>
                                            <p:fltVal val="0"/>
                                          </p:val>
                                        </p:tav>
                                        <p:tav tm="100000">
                                          <p:val>
                                            <p:strVal val="#ppt_h"/>
                                          </p:val>
                                        </p:tav>
                                      </p:tavLst>
                                    </p:anim>
                                    <p:anim calcmode="lin" valueType="num">
                                      <p:cBhvr>
                                        <p:cTn id="9" dur="500" fill="hold"/>
                                        <p:tgtEl>
                                          <p:spTgt spid="10245"/>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024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图片 12293" descr="2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65" y="3714750"/>
            <a:ext cx="2663723" cy="154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图片 12292" descr="2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109776"/>
            <a:ext cx="1642821" cy="303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461;p28"/>
          <p:cNvSpPr txBox="1">
            <a:spLocks noChangeArrowheads="1"/>
          </p:cNvSpPr>
          <p:nvPr/>
        </p:nvSpPr>
        <p:spPr bwMode="auto">
          <a:xfrm>
            <a:off x="457200" y="-33798"/>
            <a:ext cx="7953376" cy="1177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41" tIns="121741" rIns="121741" bIns="121741"/>
          <a:lstStyle>
            <a:lvl1pPr defTabSz="912813">
              <a:defRPr sz="7200">
                <a:solidFill>
                  <a:schemeClr val="tx1"/>
                </a:solidFill>
                <a:latin typeface=".VnAvant" pitchFamily="34" charset="0"/>
                <a:ea typeface="SimSun" pitchFamily="2" charset="-122"/>
              </a:defRPr>
            </a:lvl1pPr>
            <a:lvl2pPr marL="914400" indent="-393700" defTabSz="912813">
              <a:defRPr sz="7200">
                <a:solidFill>
                  <a:schemeClr val="tx1"/>
                </a:solidFill>
                <a:latin typeface=".VnAvant" pitchFamily="34" charset="0"/>
                <a:ea typeface="SimSun" pitchFamily="2" charset="-122"/>
              </a:defRPr>
            </a:lvl2pPr>
            <a:lvl3pPr marL="1371600" indent="-393700" defTabSz="912813">
              <a:defRPr sz="7200">
                <a:solidFill>
                  <a:schemeClr val="tx1"/>
                </a:solidFill>
                <a:latin typeface=".VnAvant" pitchFamily="34" charset="0"/>
                <a:ea typeface="SimSun" pitchFamily="2" charset="-122"/>
              </a:defRPr>
            </a:lvl3pPr>
            <a:lvl4pPr marL="1828800" indent="-393700" defTabSz="912813">
              <a:defRPr sz="7200">
                <a:solidFill>
                  <a:schemeClr val="tx1"/>
                </a:solidFill>
                <a:latin typeface=".VnAvant" pitchFamily="34" charset="0"/>
                <a:ea typeface="SimSun" pitchFamily="2" charset="-122"/>
              </a:defRPr>
            </a:lvl4pPr>
            <a:lvl5pPr marL="2286000" indent="-393700" defTabSz="912813">
              <a:defRPr sz="7200">
                <a:solidFill>
                  <a:schemeClr val="tx1"/>
                </a:solidFill>
                <a:latin typeface=".VnAvant" pitchFamily="34" charset="0"/>
                <a:ea typeface="SimSun" pitchFamily="2" charset="-122"/>
              </a:defRPr>
            </a:lvl5pPr>
            <a:lvl6pPr marL="2743200" indent="-393700" defTabSz="912813" eaLnBrk="0" fontAlgn="base" hangingPunct="0">
              <a:spcBef>
                <a:spcPct val="0"/>
              </a:spcBef>
              <a:spcAft>
                <a:spcPct val="0"/>
              </a:spcAft>
              <a:defRPr sz="7200">
                <a:solidFill>
                  <a:schemeClr val="tx1"/>
                </a:solidFill>
                <a:latin typeface=".VnAvant" pitchFamily="34" charset="0"/>
                <a:ea typeface="SimSun" pitchFamily="2" charset="-122"/>
              </a:defRPr>
            </a:lvl6pPr>
            <a:lvl7pPr marL="3200400" indent="-393700" defTabSz="912813" eaLnBrk="0" fontAlgn="base" hangingPunct="0">
              <a:spcBef>
                <a:spcPct val="0"/>
              </a:spcBef>
              <a:spcAft>
                <a:spcPct val="0"/>
              </a:spcAft>
              <a:defRPr sz="7200">
                <a:solidFill>
                  <a:schemeClr val="tx1"/>
                </a:solidFill>
                <a:latin typeface=".VnAvant" pitchFamily="34" charset="0"/>
                <a:ea typeface="SimSun" pitchFamily="2" charset="-122"/>
              </a:defRPr>
            </a:lvl7pPr>
            <a:lvl8pPr marL="3657600" indent="-393700" defTabSz="912813" eaLnBrk="0" fontAlgn="base" hangingPunct="0">
              <a:spcBef>
                <a:spcPct val="0"/>
              </a:spcBef>
              <a:spcAft>
                <a:spcPct val="0"/>
              </a:spcAft>
              <a:defRPr sz="7200">
                <a:solidFill>
                  <a:schemeClr val="tx1"/>
                </a:solidFill>
                <a:latin typeface=".VnAvant" pitchFamily="34" charset="0"/>
                <a:ea typeface="SimSun" pitchFamily="2" charset="-122"/>
              </a:defRPr>
            </a:lvl8pPr>
            <a:lvl9pPr marL="4114800" indent="-393700" defTabSz="912813" eaLnBrk="0" fontAlgn="base" hangingPunct="0">
              <a:spcBef>
                <a:spcPct val="0"/>
              </a:spcBef>
              <a:spcAft>
                <a:spcPct val="0"/>
              </a:spcAft>
              <a:defRPr sz="7200">
                <a:solidFill>
                  <a:schemeClr val="tx1"/>
                </a:solidFill>
                <a:latin typeface=".VnAvant" pitchFamily="34" charset="0"/>
                <a:ea typeface="SimSun" pitchFamily="2" charset="-122"/>
              </a:defRPr>
            </a:lvl9pPr>
          </a:lstStyle>
          <a:p>
            <a:pPr algn="ctr" fontAlgn="base">
              <a:spcBef>
                <a:spcPts val="600"/>
              </a:spcBef>
              <a:spcAft>
                <a:spcPct val="0"/>
              </a:spcAft>
              <a:buClr>
                <a:srgbClr val="4472C4"/>
              </a:buClr>
              <a:buSzPts val="2600"/>
            </a:pPr>
            <a:r>
              <a:rPr lang="en-US" altLang="en-US" sz="6000" dirty="0" smtClean="0">
                <a:solidFill>
                  <a:srgbClr val="00B050"/>
                </a:solidFill>
                <a:latin typeface="Times New Roman" panose="02020603050405020304" pitchFamily="18" charset="0"/>
                <a:ea typeface="字魂59号-创粗黑"/>
                <a:cs typeface="Times New Roman" panose="02020603050405020304" pitchFamily="18" charset="0"/>
                <a:sym typeface="Chivo Light"/>
              </a:rPr>
              <a:t>Yêu cầu cần đạt</a:t>
            </a:r>
            <a:endParaRPr lang="en-US" altLang="en-US" sz="6000" dirty="0">
              <a:solidFill>
                <a:srgbClr val="00B050"/>
              </a:solidFill>
              <a:latin typeface="Times New Roman" panose="02020603050405020304" pitchFamily="18" charset="0"/>
              <a:ea typeface="字魂59号-创粗黑"/>
              <a:cs typeface="Times New Roman" panose="02020603050405020304" pitchFamily="18" charset="0"/>
              <a:sym typeface="Chivo Light"/>
            </a:endParaRPr>
          </a:p>
        </p:txBody>
      </p:sp>
      <p:sp>
        <p:nvSpPr>
          <p:cNvPr id="8" name="Hình chữ nhật: Góc Tròn 2">
            <a:extLst>
              <a:ext uri="{FF2B5EF4-FFF2-40B4-BE49-F238E27FC236}">
                <a16:creationId xmlns:a16="http://schemas.microsoft.com/office/drawing/2014/main" id="{C80951C1-5E30-47CC-806F-235746522BFF}"/>
              </a:ext>
            </a:extLst>
          </p:cNvPr>
          <p:cNvSpPr/>
          <p:nvPr/>
        </p:nvSpPr>
        <p:spPr>
          <a:xfrm>
            <a:off x="1132880" y="1290708"/>
            <a:ext cx="6198707" cy="912336"/>
          </a:xfrm>
          <a:prstGeom prst="roundRect">
            <a:avLst/>
          </a:prstGeom>
          <a:solidFill>
            <a:srgbClr val="FFFF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595"/>
            <a:r>
              <a:rPr lang="en-US" sz="2000" b="1" dirty="0">
                <a:solidFill>
                  <a:srgbClr val="002060"/>
                </a:solidFill>
                <a:latin typeface="Times New Roman" panose="02020603050405020304" pitchFamily="18" charset="0"/>
                <a:cs typeface="Times New Roman" panose="02020603050405020304" pitchFamily="18" charset="0"/>
              </a:rPr>
              <a:t>1. </a:t>
            </a:r>
            <a:r>
              <a:rPr lang="en-US" sz="2000" b="1" dirty="0" smtClean="0">
                <a:solidFill>
                  <a:srgbClr val="002060"/>
                </a:solidFill>
                <a:latin typeface="Times New Roman" panose="02020603050405020304" pitchFamily="18" charset="0"/>
                <a:cs typeface="Times New Roman" panose="02020603050405020304" pitchFamily="18" charset="0"/>
              </a:rPr>
              <a:t>Biết một số những điều về chú bộ đội hải quân.</a:t>
            </a:r>
            <a:r>
              <a:rPr lang="en-US" sz="2000" b="1" dirty="0" smtClean="0">
                <a:solidFill>
                  <a:srgbClr val="002060"/>
                </a:solidFill>
                <a:latin typeface="Times New Roman" panose="02020603050405020304" pitchFamily="18" charset="0"/>
                <a:cs typeface="Times New Roman" panose="02020603050405020304" pitchFamily="18" charset="0"/>
              </a:rPr>
              <a:t> </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9" name="Hình chữ nhật: Góc Tròn 3">
            <a:extLst>
              <a:ext uri="{FF2B5EF4-FFF2-40B4-BE49-F238E27FC236}">
                <a16:creationId xmlns:a16="http://schemas.microsoft.com/office/drawing/2014/main" id="{B4A57ACB-AC00-44D8-A227-E199238C3085}"/>
              </a:ext>
            </a:extLst>
          </p:cNvPr>
          <p:cNvSpPr/>
          <p:nvPr/>
        </p:nvSpPr>
        <p:spPr>
          <a:xfrm>
            <a:off x="1201754" y="2624803"/>
            <a:ext cx="6129833" cy="997929"/>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595"/>
            <a:r>
              <a:rPr lang="en-US" sz="2000" b="1" dirty="0">
                <a:solidFill>
                  <a:srgbClr val="002060"/>
                </a:solidFill>
                <a:latin typeface="Times New Roman" panose="02020603050405020304" pitchFamily="18" charset="0"/>
              </a:rPr>
              <a:t>2. </a:t>
            </a:r>
            <a:r>
              <a:rPr lang="en-US" sz="2000" b="1" dirty="0" smtClean="0">
                <a:solidFill>
                  <a:srgbClr val="002060"/>
                </a:solidFill>
                <a:latin typeface="Times New Roman" panose="02020603050405020304" pitchFamily="18" charset="0"/>
              </a:rPr>
              <a:t>Phát triển kĩ năng viết đoạn </a:t>
            </a:r>
            <a:r>
              <a:rPr lang="en-US" sz="2000" b="1" dirty="0" smtClean="0">
                <a:solidFill>
                  <a:srgbClr val="002060"/>
                </a:solidFill>
                <a:latin typeface="Times New Roman" panose="02020603050405020304" pitchFamily="18" charset="0"/>
              </a:rPr>
              <a:t>văn nói lời cảm ơn các chú bộ đội hải quân đang làm nhiệm vụ bảo vệ biển đảo của Tổ quốc. </a:t>
            </a:r>
            <a:endParaRPr lang="en-US" sz="2000" b="1" dirty="0">
              <a:solidFill>
                <a:srgbClr val="002060"/>
              </a:solidFill>
              <a:latin typeface="Arial"/>
            </a:endParaRPr>
          </a:p>
        </p:txBody>
      </p:sp>
    </p:spTree>
    <p:extLst>
      <p:ext uri="{BB962C8B-B14F-4D97-AF65-F5344CB8AC3E}">
        <p14:creationId xmlns:p14="http://schemas.microsoft.com/office/powerpoint/2010/main" val="693863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0-#ppt_w/2"/>
                                          </p:val>
                                        </p:tav>
                                        <p:tav tm="100000">
                                          <p:val>
                                            <p:strVal val="#ppt_x"/>
                                          </p:val>
                                        </p:tav>
                                      </p:tavLst>
                                    </p:anim>
                                    <p:anim calcmode="lin" valueType="num">
                                      <p:cBhvr additive="base">
                                        <p:cTn id="8" dur="500" fill="hold"/>
                                        <p:tgtEl>
                                          <p:spTgt spid="122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additive="base">
                                        <p:cTn id="13" dur="750" fill="hold"/>
                                        <p:tgtEl>
                                          <p:spTgt spid="12293"/>
                                        </p:tgtEl>
                                        <p:attrNameLst>
                                          <p:attrName>ppt_x</p:attrName>
                                        </p:attrNameLst>
                                      </p:cBhvr>
                                      <p:tavLst>
                                        <p:tav tm="0">
                                          <p:val>
                                            <p:strVal val="1+#ppt_w/2"/>
                                          </p:val>
                                        </p:tav>
                                        <p:tav tm="100000">
                                          <p:val>
                                            <p:strVal val="#ppt_x"/>
                                          </p:val>
                                        </p:tav>
                                      </p:tavLst>
                                    </p:anim>
                                    <p:anim calcmode="lin" valueType="num">
                                      <p:cBhvr additive="base">
                                        <p:cTn id="14" dur="750" fill="hold"/>
                                        <p:tgtEl>
                                          <p:spTgt spid="1229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style.rotation</p:attrName>
                                        </p:attrNameLst>
                                      </p:cBhvr>
                                      <p:tavLst>
                                        <p:tav tm="0">
                                          <p:val>
                                            <p:fltVal val="90"/>
                                          </p:val>
                                        </p:tav>
                                        <p:tav tm="100000">
                                          <p:val>
                                            <p:fltVal val="0"/>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28600" y="3365962"/>
            <a:ext cx="8763000" cy="1664061"/>
          </a:xfrm>
          <a:prstGeom prst="roundRect">
            <a:avLst/>
          </a:prstGeom>
          <a:solidFill>
            <a:schemeClr val="bg1"/>
          </a:solidFill>
          <a:ln w="19050">
            <a:solidFill>
              <a:srgbClr val="0099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2300" i="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Gợi</a:t>
            </a:r>
            <a:r>
              <a:rPr lang="en-US" sz="2300" i="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ý:</a:t>
            </a:r>
          </a:p>
          <a:p>
            <a:pPr>
              <a:lnSpc>
                <a:spcPct val="120000"/>
              </a:lnSpc>
            </a:pPr>
            <a:r>
              <a:rPr lang="vi-VN"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hãy</a:t>
            </a:r>
            <a:r>
              <a:rPr lang="en-US"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sát</a:t>
            </a:r>
            <a:r>
              <a:rPr lang="en-US"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thấy</a:t>
            </a:r>
            <a:r>
              <a:rPr lang="en-US"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chú</a:t>
            </a:r>
            <a:r>
              <a:rPr lang="en-US"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bộ</a:t>
            </a:r>
            <a:r>
              <a:rPr lang="en-US"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đội</a:t>
            </a:r>
            <a:r>
              <a:rPr lang="en-US"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hải</a:t>
            </a:r>
            <a:r>
              <a:rPr lang="en-US"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quân</a:t>
            </a:r>
            <a:r>
              <a:rPr lang="en-US"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a:t>
            </a:r>
            <a:r>
              <a:rPr lang="en-US" sz="23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ang</a:t>
            </a:r>
            <a:r>
              <a:rPr lang="en-US"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a:p>
            <a:pPr>
              <a:lnSpc>
                <a:spcPct val="120000"/>
              </a:lnSpc>
            </a:pPr>
            <a:r>
              <a:rPr lang="vi-VN"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Qua </a:t>
            </a:r>
            <a:r>
              <a:rPr lang="en-US" sz="23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sách</a:t>
            </a:r>
            <a:r>
              <a:rPr lang="en-US"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báo</a:t>
            </a:r>
            <a:r>
              <a:rPr lang="en-US"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thêm</a:t>
            </a:r>
            <a:r>
              <a:rPr lang="en-US"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chú</a:t>
            </a:r>
            <a:r>
              <a:rPr lang="en-US"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bộ</a:t>
            </a:r>
            <a:r>
              <a:rPr lang="en-US"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đội</a:t>
            </a:r>
            <a:r>
              <a:rPr lang="en-US"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hải</a:t>
            </a:r>
            <a:r>
              <a:rPr lang="en-US"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quân</a:t>
            </a:r>
            <a:r>
              <a:rPr lang="en-US"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3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828800" y="438149"/>
            <a:ext cx="5791200" cy="2927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2337" y="38294"/>
            <a:ext cx="8756069" cy="504102"/>
          </a:xfrm>
          <a:prstGeom prst="rect">
            <a:avLst/>
          </a:prstGeom>
          <a:noFill/>
        </p:spPr>
        <p:txBody>
          <a:bodyPr wrap="square" lIns="91430" tIns="45715" rIns="91430" bIns="45715" rtlCol="0">
            <a:spAutoFit/>
          </a:bodyPr>
          <a:lstStyle/>
          <a:p>
            <a:pPr defTabSz="914310">
              <a:lnSpc>
                <a:spcPct val="120000"/>
              </a:lnSpc>
            </a:pPr>
            <a:r>
              <a:rPr lang="en-US" sz="25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1. </a:t>
            </a:r>
            <a:r>
              <a:rPr lang="vi-VN"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Nói những điều em biết về các chú bộ đội hải quân</a:t>
            </a:r>
            <a:r>
              <a:rPr lang="vi-VN" sz="2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lang="vi-VN"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8294"/>
            <a:ext cx="606137" cy="57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9074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500" fill="hold"/>
                                        <p:tgtEl>
                                          <p:spTgt spid="1026"/>
                                        </p:tgtEl>
                                        <p:attrNameLst>
                                          <p:attrName>ppt_w</p:attrName>
                                        </p:attrNameLst>
                                      </p:cBhvr>
                                      <p:tavLst>
                                        <p:tav tm="0">
                                          <p:val>
                                            <p:fltVal val="0"/>
                                          </p:val>
                                        </p:tav>
                                        <p:tav tm="100000">
                                          <p:val>
                                            <p:strVal val="#ppt_w"/>
                                          </p:val>
                                        </p:tav>
                                      </p:tavLst>
                                    </p:anim>
                                    <p:anim calcmode="lin" valueType="num">
                                      <p:cBhvr>
                                        <p:cTn id="16" dur="500" fill="hold"/>
                                        <p:tgtEl>
                                          <p:spTgt spid="1026"/>
                                        </p:tgtEl>
                                        <p:attrNameLst>
                                          <p:attrName>ppt_h</p:attrName>
                                        </p:attrNameLst>
                                      </p:cBhvr>
                                      <p:tavLst>
                                        <p:tav tm="0">
                                          <p:val>
                                            <p:fltVal val="0"/>
                                          </p:val>
                                        </p:tav>
                                        <p:tav tm="100000">
                                          <p:val>
                                            <p:strVal val="#ppt_h"/>
                                          </p:val>
                                        </p:tav>
                                      </p:tavLst>
                                    </p:anim>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3459" y="36562"/>
            <a:ext cx="8215741" cy="553988"/>
          </a:xfrm>
          <a:prstGeom prst="rect">
            <a:avLst/>
          </a:prstGeom>
          <a:noFill/>
        </p:spPr>
        <p:txBody>
          <a:bodyPr wrap="square" lIns="91430" tIns="45715" rIns="91430" bIns="45715" rtlCol="0">
            <a:spAutoFit/>
          </a:bodyPr>
          <a:lstStyle/>
          <a:p>
            <a:pPr defTabSz="914310">
              <a:lnSpc>
                <a:spcPct val="120000"/>
              </a:lnSpc>
            </a:pPr>
            <a:r>
              <a:rPr lang="en-US" sz="25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1. </a:t>
            </a:r>
            <a:r>
              <a:rPr lang="vi-VN"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Nói những điều em biết về các chú bộ đội hải </a:t>
            </a:r>
            <a:r>
              <a:rPr lang="vi-VN" sz="2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quân.</a:t>
            </a:r>
            <a:endParaRPr lang="vi-VN"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ounded Rectangle 5"/>
          <p:cNvSpPr/>
          <p:nvPr/>
        </p:nvSpPr>
        <p:spPr>
          <a:xfrm>
            <a:off x="381000" y="598182"/>
            <a:ext cx="8382000" cy="3733800"/>
          </a:xfrm>
          <a:prstGeom prst="roundRect">
            <a:avLst/>
          </a:prstGeom>
          <a:solidFill>
            <a:schemeClr val="bg1"/>
          </a:solidFill>
          <a:ln w="19050">
            <a:solidFill>
              <a:srgbClr val="0099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sz="2400" i="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Mẫu</a:t>
            </a:r>
            <a:r>
              <a:rPr lang="en-US" sz="2400" i="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a:p>
            <a:pPr algn="just">
              <a:lnSpc>
                <a:spcPct val="110000"/>
              </a:lnSpc>
            </a:pPr>
            <a:r>
              <a:rPr lang="en-US" sz="2500" dirty="0" smtClean="0">
                <a:solidFill>
                  <a:srgbClr val="CC0099"/>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smtClean="0">
                <a:solidFill>
                  <a:srgbClr val="CC0099"/>
                </a:solidFill>
                <a:latin typeface="Times New Roman" panose="02020603050405020304" pitchFamily="18" charset="0"/>
                <a:ea typeface="Arial-Rounded" panose="020B0500000000000000" pitchFamily="34" charset="0"/>
                <a:cs typeface="Times New Roman" panose="02020603050405020304" pitchFamily="18" charset="0"/>
              </a:rPr>
              <a:t>Các chú bộ đội hải quân làm nhiệm vụ ngoài đảo xa. Thường ngày, các chú sẽ tuần tra trên biển để canh giữ biển đảo. Các chú cũng thường xuyên quan sát để luôn sẵn sàng cho bất kì tình huống nào. Thời gian rảnh rỗi, các chú trồng rau, nuôi gia súc. Các chú cũng luôn rèn luyện bản thân để có sức khỏe bảo vệ Tổ quốc.</a:t>
            </a:r>
            <a:endParaRPr lang="vi-VN" sz="2500" dirty="0">
              <a:solidFill>
                <a:srgbClr val="CC0099"/>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05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391400" y="3546014"/>
            <a:ext cx="1603444" cy="160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0105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1" dur="500"/>
                                        <p:tgtEl>
                                          <p:spTgt spid="6">
                                            <p:txEl>
                                              <p:pRg st="1" end="1"/>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 calcmode="lin" valueType="num">
                                      <p:cBhvr>
                                        <p:cTn id="24" dur="750" fill="hold"/>
                                        <p:tgtEl>
                                          <p:spTgt spid="2050"/>
                                        </p:tgtEl>
                                        <p:attrNameLst>
                                          <p:attrName>ppt_w</p:attrName>
                                        </p:attrNameLst>
                                      </p:cBhvr>
                                      <p:tavLst>
                                        <p:tav tm="0">
                                          <p:val>
                                            <p:fltVal val="0"/>
                                          </p:val>
                                        </p:tav>
                                        <p:tav tm="100000">
                                          <p:val>
                                            <p:strVal val="#ppt_w"/>
                                          </p:val>
                                        </p:tav>
                                      </p:tavLst>
                                    </p:anim>
                                    <p:anim calcmode="lin" valueType="num">
                                      <p:cBhvr>
                                        <p:cTn id="25" dur="750" fill="hold"/>
                                        <p:tgtEl>
                                          <p:spTgt spid="2050"/>
                                        </p:tgtEl>
                                        <p:attrNameLst>
                                          <p:attrName>ppt_h</p:attrName>
                                        </p:attrNameLst>
                                      </p:cBhvr>
                                      <p:tavLst>
                                        <p:tav tm="0">
                                          <p:val>
                                            <p:fltVal val="0"/>
                                          </p:val>
                                        </p:tav>
                                        <p:tav tm="100000">
                                          <p:val>
                                            <p:strVal val="#ppt_h"/>
                                          </p:val>
                                        </p:tav>
                                      </p:tavLst>
                                    </p:anim>
                                    <p:anim calcmode="lin" valueType="num">
                                      <p:cBhvr>
                                        <p:cTn id="26" dur="750" fill="hold"/>
                                        <p:tgtEl>
                                          <p:spTgt spid="2050"/>
                                        </p:tgtEl>
                                        <p:attrNameLst>
                                          <p:attrName>style.rotation</p:attrName>
                                        </p:attrNameLst>
                                      </p:cBhvr>
                                      <p:tavLst>
                                        <p:tav tm="0">
                                          <p:val>
                                            <p:fltVal val="90"/>
                                          </p:val>
                                        </p:tav>
                                        <p:tav tm="100000">
                                          <p:val>
                                            <p:fltVal val="0"/>
                                          </p:val>
                                        </p:tav>
                                      </p:tavLst>
                                    </p:anim>
                                    <p:animEffect transition="in" filter="fade">
                                      <p:cBhvr>
                                        <p:cTn id="27" dur="75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4" y="57150"/>
            <a:ext cx="8610596" cy="908059"/>
          </a:xfrm>
          <a:prstGeom prst="rect">
            <a:avLst/>
          </a:prstGeom>
          <a:noFill/>
        </p:spPr>
        <p:txBody>
          <a:bodyPr wrap="square" lIns="91430" tIns="45715" rIns="91430" bIns="45715" rtlCol="0">
            <a:spAutoFit/>
          </a:bodyPr>
          <a:lstStyle/>
          <a:p>
            <a:pPr defTabSz="914310">
              <a:lnSpc>
                <a:spcPct val="110000"/>
              </a:lnSpc>
            </a:pPr>
            <a:r>
              <a:rPr lang="en-US" sz="25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2. </a:t>
            </a:r>
            <a:r>
              <a:rPr lang="vi-VN"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Viết 4 – 5 câu để cảm ơn các chú bộ đội hải quân đang làm nhiệm vụ bảo vệ biển đảo của Tổ quốc</a:t>
            </a:r>
            <a:r>
              <a:rPr lang="vi-VN"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4" name="Rectangle: Rounded Corners 6">
            <a:extLst>
              <a:ext uri="{FF2B5EF4-FFF2-40B4-BE49-F238E27FC236}">
                <a16:creationId xmlns:a16="http://schemas.microsoft.com/office/drawing/2014/main" id="{62DC85F6-D3A4-4656-9D8D-B22B203E177E}"/>
              </a:ext>
            </a:extLst>
          </p:cNvPr>
          <p:cNvSpPr/>
          <p:nvPr/>
        </p:nvSpPr>
        <p:spPr>
          <a:xfrm>
            <a:off x="2357693" y="995874"/>
            <a:ext cx="4255873" cy="822277"/>
          </a:xfrm>
          <a:prstGeom prst="roundRect">
            <a:avLst/>
          </a:prstGeom>
          <a:solidFill>
            <a:srgbClr val="CCFFCC"/>
          </a:solidFill>
          <a:ln>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(1) </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Mở đầu, em gửi lời chào đến các chú bộ đội hải quân.</a:t>
            </a:r>
            <a:endParaRPr lang="vi-VN"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2" name="Rectangle: Rounded Corners 14">
            <a:extLst>
              <a:ext uri="{FF2B5EF4-FFF2-40B4-BE49-F238E27FC236}">
                <a16:creationId xmlns:a16="http://schemas.microsoft.com/office/drawing/2014/main" id="{EE7E633C-C486-4A4D-B781-133C0719F521}"/>
              </a:ext>
            </a:extLst>
          </p:cNvPr>
          <p:cNvSpPr/>
          <p:nvPr/>
        </p:nvSpPr>
        <p:spPr>
          <a:xfrm>
            <a:off x="5690487" y="2377183"/>
            <a:ext cx="3377313" cy="987355"/>
          </a:xfrm>
          <a:prstGeom prst="roundRect">
            <a:avLst/>
          </a:prstGeom>
          <a:solidFill>
            <a:srgbClr val="CCFFCC"/>
          </a:solidFill>
          <a:ln>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Tiếp</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theo</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giới</a:t>
            </a:r>
            <a:endPar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a:p>
            <a:pPr algn="ct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thiệu</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ngắn</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gọn</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0" name="Rectangle: Rounded Corners 20">
            <a:extLst>
              <a:ext uri="{FF2B5EF4-FFF2-40B4-BE49-F238E27FC236}">
                <a16:creationId xmlns:a16="http://schemas.microsoft.com/office/drawing/2014/main" id="{05A93D0B-314A-4F60-9F32-723392FE8BC2}"/>
              </a:ext>
            </a:extLst>
          </p:cNvPr>
          <p:cNvSpPr/>
          <p:nvPr/>
        </p:nvSpPr>
        <p:spPr>
          <a:xfrm>
            <a:off x="152400" y="2266950"/>
            <a:ext cx="3215812" cy="1207822"/>
          </a:xfrm>
          <a:prstGeom prst="roundRect">
            <a:avLst/>
          </a:prstGeom>
          <a:solidFill>
            <a:srgbClr val="CCFFCC"/>
          </a:solidFill>
          <a:ln>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(4) </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Cuối cùng, em gửi lời chúc</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chào</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đến các chú bộ đội hải quân.</a:t>
            </a:r>
            <a:endParaRPr lang="vi-VN"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95E274EC-381D-4DC5-87CE-2D861A8A2CB5}"/>
              </a:ext>
            </a:extLst>
          </p:cNvPr>
          <p:cNvSpPr/>
          <p:nvPr/>
        </p:nvSpPr>
        <p:spPr>
          <a:xfrm>
            <a:off x="3553108" y="2300172"/>
            <a:ext cx="1881551" cy="1141375"/>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Viết lời</a:t>
            </a:r>
          </a:p>
          <a:p>
            <a:pPr algn="ctr"/>
            <a:r>
              <a:rPr lang="vi-VN" sz="2400" dirty="0"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cảm ơn</a:t>
            </a:r>
            <a:endParaRPr lang="vi-VN"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150C88BA-1F39-42A5-8FFD-FAD6F1715B96}"/>
              </a:ext>
            </a:extLst>
          </p:cNvPr>
          <p:cNvCxnSpPr>
            <a:cxnSpLocks/>
            <a:stCxn id="18" idx="0"/>
            <a:endCxn id="24" idx="2"/>
          </p:cNvCxnSpPr>
          <p:nvPr/>
        </p:nvCxnSpPr>
        <p:spPr>
          <a:xfrm flipH="1" flipV="1">
            <a:off x="4485630" y="1818151"/>
            <a:ext cx="8254" cy="482021"/>
          </a:xfrm>
          <a:prstGeom prst="straightConnector1">
            <a:avLst/>
          </a:prstGeom>
          <a:solidFill>
            <a:schemeClr val="accent1">
              <a:lumMod val="60000"/>
              <a:lumOff val="40000"/>
            </a:schemeClr>
          </a:solidFill>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3B203AB-277C-4760-AB7C-531F8292DC02}"/>
              </a:ext>
            </a:extLst>
          </p:cNvPr>
          <p:cNvCxnSpPr>
            <a:cxnSpLocks/>
            <a:stCxn id="18" idx="2"/>
            <a:endCxn id="20" idx="3"/>
          </p:cNvCxnSpPr>
          <p:nvPr/>
        </p:nvCxnSpPr>
        <p:spPr>
          <a:xfrm flipH="1">
            <a:off x="3368212" y="2870860"/>
            <a:ext cx="184896" cy="1"/>
          </a:xfrm>
          <a:prstGeom prst="straightConnector1">
            <a:avLst/>
          </a:prstGeom>
          <a:solidFill>
            <a:schemeClr val="accent1">
              <a:lumMod val="60000"/>
              <a:lumOff val="40000"/>
            </a:schemeClr>
          </a:solidFill>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C68AA87-830D-42EE-A47B-781F4E516AC9}"/>
              </a:ext>
            </a:extLst>
          </p:cNvPr>
          <p:cNvCxnSpPr>
            <a:cxnSpLocks/>
            <a:stCxn id="18" idx="6"/>
            <a:endCxn id="22" idx="1"/>
          </p:cNvCxnSpPr>
          <p:nvPr/>
        </p:nvCxnSpPr>
        <p:spPr>
          <a:xfrm>
            <a:off x="5434659" y="2870860"/>
            <a:ext cx="255828" cy="1"/>
          </a:xfrm>
          <a:prstGeom prst="straightConnector1">
            <a:avLst/>
          </a:prstGeom>
          <a:solidFill>
            <a:schemeClr val="accent1">
              <a:lumMod val="60000"/>
              <a:lumOff val="40000"/>
            </a:schemeClr>
          </a:solidFill>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B589DDB-5EAD-499E-B42A-5ACBE440A350}"/>
              </a:ext>
            </a:extLst>
          </p:cNvPr>
          <p:cNvCxnSpPr>
            <a:cxnSpLocks/>
            <a:stCxn id="18" idx="4"/>
            <a:endCxn id="11" idx="0"/>
          </p:cNvCxnSpPr>
          <p:nvPr/>
        </p:nvCxnSpPr>
        <p:spPr>
          <a:xfrm>
            <a:off x="4493884" y="3441547"/>
            <a:ext cx="7580" cy="425603"/>
          </a:xfrm>
          <a:prstGeom prst="straightConnector1">
            <a:avLst/>
          </a:prstGeom>
          <a:solidFill>
            <a:schemeClr val="accent1">
              <a:lumMod val="60000"/>
              <a:lumOff val="40000"/>
            </a:schemeClr>
          </a:solidFill>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33">
            <a:extLst>
              <a:ext uri="{FF2B5EF4-FFF2-40B4-BE49-F238E27FC236}">
                <a16:creationId xmlns:a16="http://schemas.microsoft.com/office/drawing/2014/main" id="{4DC46006-A411-45CE-8938-F8F872779954}"/>
              </a:ext>
            </a:extLst>
          </p:cNvPr>
          <p:cNvSpPr/>
          <p:nvPr/>
        </p:nvSpPr>
        <p:spPr>
          <a:xfrm>
            <a:off x="2469613" y="3867150"/>
            <a:ext cx="4063701" cy="1149680"/>
          </a:xfrm>
          <a:prstGeom prst="roundRect">
            <a:avLst/>
          </a:prstGeom>
          <a:solidFill>
            <a:srgbClr val="CCFFCC"/>
          </a:solidFill>
          <a:ln>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(3) </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Em viết lời cảm ơn và nêu rõ lí do khiến em biết ơn các chú bộ đội hải quân.</a:t>
            </a:r>
            <a:endParaRPr lang="vi-VN"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8150" name="TextBox 48149"/>
          <p:cNvSpPr txBox="1"/>
          <p:nvPr/>
        </p:nvSpPr>
        <p:spPr>
          <a:xfrm>
            <a:off x="304804" y="955591"/>
            <a:ext cx="914396" cy="477054"/>
          </a:xfrm>
          <a:prstGeom prst="rect">
            <a:avLst/>
          </a:prstGeom>
          <a:noFill/>
        </p:spPr>
        <p:txBody>
          <a:bodyPr wrap="square" rtlCol="0">
            <a:spAutoFit/>
          </a:bodyPr>
          <a:lstStyle/>
          <a:p>
            <a:r>
              <a:rPr lang="en-US" sz="25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G:</a:t>
            </a:r>
          </a:p>
        </p:txBody>
      </p:sp>
    </p:spTree>
    <p:extLst>
      <p:ext uri="{BB962C8B-B14F-4D97-AF65-F5344CB8AC3E}">
        <p14:creationId xmlns:p14="http://schemas.microsoft.com/office/powerpoint/2010/main" val="306122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8150"/>
                                        </p:tgtEl>
                                        <p:attrNameLst>
                                          <p:attrName>style.visibility</p:attrName>
                                        </p:attrNameLst>
                                      </p:cBhvr>
                                      <p:to>
                                        <p:strVal val="visible"/>
                                      </p:to>
                                    </p:set>
                                    <p:animEffect transition="in" filter="fade">
                                      <p:cBhvr>
                                        <p:cTn id="13" dur="500"/>
                                        <p:tgtEl>
                                          <p:spTgt spid="48150"/>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750" fill="hold"/>
                                        <p:tgtEl>
                                          <p:spTgt spid="18"/>
                                        </p:tgtEl>
                                        <p:attrNameLst>
                                          <p:attrName>ppt_w</p:attrName>
                                        </p:attrNameLst>
                                      </p:cBhvr>
                                      <p:tavLst>
                                        <p:tav tm="0">
                                          <p:val>
                                            <p:fltVal val="0"/>
                                          </p:val>
                                        </p:tav>
                                        <p:tav tm="100000">
                                          <p:val>
                                            <p:strVal val="#ppt_w"/>
                                          </p:val>
                                        </p:tav>
                                      </p:tavLst>
                                    </p:anim>
                                    <p:anim calcmode="lin" valueType="num">
                                      <p:cBhvr>
                                        <p:cTn id="17" dur="750" fill="hold"/>
                                        <p:tgtEl>
                                          <p:spTgt spid="18"/>
                                        </p:tgtEl>
                                        <p:attrNameLst>
                                          <p:attrName>ppt_h</p:attrName>
                                        </p:attrNameLst>
                                      </p:cBhvr>
                                      <p:tavLst>
                                        <p:tav tm="0">
                                          <p:val>
                                            <p:fltVal val="0"/>
                                          </p:val>
                                        </p:tav>
                                        <p:tav tm="100000">
                                          <p:val>
                                            <p:strVal val="#ppt_h"/>
                                          </p:val>
                                        </p:tav>
                                      </p:tavLst>
                                    </p:anim>
                                    <p:anim calcmode="lin" valueType="num">
                                      <p:cBhvr>
                                        <p:cTn id="18" dur="750" fill="hold"/>
                                        <p:tgtEl>
                                          <p:spTgt spid="18"/>
                                        </p:tgtEl>
                                        <p:attrNameLst>
                                          <p:attrName>style.rotation</p:attrName>
                                        </p:attrNameLst>
                                      </p:cBhvr>
                                      <p:tavLst>
                                        <p:tav tm="0">
                                          <p:val>
                                            <p:fltVal val="90"/>
                                          </p:val>
                                        </p:tav>
                                        <p:tav tm="100000">
                                          <p:val>
                                            <p:fltVal val="0"/>
                                          </p:val>
                                        </p:tav>
                                      </p:tavLst>
                                    </p:anim>
                                    <p:animEffect transition="in" filter="fade">
                                      <p:cBhvr>
                                        <p:cTn id="19" dur="750"/>
                                        <p:tgtEl>
                                          <p:spTgt spid="18"/>
                                        </p:tgtEl>
                                      </p:cBhvr>
                                    </p:animEffect>
                                  </p:childTnLst>
                                </p:cTn>
                              </p:par>
                            </p:childTnLst>
                          </p:cTn>
                        </p:par>
                        <p:par>
                          <p:cTn id="20" fill="hold">
                            <p:stCondLst>
                              <p:cond delay="75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1750"/>
                            </p:stCondLst>
                            <p:childTnLst>
                              <p:par>
                                <p:cTn id="29" presetID="22" presetClass="entr" presetSubtype="8"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par>
                          <p:cTn id="32" fill="hold">
                            <p:stCondLst>
                              <p:cond delay="225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2750"/>
                            </p:stCondLst>
                            <p:childTnLst>
                              <p:par>
                                <p:cTn id="37" presetID="22" presetClass="entr" presetSubtype="1"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325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3750"/>
                            </p:stCondLst>
                            <p:childTnLst>
                              <p:par>
                                <p:cTn id="45" presetID="22" presetClass="entr" presetSubtype="2"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right)">
                                      <p:cBhvr>
                                        <p:cTn id="47" dur="500"/>
                                        <p:tgtEl>
                                          <p:spTgt spid="15"/>
                                        </p:tgtEl>
                                      </p:cBhvr>
                                    </p:animEffect>
                                  </p:childTnLst>
                                </p:cTn>
                              </p:par>
                            </p:childTnLst>
                          </p:cTn>
                        </p:par>
                        <p:par>
                          <p:cTn id="48" fill="hold">
                            <p:stCondLst>
                              <p:cond delay="425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animBg="1"/>
      <p:bldP spid="22" grpId="0" animBg="1"/>
      <p:bldP spid="20" grpId="0" animBg="1"/>
      <p:bldP spid="18" grpId="0" animBg="1"/>
      <p:bldP spid="11" grpId="0" animBg="1"/>
      <p:bldP spid="481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图片 9220" descr="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0700" y="66675"/>
            <a:ext cx="7261225"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9221"/>
          <p:cNvSpPr txBox="1"/>
          <p:nvPr/>
        </p:nvSpPr>
        <p:spPr>
          <a:xfrm rot="21267193">
            <a:off x="3128522" y="846403"/>
            <a:ext cx="2226516" cy="1773977"/>
          </a:xfrm>
          <a:prstGeom prst="rect">
            <a:avLst/>
          </a:prstGeom>
          <a:noFill/>
          <a:ln w="9525">
            <a:noFill/>
          </a:ln>
        </p:spPr>
        <p:txBody>
          <a:bodyPr wrap="square" lIns="49732" tIns="24864" rIns="49732" bIns="24864">
            <a:spAutoFit/>
          </a:bodyPr>
          <a:lstStyle/>
          <a:p>
            <a:pPr algn="ctr" defTabSz="816081" fontAlgn="base">
              <a:spcBef>
                <a:spcPct val="50000"/>
              </a:spcBef>
              <a:spcAft>
                <a:spcPct val="0"/>
              </a:spcAft>
            </a:pPr>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Thảo</a:t>
            </a: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luận</a:t>
            </a: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nhóm</a:t>
            </a: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đô</a:t>
            </a:r>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i</a:t>
            </a: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a:p>
            <a:pPr algn="ctr" defTabSz="816081" fontAlgn="base">
              <a:spcBef>
                <a:spcPct val="50000"/>
              </a:spcBef>
              <a:spcAft>
                <a:spcPct val="0"/>
              </a:spcAft>
            </a:pP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(5 </a:t>
            </a:r>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phút</a:t>
            </a: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97935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529485" y="148220"/>
            <a:ext cx="8162895" cy="4901361"/>
          </a:xfrm>
          <a:prstGeom prst="rect">
            <a:avLst/>
          </a:prstGeom>
          <a:noFill/>
          <a:ln w="9525">
            <a:noFill/>
          </a:ln>
        </p:spPr>
      </p:pic>
      <p:pic>
        <p:nvPicPr>
          <p:cNvPr id="3097" name="图片 3096" descr="18"/>
          <p:cNvPicPr>
            <a:picLocks noChangeAspect="1"/>
          </p:cNvPicPr>
          <p:nvPr/>
        </p:nvPicPr>
        <p:blipFill>
          <a:blip r:embed="rId4"/>
          <a:stretch>
            <a:fillRect/>
          </a:stretch>
        </p:blipFill>
        <p:spPr>
          <a:xfrm>
            <a:off x="1353997" y="238691"/>
            <a:ext cx="4767961" cy="4720404"/>
          </a:xfrm>
          <a:prstGeom prst="rect">
            <a:avLst/>
          </a:prstGeom>
          <a:noFill/>
          <a:ln w="9525">
            <a:noFill/>
          </a:ln>
        </p:spPr>
      </p:pic>
      <p:pic>
        <p:nvPicPr>
          <p:cNvPr id="2" name="Picture 1"/>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2769" y1="77324" x2="43526" y2="84014"/>
                        <a14:foregroundMark x1="53788" y1="79633" x2="56198" y2="84488"/>
                        <a14:foregroundMark x1="43802" y1="26347" x2="42493" y2="39254"/>
                        <a14:foregroundMark x1="54821" y1="28182" x2="52135" y2="40853"/>
                        <a14:foregroundMark x1="40634" y1="21018" x2="43320" y2="35346"/>
                        <a14:foregroundMark x1="52686" y1="22143" x2="56680" y2="35583"/>
                        <a14:foregroundMark x1="39256" y1="28656" x2="39807" y2="34399"/>
                        <a14:foregroundMark x1="25000" y1="44819" x2="38154" y2="49438"/>
                        <a14:foregroundMark x1="42769" y1="81528" x2="38705" y2="84725"/>
                        <a14:foregroundMark x1="45730" y1="17525" x2="53512" y2="81291"/>
                      </a14:backgroundRemoval>
                    </a14:imgEffect>
                  </a14:imgLayer>
                </a14:imgProps>
              </a:ext>
              <a:ext uri="{28A0092B-C50C-407E-A947-70E740481C1C}">
                <a14:useLocalDpi xmlns:a14="http://schemas.microsoft.com/office/drawing/2010/main" val="0"/>
              </a:ext>
            </a:extLst>
          </a:blip>
          <a:stretch>
            <a:fillRect/>
          </a:stretch>
        </p:blipFill>
        <p:spPr>
          <a:xfrm>
            <a:off x="4560834" y="3"/>
            <a:ext cx="4668580" cy="5430599"/>
          </a:xfrm>
          <a:prstGeom prst="rect">
            <a:avLst/>
          </a:prstGeom>
        </p:spPr>
      </p:pic>
      <p:sp>
        <p:nvSpPr>
          <p:cNvPr id="6" name="Rectangle 5"/>
          <p:cNvSpPr/>
          <p:nvPr/>
        </p:nvSpPr>
        <p:spPr>
          <a:xfrm>
            <a:off x="2133600" y="1504950"/>
            <a:ext cx="3450283" cy="1938988"/>
          </a:xfrm>
          <a:prstGeom prst="rect">
            <a:avLst/>
          </a:prstGeom>
        </p:spPr>
        <p:txBody>
          <a:bodyPr wrap="square" lIns="91414" tIns="45710" rIns="91414" bIns="45710">
            <a:spAutoFit/>
          </a:bodyPr>
          <a:lstStyle/>
          <a:p>
            <a:pPr algn="ctr" defTabSz="914072"/>
            <a:r>
              <a:rPr lang="en-US" altLang="zh-CN" sz="6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Chia </a:t>
            </a:r>
            <a:r>
              <a:rPr lang="en-US" altLang="zh-CN" sz="6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sẻ</a:t>
            </a:r>
            <a:r>
              <a:rPr lang="en-US" altLang="zh-CN" sz="6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 </a:t>
            </a:r>
          </a:p>
          <a:p>
            <a:pPr algn="ctr" defTabSz="914072"/>
            <a:r>
              <a:rPr lang="en-US" altLang="zh-CN" sz="6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trước </a:t>
            </a:r>
            <a:r>
              <a:rPr lang="en-US" altLang="zh-CN" sz="6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lớp</a:t>
            </a:r>
            <a:endParaRPr lang="zh-CN" altLang="en-US" sz="6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Tree>
    <p:extLst>
      <p:ext uri="{BB962C8B-B14F-4D97-AF65-F5344CB8AC3E}">
        <p14:creationId xmlns:p14="http://schemas.microsoft.com/office/powerpoint/2010/main" val="2405488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3097"/>
                                        </p:tgtEl>
                                        <p:attrNameLst>
                                          <p:attrName>style.visibility</p:attrName>
                                        </p:attrNameLst>
                                      </p:cBhvr>
                                      <p:to>
                                        <p:strVal val="visible"/>
                                      </p:to>
                                    </p:set>
                                    <p:anim calcmode="lin" valueType="num">
                                      <p:cBhvr>
                                        <p:cTn id="12" dur="500" fill="hold"/>
                                        <p:tgtEl>
                                          <p:spTgt spid="3097"/>
                                        </p:tgtEl>
                                        <p:attrNameLst>
                                          <p:attrName>ppt_w</p:attrName>
                                        </p:attrNameLst>
                                      </p:cBhvr>
                                      <p:tavLst>
                                        <p:tav tm="0">
                                          <p:val>
                                            <p:fltVal val="0"/>
                                          </p:val>
                                        </p:tav>
                                        <p:tav tm="100000">
                                          <p:val>
                                            <p:strVal val="#ppt_w"/>
                                          </p:val>
                                        </p:tav>
                                      </p:tavLst>
                                    </p:anim>
                                    <p:anim calcmode="lin" valueType="num">
                                      <p:cBhvr>
                                        <p:cTn id="13" dur="500" fill="hold"/>
                                        <p:tgtEl>
                                          <p:spTgt spid="3097"/>
                                        </p:tgtEl>
                                        <p:attrNameLst>
                                          <p:attrName>ppt_h</p:attrName>
                                        </p:attrNameLst>
                                      </p:cBhvr>
                                      <p:tavLst>
                                        <p:tav tm="0">
                                          <p:val>
                                            <p:fltVal val="0"/>
                                          </p:val>
                                        </p:tav>
                                        <p:tav tm="100000">
                                          <p:val>
                                            <p:strVal val="#ppt_h"/>
                                          </p:val>
                                        </p:tav>
                                      </p:tavLst>
                                    </p:anim>
                                    <p:anim calcmode="lin" valueType="num">
                                      <p:cBhvr>
                                        <p:cTn id="14" dur="500" fill="hold"/>
                                        <p:tgtEl>
                                          <p:spTgt spid="3097"/>
                                        </p:tgtEl>
                                        <p:attrNameLst>
                                          <p:attrName>ppt_x</p:attrName>
                                        </p:attrNameLst>
                                      </p:cBhvr>
                                      <p:tavLst>
                                        <p:tav tm="0" fmla="#ppt_x+(cos(-2*pi*(1-$))*-#ppt_x-sin(-2*pi*(1-$))*(1-#ppt_y))*(1-$)">
                                          <p:val>
                                            <p:fltVal val="0"/>
                                          </p:val>
                                        </p:tav>
                                        <p:tav tm="100000">
                                          <p:val>
                                            <p:fltVal val="1"/>
                                          </p:val>
                                        </p:tav>
                                      </p:tavLst>
                                    </p:anim>
                                    <p:anim calcmode="lin" valueType="num">
                                      <p:cBhvr>
                                        <p:cTn id="15" dur="500" fill="hold"/>
                                        <p:tgtEl>
                                          <p:spTgt spid="30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2.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511</Words>
  <Application>Microsoft Office PowerPoint</Application>
  <PresentationFormat>On-screen Show (16:9)</PresentationFormat>
  <Paragraphs>54</Paragraphs>
  <Slides>12</Slides>
  <Notes>12</Notes>
  <HiddenSlides>0</HiddenSlides>
  <MMClips>0</MMClips>
  <ScaleCrop>false</ScaleCrop>
  <HeadingPairs>
    <vt:vector size="6" baseType="variant">
      <vt:variant>
        <vt:lpstr>Fonts Used</vt:lpstr>
      </vt:variant>
      <vt:variant>
        <vt:i4>12</vt:i4>
      </vt:variant>
      <vt:variant>
        <vt:lpstr>Theme</vt:lpstr>
      </vt:variant>
      <vt:variant>
        <vt:i4>10</vt:i4>
      </vt:variant>
      <vt:variant>
        <vt:lpstr>Slide Titles</vt:lpstr>
      </vt:variant>
      <vt:variant>
        <vt:i4>12</vt:i4>
      </vt:variant>
    </vt:vector>
  </HeadingPairs>
  <TitlesOfParts>
    <vt:vector size="34" baseType="lpstr">
      <vt:lpstr>微软雅黑</vt:lpstr>
      <vt:lpstr>宋体</vt:lpstr>
      <vt:lpstr>宋体</vt:lpstr>
      <vt:lpstr>.VnAvant</vt:lpstr>
      <vt:lpstr>Arial</vt:lpstr>
      <vt:lpstr>Arial-Rounded</vt:lpstr>
      <vt:lpstr>Calibri</vt:lpstr>
      <vt:lpstr>Chivo Light</vt:lpstr>
      <vt:lpstr>HP001 4 hàng</vt:lpstr>
      <vt:lpstr>Times New Roman</vt:lpstr>
      <vt:lpstr>字魂59号-创粗黑</vt:lpstr>
      <vt:lpstr>经典趣体简</vt:lpstr>
      <vt:lpstr>Office Theme</vt:lpstr>
      <vt:lpstr>1_默认设计模板</vt:lpstr>
      <vt:lpstr>Office 主题</vt:lpstr>
      <vt:lpstr>2_默认设计模板</vt:lpstr>
      <vt:lpstr>1_Office Theme</vt:lpstr>
      <vt:lpstr>3_默认设计模板</vt:lpstr>
      <vt:lpstr>4_默认设计模板</vt:lpstr>
      <vt:lpstr>1_Office 主题</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dc:creator>
  <cp:lastModifiedBy>HP</cp:lastModifiedBy>
  <cp:revision>11</cp:revision>
  <dcterms:created xsi:type="dcterms:W3CDTF">2022-01-09T14:38:19Z</dcterms:created>
  <dcterms:modified xsi:type="dcterms:W3CDTF">2022-04-16T04:12:59Z</dcterms:modified>
</cp:coreProperties>
</file>