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9" r:id="rId3"/>
    <p:sldMasterId id="2147483728" r:id="rId4"/>
    <p:sldMasterId id="2147483740" r:id="rId5"/>
    <p:sldMasterId id="2147483753" r:id="rId6"/>
    <p:sldMasterId id="2147483764" r:id="rId7"/>
    <p:sldMasterId id="2147483777" r:id="rId8"/>
    <p:sldMasterId id="2147483790" r:id="rId9"/>
    <p:sldMasterId id="2147483802" r:id="rId10"/>
  </p:sldMasterIdLst>
  <p:notesMasterIdLst>
    <p:notesMasterId r:id="rId29"/>
  </p:notesMasterIdLst>
  <p:sldIdLst>
    <p:sldId id="257" r:id="rId11"/>
    <p:sldId id="258" r:id="rId12"/>
    <p:sldId id="259" r:id="rId13"/>
    <p:sldId id="260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63" r:id="rId22"/>
    <p:sldId id="274" r:id="rId23"/>
    <p:sldId id="275" r:id="rId24"/>
    <p:sldId id="276" r:id="rId25"/>
    <p:sldId id="278" r:id="rId26"/>
    <p:sldId id="264" r:id="rId27"/>
    <p:sldId id="265" r:id="rId28"/>
  </p:sldIdLst>
  <p:sldSz cx="9144000" cy="5143500" type="screen16x9"/>
  <p:notesSz cx="6858000" cy="9144000"/>
  <p:defaultTextStyle>
    <a:defPPr>
      <a:defRPr lang="en-US"/>
    </a:defPPr>
    <a:lvl1pPr marL="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54AF2-01B5-444F-B43F-9584F00F57D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0654A-0B3A-4131-9C76-9C02DED4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77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4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5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6880-BE5E-49CB-981E-D166EF8D4EA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18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75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1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654A-0B3A-4131-9C76-9C02DED4FF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2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47A0E-515B-4516-9C8C-BD303CAC4CFC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2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654A-0B3A-4131-9C76-9C02DED4FF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9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7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6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6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1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252" tIns="45626" rIns="91252" bIns="4562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252" tIns="45626" rIns="91252" bIns="4562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467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46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6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8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5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1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6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899592" y="412178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626" rIns="91252" bIns="45626" rtlCol="0" anchor="ctr"/>
          <a:lstStyle/>
          <a:p>
            <a:pPr algn="ctr" defTabSz="912467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683568" y="700121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626" rIns="91252" bIns="45626" rtlCol="0" anchor="ctr"/>
          <a:lstStyle/>
          <a:p>
            <a:pPr algn="ctr" defTabSz="912467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67876" y="135603"/>
            <a:ext cx="7613603" cy="486000"/>
          </a:xfrm>
          <a:prstGeom prst="rect">
            <a:avLst/>
          </a:prstGeom>
        </p:spPr>
        <p:txBody>
          <a:bodyPr lIns="68499" tIns="34265" rIns="68499" bIns="34265"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876" y="1161351"/>
            <a:ext cx="7613603" cy="2408332"/>
          </a:xfrm>
          <a:prstGeom prst="rect">
            <a:avLst/>
          </a:prstGeom>
        </p:spPr>
        <p:txBody>
          <a:bodyPr lIns="68499" tIns="34265" rIns="68499" bIns="34265">
            <a:normAutofit/>
          </a:bodyPr>
          <a:lstStyle>
            <a:lvl1pPr marL="256862" indent="-256862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499" tIns="34265" rIns="68499" bIns="34265">
            <a:normAutofit/>
          </a:bodyPr>
          <a:lstStyle/>
          <a:p>
            <a:pPr defTabSz="684466"/>
            <a:fld id="{0D97D2F0-408F-4027-B3A3-DAD63533FFB2}" type="datetimeFigureOut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466"/>
              <a:t>2022/4/22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499" tIns="34265" rIns="68499" bIns="34265">
            <a:normAutofit/>
          </a:bodyPr>
          <a:lstStyle/>
          <a:p>
            <a:pPr defTabSz="684466"/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499" tIns="34265" rIns="68499" bIns="34265">
            <a:normAutofit/>
          </a:bodyPr>
          <a:lstStyle/>
          <a:p>
            <a:pPr defTabSz="684466"/>
            <a:fld id="{0F438409-8EB2-43AF-96DD-A6929DA16589}" type="slidenum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466"/>
              <a:t>‹#›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499" tIns="34265" rIns="68499" bIns="34265"/>
          <a:lstStyle/>
          <a:p>
            <a:pPr defTabSz="684466"/>
            <a:fld id="{0D97D2F0-408F-4027-B3A3-DAD63533FFB2}" type="datetimeFigureOut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466"/>
              <a:t>2022/4/22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499" tIns="34265" rIns="68499" bIns="34265"/>
          <a:lstStyle/>
          <a:p>
            <a:pPr defTabSz="684466"/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499" tIns="34265" rIns="68499" bIns="34265"/>
          <a:lstStyle/>
          <a:p>
            <a:pPr defTabSz="684466"/>
            <a:fld id="{0F438409-8EB2-43AF-96DD-A6929DA16589}" type="slidenum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466"/>
              <a:t>‹#›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20291" y="309739"/>
            <a:ext cx="8428434" cy="4181321"/>
          </a:xfrm>
          <a:prstGeom prst="rect">
            <a:avLst/>
          </a:prstGeom>
        </p:spPr>
        <p:txBody>
          <a:bodyPr lIns="68499" tIns="34265" rIns="68499" bIns="34265"/>
          <a:lstStyle>
            <a:lvl1pPr marL="256862" indent="-256862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29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05769"/>
          </a:xfrm>
          <a:prstGeom prst="rect">
            <a:avLst/>
          </a:prstGeom>
        </p:spPr>
        <p:txBody>
          <a:bodyPr lIns="68499" tIns="34265" rIns="68499" bIns="342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499" tIns="34265" rIns="68499" bIns="34265"/>
          <a:lstStyle/>
          <a:p>
            <a:pPr defTabSz="684466"/>
            <a:fld id="{0D97D2F0-408F-4027-B3A3-DAD63533FFB2}" type="datetimeFigureOut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466"/>
              <a:t>2022/4/22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499" tIns="34265" rIns="68499" bIns="34265"/>
          <a:lstStyle/>
          <a:p>
            <a:pPr defTabSz="684466"/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499" tIns="34265" rIns="68499" bIns="34265"/>
          <a:lstStyle/>
          <a:p>
            <a:pPr defTabSz="684466"/>
            <a:fld id="{0F438409-8EB2-43AF-96DD-A6929DA16589}" type="slidenum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466"/>
              <a:t>‹#›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5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3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3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1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6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2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745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745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3" cy="871538"/>
          </a:xfrm>
          <a:prstGeom prst="rect">
            <a:avLst/>
          </a:prstGeom>
        </p:spPr>
        <p:txBody>
          <a:bodyPr lIns="91380" tIns="45690" rIns="91380" bIns="45690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  <a:prstGeom prst="rect">
            <a:avLst/>
          </a:prstGeom>
        </p:spPr>
        <p:txBody>
          <a:bodyPr lIns="91380" tIns="45690" rIns="91380" bIns="4569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380" tIns="45690" rIns="91380" bIns="45690"/>
          <a:lstStyle>
            <a:lvl1pPr marL="0" indent="0">
              <a:buNone/>
              <a:defRPr sz="1400"/>
            </a:lvl1pPr>
            <a:lvl2pPr marL="456857" indent="0">
              <a:buNone/>
              <a:defRPr sz="1200"/>
            </a:lvl2pPr>
            <a:lvl3pPr marL="913745" indent="0">
              <a:buNone/>
              <a:defRPr sz="1000"/>
            </a:lvl3pPr>
            <a:lvl4pPr marL="1370612" indent="0">
              <a:buNone/>
              <a:defRPr sz="900"/>
            </a:lvl4pPr>
            <a:lvl5pPr marL="1827488" indent="0">
              <a:buNone/>
              <a:defRPr sz="900"/>
            </a:lvl5pPr>
            <a:lvl6pPr marL="2284346" indent="0">
              <a:buNone/>
              <a:defRPr sz="900"/>
            </a:lvl6pPr>
            <a:lvl7pPr marL="2741204" indent="0">
              <a:buNone/>
              <a:defRPr sz="900"/>
            </a:lvl7pPr>
            <a:lvl8pPr marL="3198080" indent="0">
              <a:buNone/>
              <a:defRPr sz="900"/>
            </a:lvl8pPr>
            <a:lvl9pPr marL="365494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745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745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6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380" tIns="45690" rIns="91380" bIns="45690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</p:spPr>
        <p:txBody>
          <a:bodyPr lIns="91380" tIns="45690" rIns="91380" bIns="45690"/>
          <a:lstStyle>
            <a:lvl1pPr marL="0" indent="0">
              <a:buNone/>
              <a:defRPr sz="3200"/>
            </a:lvl1pPr>
            <a:lvl2pPr marL="456857" indent="0">
              <a:buNone/>
              <a:defRPr sz="2800"/>
            </a:lvl2pPr>
            <a:lvl3pPr marL="913745" indent="0">
              <a:buNone/>
              <a:defRPr sz="2400"/>
            </a:lvl3pPr>
            <a:lvl4pPr marL="1370612" indent="0">
              <a:buNone/>
              <a:defRPr sz="2000"/>
            </a:lvl4pPr>
            <a:lvl5pPr marL="1827488" indent="0">
              <a:buNone/>
              <a:defRPr sz="2000"/>
            </a:lvl5pPr>
            <a:lvl6pPr marL="2284346" indent="0">
              <a:buNone/>
              <a:defRPr sz="2000"/>
            </a:lvl6pPr>
            <a:lvl7pPr marL="2741204" indent="0">
              <a:buNone/>
              <a:defRPr sz="2000"/>
            </a:lvl7pPr>
            <a:lvl8pPr marL="3198080" indent="0">
              <a:buNone/>
              <a:defRPr sz="2000"/>
            </a:lvl8pPr>
            <a:lvl9pPr marL="365494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  <a:prstGeom prst="rect">
            <a:avLst/>
          </a:prstGeom>
        </p:spPr>
        <p:txBody>
          <a:bodyPr lIns="91380" tIns="45690" rIns="91380" bIns="45690"/>
          <a:lstStyle>
            <a:lvl1pPr marL="0" indent="0">
              <a:buNone/>
              <a:defRPr sz="1400"/>
            </a:lvl1pPr>
            <a:lvl2pPr marL="456857" indent="0">
              <a:buNone/>
              <a:defRPr sz="1200"/>
            </a:lvl2pPr>
            <a:lvl3pPr marL="913745" indent="0">
              <a:buNone/>
              <a:defRPr sz="1000"/>
            </a:lvl3pPr>
            <a:lvl4pPr marL="1370612" indent="0">
              <a:buNone/>
              <a:defRPr sz="900"/>
            </a:lvl4pPr>
            <a:lvl5pPr marL="1827488" indent="0">
              <a:buNone/>
              <a:defRPr sz="900"/>
            </a:lvl5pPr>
            <a:lvl6pPr marL="2284346" indent="0">
              <a:buNone/>
              <a:defRPr sz="900"/>
            </a:lvl6pPr>
            <a:lvl7pPr marL="2741204" indent="0">
              <a:buNone/>
              <a:defRPr sz="900"/>
            </a:lvl7pPr>
            <a:lvl8pPr marL="3198080" indent="0">
              <a:buNone/>
              <a:defRPr sz="900"/>
            </a:lvl8pPr>
            <a:lvl9pPr marL="365494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745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745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380" tIns="45690" rIns="91380" bIns="456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380" tIns="45690" rIns="91380" bIns="456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745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80" tIns="45690" rIns="91380" bIns="45690"/>
          <a:lstStyle/>
          <a:p>
            <a:pPr defTabSz="913745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745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9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899592" y="412178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 defTabSz="91374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683568" y="700121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 defTabSz="913745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0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1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8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7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0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0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807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80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6"/>
            <a:ext cx="3008313" cy="871538"/>
          </a:xfrm>
          <a:prstGeom prst="rect">
            <a:avLst/>
          </a:prstGeom>
        </p:spPr>
        <p:txBody>
          <a:bodyPr lIns="91286" tIns="45643" rIns="91286" bIns="45643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9"/>
            <a:ext cx="5111750" cy="4389835"/>
          </a:xfrm>
          <a:prstGeom prst="rect">
            <a:avLst/>
          </a:prstGeom>
        </p:spPr>
        <p:txBody>
          <a:bodyPr lIns="91286" tIns="45643" rIns="91286" bIns="4564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286" tIns="45643" rIns="91286" bIns="45643"/>
          <a:lstStyle>
            <a:lvl1pPr marL="0" indent="0">
              <a:buNone/>
              <a:defRPr sz="1400"/>
            </a:lvl1pPr>
            <a:lvl2pPr marL="456389" indent="0">
              <a:buNone/>
              <a:defRPr sz="1200"/>
            </a:lvl2pPr>
            <a:lvl3pPr marL="912807" indent="0">
              <a:buNone/>
              <a:defRPr sz="1000"/>
            </a:lvl3pPr>
            <a:lvl4pPr marL="1369206" indent="0">
              <a:buNone/>
              <a:defRPr sz="900"/>
            </a:lvl4pPr>
            <a:lvl5pPr marL="1825616" indent="0">
              <a:buNone/>
              <a:defRPr sz="900"/>
            </a:lvl5pPr>
            <a:lvl6pPr marL="2282006" indent="0">
              <a:buNone/>
              <a:defRPr sz="900"/>
            </a:lvl6pPr>
            <a:lvl7pPr marL="2738393" indent="0">
              <a:buNone/>
              <a:defRPr sz="900"/>
            </a:lvl7pPr>
            <a:lvl8pPr marL="3194804" indent="0">
              <a:buNone/>
              <a:defRPr sz="900"/>
            </a:lvl8pPr>
            <a:lvl9pPr marL="365121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807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80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286" tIns="45643" rIns="91286" bIns="45643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4"/>
            <a:ext cx="5486400" cy="3086100"/>
          </a:xfrm>
          <a:prstGeom prst="rect">
            <a:avLst/>
          </a:prstGeom>
        </p:spPr>
        <p:txBody>
          <a:bodyPr lIns="91286" tIns="45643" rIns="91286" bIns="45643"/>
          <a:lstStyle>
            <a:lvl1pPr marL="0" indent="0">
              <a:buNone/>
              <a:defRPr sz="3200"/>
            </a:lvl1pPr>
            <a:lvl2pPr marL="456389" indent="0">
              <a:buNone/>
              <a:defRPr sz="2800"/>
            </a:lvl2pPr>
            <a:lvl3pPr marL="912807" indent="0">
              <a:buNone/>
              <a:defRPr sz="2400"/>
            </a:lvl3pPr>
            <a:lvl4pPr marL="1369206" indent="0">
              <a:buNone/>
              <a:defRPr sz="2000"/>
            </a:lvl4pPr>
            <a:lvl5pPr marL="1825616" indent="0">
              <a:buNone/>
              <a:defRPr sz="2000"/>
            </a:lvl5pPr>
            <a:lvl6pPr marL="2282006" indent="0">
              <a:buNone/>
              <a:defRPr sz="2000"/>
            </a:lvl6pPr>
            <a:lvl7pPr marL="2738393" indent="0">
              <a:buNone/>
              <a:defRPr sz="2000"/>
            </a:lvl7pPr>
            <a:lvl8pPr marL="3194804" indent="0">
              <a:buNone/>
              <a:defRPr sz="2000"/>
            </a:lvl8pPr>
            <a:lvl9pPr marL="365121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  <a:prstGeom prst="rect">
            <a:avLst/>
          </a:prstGeom>
        </p:spPr>
        <p:txBody>
          <a:bodyPr lIns="91286" tIns="45643" rIns="91286" bIns="45643"/>
          <a:lstStyle>
            <a:lvl1pPr marL="0" indent="0">
              <a:buNone/>
              <a:defRPr sz="1400"/>
            </a:lvl1pPr>
            <a:lvl2pPr marL="456389" indent="0">
              <a:buNone/>
              <a:defRPr sz="1200"/>
            </a:lvl2pPr>
            <a:lvl3pPr marL="912807" indent="0">
              <a:buNone/>
              <a:defRPr sz="1000"/>
            </a:lvl3pPr>
            <a:lvl4pPr marL="1369206" indent="0">
              <a:buNone/>
              <a:defRPr sz="900"/>
            </a:lvl4pPr>
            <a:lvl5pPr marL="1825616" indent="0">
              <a:buNone/>
              <a:defRPr sz="900"/>
            </a:lvl5pPr>
            <a:lvl6pPr marL="2282006" indent="0">
              <a:buNone/>
              <a:defRPr sz="900"/>
            </a:lvl6pPr>
            <a:lvl7pPr marL="2738393" indent="0">
              <a:buNone/>
              <a:defRPr sz="900"/>
            </a:lvl7pPr>
            <a:lvl8pPr marL="3194804" indent="0">
              <a:buNone/>
              <a:defRPr sz="900"/>
            </a:lvl8pPr>
            <a:lvl9pPr marL="365121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807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80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286" tIns="45643" rIns="91286" bIns="4564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286" tIns="45643" rIns="91286" bIns="4564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807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86" tIns="45643" rIns="91286" bIns="45643"/>
          <a:lstStyle/>
          <a:p>
            <a:pPr defTabSz="91280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80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7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899592" y="412178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6" tIns="45643" rIns="91286" bIns="45643" rtlCol="0" anchor="ctr"/>
          <a:lstStyle/>
          <a:p>
            <a:pPr algn="ctr" defTabSz="912807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683568" y="700121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6" tIns="45643" rIns="91286" bIns="45643" rtlCol="0" anchor="ctr"/>
          <a:lstStyle/>
          <a:p>
            <a:pPr algn="ctr" defTabSz="912807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0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7"/>
          <p:cNvSpPr/>
          <p:nvPr/>
        </p:nvSpPr>
        <p:spPr bwMode="auto">
          <a:xfrm>
            <a:off x="1347997" y="433825"/>
            <a:ext cx="6448010" cy="4204913"/>
          </a:xfrm>
          <a:custGeom>
            <a:avLst/>
            <a:gdLst>
              <a:gd name="T0" fmla="*/ 2520 w 2520"/>
              <a:gd name="T1" fmla="*/ 4937 h 5445"/>
              <a:gd name="T2" fmla="*/ 1260 w 2520"/>
              <a:gd name="T3" fmla="*/ 5445 h 5445"/>
              <a:gd name="T4" fmla="*/ 0 w 2520"/>
              <a:gd name="T5" fmla="*/ 4937 h 5445"/>
              <a:gd name="T6" fmla="*/ 0 w 2520"/>
              <a:gd name="T7" fmla="*/ 0 h 5445"/>
              <a:gd name="T8" fmla="*/ 2520 w 2520"/>
              <a:gd name="T9" fmla="*/ 0 h 5445"/>
              <a:gd name="T10" fmla="*/ 2520 w 2520"/>
              <a:gd name="T11" fmla="*/ 4937 h 5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05" tIns="34265" rIns="68505" bIns="34265" numCol="1" anchor="t" anchorCtr="0" compatLnSpc="1">
            <a:normAutofit/>
          </a:bodyPr>
          <a:lstStyle/>
          <a:p>
            <a:pPr defTabSz="685014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02078" y="2635075"/>
            <a:ext cx="5739848" cy="478350"/>
          </a:xfrm>
        </p:spPr>
        <p:txBody>
          <a:bodyPr anchor="ctr" anchorCtr="0">
            <a:norm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2078" y="3548481"/>
            <a:ext cx="5747750" cy="39489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  <a:lvl2pPr marL="342500" indent="0" algn="ctr">
              <a:buNone/>
              <a:defRPr sz="1500"/>
            </a:lvl2pPr>
            <a:lvl3pPr marL="685014" indent="0" algn="ctr">
              <a:buNone/>
              <a:defRPr sz="1400"/>
            </a:lvl3pPr>
            <a:lvl4pPr marL="1027521" indent="0" algn="ctr">
              <a:buNone/>
              <a:defRPr sz="1200"/>
            </a:lvl4pPr>
            <a:lvl5pPr marL="1370028" indent="0" algn="ctr">
              <a:buNone/>
              <a:defRPr sz="1200"/>
            </a:lvl5pPr>
            <a:lvl6pPr marL="1712543" indent="0" algn="ctr">
              <a:buNone/>
              <a:defRPr sz="1200"/>
            </a:lvl6pPr>
            <a:lvl7pPr marL="2055041" indent="0" algn="ctr">
              <a:buNone/>
              <a:defRPr sz="1200"/>
            </a:lvl7pPr>
            <a:lvl8pPr marL="2397540" indent="0" algn="ctr">
              <a:buNone/>
              <a:defRPr sz="1200"/>
            </a:lvl8pPr>
            <a:lvl9pPr marL="274004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2022/4/22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50568" y="623752"/>
            <a:ext cx="1842868" cy="1699802"/>
            <a:chOff x="4321175" y="4949825"/>
            <a:chExt cx="3271838" cy="3017838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551363" y="4949825"/>
              <a:ext cx="2814638" cy="28162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505575" y="6804025"/>
              <a:ext cx="527050" cy="1270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461125" y="6807200"/>
              <a:ext cx="571500" cy="30480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6115050" y="6300788"/>
              <a:ext cx="1066800" cy="379413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7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6137275" y="6303963"/>
              <a:ext cx="1044575" cy="36830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5937250" y="6635750"/>
              <a:ext cx="1233488" cy="32226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5922963" y="6191250"/>
              <a:ext cx="1462088" cy="376238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753225" y="6924675"/>
              <a:ext cx="161925" cy="214313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532563" y="6883400"/>
              <a:ext cx="333375" cy="45720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008688" y="7175500"/>
              <a:ext cx="331788" cy="477838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5967413" y="7359650"/>
              <a:ext cx="161925" cy="22860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065838" y="6804025"/>
              <a:ext cx="233363" cy="13970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021388" y="6872288"/>
              <a:ext cx="492125" cy="27305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975350" y="6935788"/>
              <a:ext cx="752475" cy="409575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145213" y="7183438"/>
              <a:ext cx="747713" cy="423863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6354763" y="7370763"/>
              <a:ext cx="493713" cy="293688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569075" y="7562850"/>
              <a:ext cx="230188" cy="149225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6230938" y="6353175"/>
              <a:ext cx="169863" cy="32385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6175375" y="6402388"/>
              <a:ext cx="280988" cy="228600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6426200" y="6402388"/>
              <a:ext cx="166688" cy="319088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365875" y="6446838"/>
              <a:ext cx="282575" cy="23018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618288" y="6446838"/>
              <a:ext cx="165100" cy="323850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6557963" y="6492875"/>
              <a:ext cx="285750" cy="231775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6810375" y="6492875"/>
              <a:ext cx="169863" cy="32226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6753225" y="6537325"/>
              <a:ext cx="282575" cy="233363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5818188" y="5200650"/>
              <a:ext cx="1774825" cy="1325563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4900613" y="6842125"/>
              <a:ext cx="398463" cy="134938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4900613" y="6848475"/>
              <a:ext cx="989013" cy="128588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5757863" y="6281738"/>
              <a:ext cx="101600" cy="120650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4749800" y="6286500"/>
              <a:ext cx="1079500" cy="284163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4752975" y="6638925"/>
              <a:ext cx="1230313" cy="338138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4527550" y="6196013"/>
              <a:ext cx="1466850" cy="39370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5607050" y="6815138"/>
              <a:ext cx="233363" cy="134938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5392738" y="6886575"/>
              <a:ext cx="492125" cy="26670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5178425" y="6954838"/>
              <a:ext cx="755650" cy="396875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5013325" y="7202488"/>
              <a:ext cx="758825" cy="41275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5065713" y="7389813"/>
              <a:ext cx="492125" cy="288925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5114925" y="7581900"/>
              <a:ext cx="233363" cy="146050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4991100" y="6943725"/>
              <a:ext cx="160338" cy="212725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5046663" y="6897688"/>
              <a:ext cx="323850" cy="461963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5573713" y="7183438"/>
              <a:ext cx="327025" cy="481013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5783263" y="7367588"/>
              <a:ext cx="158750" cy="22860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4881563" y="6556375"/>
              <a:ext cx="285750" cy="22860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4945063" y="6507163"/>
              <a:ext cx="161925" cy="327025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5073650" y="6507163"/>
              <a:ext cx="288925" cy="22860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5137150" y="6457950"/>
              <a:ext cx="161925" cy="32385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5268913" y="6457950"/>
              <a:ext cx="285750" cy="225425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5329238" y="6410325"/>
              <a:ext cx="161925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5461000" y="6410325"/>
              <a:ext cx="285750" cy="225425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5521325" y="6361113"/>
              <a:ext cx="160338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4321175" y="5211763"/>
              <a:ext cx="1771650" cy="1341438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5895975" y="6919913"/>
              <a:ext cx="131763" cy="7938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4"/>
            <p:cNvSpPr>
              <a:spLocks noEditPoints="1"/>
            </p:cNvSpPr>
            <p:nvPr/>
          </p:nvSpPr>
          <p:spPr bwMode="auto">
            <a:xfrm>
              <a:off x="6024563" y="6919913"/>
              <a:ext cx="428625" cy="7938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6354763" y="6924675"/>
              <a:ext cx="3810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6164263" y="6919913"/>
              <a:ext cx="36513" cy="7938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6065838" y="6919913"/>
              <a:ext cx="57150" cy="7938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6392863" y="6924675"/>
              <a:ext cx="60325" cy="3175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79"/>
            <p:cNvSpPr>
              <a:spLocks noEditPoints="1"/>
            </p:cNvSpPr>
            <p:nvPr/>
          </p:nvSpPr>
          <p:spPr bwMode="auto">
            <a:xfrm>
              <a:off x="5521325" y="6919913"/>
              <a:ext cx="374650" cy="7938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5761038" y="6919913"/>
              <a:ext cx="71438" cy="7938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521325" y="6924675"/>
              <a:ext cx="36513" cy="3175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711825" y="6919913"/>
              <a:ext cx="38100" cy="7938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329238" y="69548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332413" y="6927850"/>
              <a:ext cx="1120775" cy="206375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86"/>
            <p:cNvSpPr>
              <a:spLocks noEditPoints="1"/>
            </p:cNvSpPr>
            <p:nvPr/>
          </p:nvSpPr>
          <p:spPr bwMode="auto">
            <a:xfrm>
              <a:off x="6521450" y="6496050"/>
              <a:ext cx="25400" cy="112713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43675" y="660082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527800" y="6526213"/>
              <a:ext cx="15875" cy="33338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5276850" y="6435725"/>
              <a:ext cx="1266825" cy="173038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260975" y="6848475"/>
              <a:ext cx="1260475" cy="109538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133975" y="6361113"/>
              <a:ext cx="1514475" cy="109538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145213" y="6980238"/>
              <a:ext cx="228600" cy="20320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5892800" y="6996113"/>
              <a:ext cx="477838" cy="42386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5392738" y="7458075"/>
              <a:ext cx="477838" cy="449263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5395913" y="7670800"/>
              <a:ext cx="227013" cy="225425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5384800" y="6980238"/>
              <a:ext cx="230188" cy="20320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389563" y="6996113"/>
              <a:ext cx="476250" cy="42386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889625" y="7458075"/>
              <a:ext cx="476250" cy="449263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6137275" y="7670800"/>
              <a:ext cx="225425" cy="225425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4884738" y="5148263"/>
              <a:ext cx="2016125" cy="1220788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5" name="Freeform 7"/>
          <p:cNvSpPr>
            <a:spLocks noEditPoints="1"/>
          </p:cNvSpPr>
          <p:nvPr/>
        </p:nvSpPr>
        <p:spPr bwMode="auto">
          <a:xfrm>
            <a:off x="2968649" y="2235451"/>
            <a:ext cx="3206747" cy="1277606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05" tIns="34265" rIns="68505" bIns="34265" numCol="1" anchor="t" anchorCtr="0" compatLnSpc="1">
            <a:normAutofit/>
          </a:bodyPr>
          <a:lstStyle/>
          <a:p>
            <a:pPr defTabSz="685014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6" name="五角星 115"/>
          <p:cNvSpPr/>
          <p:nvPr/>
        </p:nvSpPr>
        <p:spPr>
          <a:xfrm>
            <a:off x="1411754" y="2741068"/>
            <a:ext cx="274991" cy="27499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7" name="五角星 116"/>
          <p:cNvSpPr/>
          <p:nvPr/>
        </p:nvSpPr>
        <p:spPr>
          <a:xfrm>
            <a:off x="7449848" y="2741068"/>
            <a:ext cx="274991" cy="27499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46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67872" y="135603"/>
            <a:ext cx="7613603" cy="48600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872" y="1161351"/>
            <a:ext cx="7613603" cy="2408332"/>
          </a:xfrm>
        </p:spPr>
        <p:txBody>
          <a:bodyPr>
            <a:normAutofit/>
          </a:bodyPr>
          <a:lstStyle>
            <a:lvl1pPr marL="256886" indent="-256886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2022/4/22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570392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8381453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684692" y="394174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2" name="五角星 11"/>
          <p:cNvSpPr/>
          <p:nvPr/>
        </p:nvSpPr>
        <p:spPr>
          <a:xfrm>
            <a:off x="8495753" y="394174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765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87000" y="2791800"/>
            <a:ext cx="4770900" cy="577799"/>
          </a:xfrm>
        </p:spPr>
        <p:txBody>
          <a:bodyPr anchor="ctr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85032"/>
            <a:ext cx="7886700" cy="38665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0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0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5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0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2022/4/22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3650568" y="830044"/>
            <a:ext cx="1842868" cy="1699802"/>
            <a:chOff x="4321175" y="4949825"/>
            <a:chExt cx="3271838" cy="3017838"/>
          </a:xfrm>
        </p:grpSpPr>
        <p:sp>
          <p:nvSpPr>
            <p:cNvPr id="120" name="Oval 9"/>
            <p:cNvSpPr>
              <a:spLocks noChangeArrowheads="1"/>
            </p:cNvSpPr>
            <p:nvPr/>
          </p:nvSpPr>
          <p:spPr bwMode="auto">
            <a:xfrm>
              <a:off x="4551363" y="4949825"/>
              <a:ext cx="2814638" cy="281622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1" name="Freeform 10"/>
            <p:cNvSpPr/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2" name="Freeform 11"/>
            <p:cNvSpPr/>
            <p:nvPr/>
          </p:nvSpPr>
          <p:spPr bwMode="auto">
            <a:xfrm>
              <a:off x="6505575" y="6804025"/>
              <a:ext cx="527050" cy="1270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3" name="Freeform 12"/>
            <p:cNvSpPr/>
            <p:nvPr/>
          </p:nvSpPr>
          <p:spPr bwMode="auto">
            <a:xfrm>
              <a:off x="6461125" y="6807200"/>
              <a:ext cx="571500" cy="30480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4" name="Freeform 13"/>
            <p:cNvSpPr/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5" name="Freeform 14"/>
            <p:cNvSpPr>
              <a:spLocks noEditPoints="1"/>
            </p:cNvSpPr>
            <p:nvPr/>
          </p:nvSpPr>
          <p:spPr bwMode="auto">
            <a:xfrm>
              <a:off x="6115050" y="6300788"/>
              <a:ext cx="1066800" cy="379413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7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6" name="Freeform 15"/>
            <p:cNvSpPr>
              <a:spLocks noEditPoints="1"/>
            </p:cNvSpPr>
            <p:nvPr/>
          </p:nvSpPr>
          <p:spPr bwMode="auto">
            <a:xfrm>
              <a:off x="6137275" y="6303963"/>
              <a:ext cx="1044575" cy="36830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7" name="Freeform 16"/>
            <p:cNvSpPr/>
            <p:nvPr/>
          </p:nvSpPr>
          <p:spPr bwMode="auto">
            <a:xfrm>
              <a:off x="5937250" y="6635750"/>
              <a:ext cx="1233488" cy="32226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8" name="Freeform 17"/>
            <p:cNvSpPr/>
            <p:nvPr/>
          </p:nvSpPr>
          <p:spPr bwMode="auto">
            <a:xfrm>
              <a:off x="5922963" y="6191250"/>
              <a:ext cx="1462088" cy="376238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9" name="Freeform 18"/>
            <p:cNvSpPr/>
            <p:nvPr/>
          </p:nvSpPr>
          <p:spPr bwMode="auto">
            <a:xfrm>
              <a:off x="6753225" y="6924675"/>
              <a:ext cx="161925" cy="214313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0" name="Freeform 19"/>
            <p:cNvSpPr/>
            <p:nvPr/>
          </p:nvSpPr>
          <p:spPr bwMode="auto">
            <a:xfrm>
              <a:off x="6532563" y="6883400"/>
              <a:ext cx="333375" cy="45720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1" name="Freeform 20"/>
            <p:cNvSpPr/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2" name="Freeform 21"/>
            <p:cNvSpPr/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3" name="Freeform 22"/>
            <p:cNvSpPr/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4" name="Freeform 23"/>
            <p:cNvSpPr/>
            <p:nvPr/>
          </p:nvSpPr>
          <p:spPr bwMode="auto">
            <a:xfrm>
              <a:off x="6008688" y="7175500"/>
              <a:ext cx="331788" cy="477838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5" name="Freeform 24"/>
            <p:cNvSpPr/>
            <p:nvPr/>
          </p:nvSpPr>
          <p:spPr bwMode="auto">
            <a:xfrm>
              <a:off x="5967413" y="7359650"/>
              <a:ext cx="161925" cy="22860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6" name="Freeform 25"/>
            <p:cNvSpPr/>
            <p:nvPr/>
          </p:nvSpPr>
          <p:spPr bwMode="auto">
            <a:xfrm>
              <a:off x="6065838" y="6804025"/>
              <a:ext cx="233363" cy="13970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7" name="Freeform 26"/>
            <p:cNvSpPr/>
            <p:nvPr/>
          </p:nvSpPr>
          <p:spPr bwMode="auto">
            <a:xfrm>
              <a:off x="6021388" y="6872288"/>
              <a:ext cx="492125" cy="27305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8" name="Freeform 27"/>
            <p:cNvSpPr/>
            <p:nvPr/>
          </p:nvSpPr>
          <p:spPr bwMode="auto">
            <a:xfrm>
              <a:off x="5975350" y="6935788"/>
              <a:ext cx="752475" cy="409575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9" name="Freeform 28"/>
            <p:cNvSpPr/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0" name="Freeform 29"/>
            <p:cNvSpPr/>
            <p:nvPr/>
          </p:nvSpPr>
          <p:spPr bwMode="auto">
            <a:xfrm>
              <a:off x="6145213" y="7183438"/>
              <a:ext cx="747713" cy="423863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1" name="Freeform 30"/>
            <p:cNvSpPr/>
            <p:nvPr/>
          </p:nvSpPr>
          <p:spPr bwMode="auto">
            <a:xfrm>
              <a:off x="6354763" y="7370763"/>
              <a:ext cx="493713" cy="293688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2" name="Freeform 31"/>
            <p:cNvSpPr/>
            <p:nvPr/>
          </p:nvSpPr>
          <p:spPr bwMode="auto">
            <a:xfrm>
              <a:off x="6569075" y="7562850"/>
              <a:ext cx="230188" cy="149225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3" name="Freeform 32"/>
            <p:cNvSpPr/>
            <p:nvPr/>
          </p:nvSpPr>
          <p:spPr bwMode="auto">
            <a:xfrm>
              <a:off x="6230938" y="6353175"/>
              <a:ext cx="169863" cy="32385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4" name="Freeform 33"/>
            <p:cNvSpPr/>
            <p:nvPr/>
          </p:nvSpPr>
          <p:spPr bwMode="auto">
            <a:xfrm>
              <a:off x="6175375" y="6402388"/>
              <a:ext cx="280988" cy="228600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5" name="Freeform 34"/>
            <p:cNvSpPr/>
            <p:nvPr/>
          </p:nvSpPr>
          <p:spPr bwMode="auto">
            <a:xfrm>
              <a:off x="6426200" y="6402388"/>
              <a:ext cx="166688" cy="319088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6" name="Freeform 35"/>
            <p:cNvSpPr/>
            <p:nvPr/>
          </p:nvSpPr>
          <p:spPr bwMode="auto">
            <a:xfrm>
              <a:off x="6365875" y="6446838"/>
              <a:ext cx="282575" cy="23018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7" name="Freeform 36"/>
            <p:cNvSpPr/>
            <p:nvPr/>
          </p:nvSpPr>
          <p:spPr bwMode="auto">
            <a:xfrm>
              <a:off x="6618288" y="6446838"/>
              <a:ext cx="165100" cy="323850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8" name="Freeform 37"/>
            <p:cNvSpPr/>
            <p:nvPr/>
          </p:nvSpPr>
          <p:spPr bwMode="auto">
            <a:xfrm>
              <a:off x="6557963" y="6492875"/>
              <a:ext cx="285750" cy="231775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9" name="Freeform 38"/>
            <p:cNvSpPr/>
            <p:nvPr/>
          </p:nvSpPr>
          <p:spPr bwMode="auto">
            <a:xfrm>
              <a:off x="6810375" y="6492875"/>
              <a:ext cx="169863" cy="32226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0" name="Freeform 39"/>
            <p:cNvSpPr/>
            <p:nvPr/>
          </p:nvSpPr>
          <p:spPr bwMode="auto">
            <a:xfrm>
              <a:off x="6753225" y="6537325"/>
              <a:ext cx="282575" cy="233363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1" name="Freeform 40"/>
            <p:cNvSpPr/>
            <p:nvPr/>
          </p:nvSpPr>
          <p:spPr bwMode="auto">
            <a:xfrm>
              <a:off x="5818188" y="5200650"/>
              <a:ext cx="1774825" cy="1325563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2" name="Freeform 41"/>
            <p:cNvSpPr/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3" name="Freeform 42"/>
            <p:cNvSpPr>
              <a:spLocks noEditPoints="1"/>
            </p:cNvSpPr>
            <p:nvPr/>
          </p:nvSpPr>
          <p:spPr bwMode="auto">
            <a:xfrm>
              <a:off x="4900613" y="6842125"/>
              <a:ext cx="398463" cy="134938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4" name="Freeform 43"/>
            <p:cNvSpPr>
              <a:spLocks noEditPoints="1"/>
            </p:cNvSpPr>
            <p:nvPr/>
          </p:nvSpPr>
          <p:spPr bwMode="auto">
            <a:xfrm>
              <a:off x="4900613" y="6848475"/>
              <a:ext cx="989013" cy="128588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5" name="Freeform 44"/>
            <p:cNvSpPr/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6" name="Freeform 45"/>
            <p:cNvSpPr/>
            <p:nvPr/>
          </p:nvSpPr>
          <p:spPr bwMode="auto">
            <a:xfrm>
              <a:off x="5757863" y="6281738"/>
              <a:ext cx="101600" cy="120650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7" name="Freeform 46"/>
            <p:cNvSpPr>
              <a:spLocks noEditPoints="1"/>
            </p:cNvSpPr>
            <p:nvPr/>
          </p:nvSpPr>
          <p:spPr bwMode="auto">
            <a:xfrm>
              <a:off x="4749800" y="6286500"/>
              <a:ext cx="1079500" cy="284163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8" name="Freeform 47"/>
            <p:cNvSpPr/>
            <p:nvPr/>
          </p:nvSpPr>
          <p:spPr bwMode="auto">
            <a:xfrm>
              <a:off x="4752975" y="6638925"/>
              <a:ext cx="1230313" cy="338138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9" name="Freeform 48"/>
            <p:cNvSpPr/>
            <p:nvPr/>
          </p:nvSpPr>
          <p:spPr bwMode="auto">
            <a:xfrm>
              <a:off x="4527550" y="6196013"/>
              <a:ext cx="1466850" cy="39370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0" name="Freeform 49"/>
            <p:cNvSpPr/>
            <p:nvPr/>
          </p:nvSpPr>
          <p:spPr bwMode="auto">
            <a:xfrm>
              <a:off x="5607050" y="6815138"/>
              <a:ext cx="233363" cy="134938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1" name="Freeform 50"/>
            <p:cNvSpPr/>
            <p:nvPr/>
          </p:nvSpPr>
          <p:spPr bwMode="auto">
            <a:xfrm>
              <a:off x="5392738" y="6886575"/>
              <a:ext cx="492125" cy="26670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2" name="Freeform 51"/>
            <p:cNvSpPr/>
            <p:nvPr/>
          </p:nvSpPr>
          <p:spPr bwMode="auto">
            <a:xfrm>
              <a:off x="5178425" y="6954838"/>
              <a:ext cx="755650" cy="396875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3" name="Freeform 52"/>
            <p:cNvSpPr/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4" name="Freeform 53"/>
            <p:cNvSpPr/>
            <p:nvPr/>
          </p:nvSpPr>
          <p:spPr bwMode="auto">
            <a:xfrm>
              <a:off x="5013325" y="7202488"/>
              <a:ext cx="758825" cy="41275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5" name="Freeform 54"/>
            <p:cNvSpPr/>
            <p:nvPr/>
          </p:nvSpPr>
          <p:spPr bwMode="auto">
            <a:xfrm>
              <a:off x="5065713" y="7389813"/>
              <a:ext cx="492125" cy="288925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6" name="Freeform 55"/>
            <p:cNvSpPr/>
            <p:nvPr/>
          </p:nvSpPr>
          <p:spPr bwMode="auto">
            <a:xfrm>
              <a:off x="5114925" y="7581900"/>
              <a:ext cx="233363" cy="146050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7" name="Freeform 56"/>
            <p:cNvSpPr/>
            <p:nvPr/>
          </p:nvSpPr>
          <p:spPr bwMode="auto">
            <a:xfrm>
              <a:off x="4991100" y="6943725"/>
              <a:ext cx="160338" cy="212725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8" name="Freeform 57"/>
            <p:cNvSpPr/>
            <p:nvPr/>
          </p:nvSpPr>
          <p:spPr bwMode="auto">
            <a:xfrm>
              <a:off x="5046663" y="6897688"/>
              <a:ext cx="323850" cy="461963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9" name="Freeform 58"/>
            <p:cNvSpPr/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0" name="Freeform 59"/>
            <p:cNvSpPr/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1" name="Freeform 60"/>
            <p:cNvSpPr/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2" name="Freeform 61"/>
            <p:cNvSpPr/>
            <p:nvPr/>
          </p:nvSpPr>
          <p:spPr bwMode="auto">
            <a:xfrm>
              <a:off x="5573713" y="7183438"/>
              <a:ext cx="327025" cy="481013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3" name="Freeform 62"/>
            <p:cNvSpPr/>
            <p:nvPr/>
          </p:nvSpPr>
          <p:spPr bwMode="auto">
            <a:xfrm>
              <a:off x="5783263" y="7367588"/>
              <a:ext cx="158750" cy="22860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4" name="Freeform 63"/>
            <p:cNvSpPr/>
            <p:nvPr/>
          </p:nvSpPr>
          <p:spPr bwMode="auto">
            <a:xfrm>
              <a:off x="4881563" y="6556375"/>
              <a:ext cx="285750" cy="22860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5" name="Freeform 64"/>
            <p:cNvSpPr/>
            <p:nvPr/>
          </p:nvSpPr>
          <p:spPr bwMode="auto">
            <a:xfrm>
              <a:off x="4945063" y="6507163"/>
              <a:ext cx="161925" cy="327025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6" name="Freeform 65"/>
            <p:cNvSpPr/>
            <p:nvPr/>
          </p:nvSpPr>
          <p:spPr bwMode="auto">
            <a:xfrm>
              <a:off x="5073650" y="6507163"/>
              <a:ext cx="288925" cy="22860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7" name="Freeform 66"/>
            <p:cNvSpPr/>
            <p:nvPr/>
          </p:nvSpPr>
          <p:spPr bwMode="auto">
            <a:xfrm>
              <a:off x="5137150" y="6457950"/>
              <a:ext cx="161925" cy="32385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8" name="Freeform 67"/>
            <p:cNvSpPr/>
            <p:nvPr/>
          </p:nvSpPr>
          <p:spPr bwMode="auto">
            <a:xfrm>
              <a:off x="5268913" y="6457950"/>
              <a:ext cx="285750" cy="225425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9" name="Freeform 68"/>
            <p:cNvSpPr/>
            <p:nvPr/>
          </p:nvSpPr>
          <p:spPr bwMode="auto">
            <a:xfrm>
              <a:off x="5329238" y="6410325"/>
              <a:ext cx="161925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0" name="Freeform 69"/>
            <p:cNvSpPr/>
            <p:nvPr/>
          </p:nvSpPr>
          <p:spPr bwMode="auto">
            <a:xfrm>
              <a:off x="5461000" y="6410325"/>
              <a:ext cx="285750" cy="225425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1" name="Freeform 70"/>
            <p:cNvSpPr/>
            <p:nvPr/>
          </p:nvSpPr>
          <p:spPr bwMode="auto">
            <a:xfrm>
              <a:off x="5521325" y="6361113"/>
              <a:ext cx="160338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2" name="Freeform 71"/>
            <p:cNvSpPr/>
            <p:nvPr/>
          </p:nvSpPr>
          <p:spPr bwMode="auto">
            <a:xfrm>
              <a:off x="4321175" y="5211763"/>
              <a:ext cx="1771650" cy="1341438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3" name="Freeform 72"/>
            <p:cNvSpPr/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4" name="Freeform 73"/>
            <p:cNvSpPr/>
            <p:nvPr/>
          </p:nvSpPr>
          <p:spPr bwMode="auto">
            <a:xfrm>
              <a:off x="5895975" y="6919913"/>
              <a:ext cx="131763" cy="7938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5" name="Freeform 74"/>
            <p:cNvSpPr>
              <a:spLocks noEditPoints="1"/>
            </p:cNvSpPr>
            <p:nvPr/>
          </p:nvSpPr>
          <p:spPr bwMode="auto">
            <a:xfrm>
              <a:off x="6024563" y="6919913"/>
              <a:ext cx="428625" cy="7938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6" name="Freeform 75"/>
            <p:cNvSpPr/>
            <p:nvPr/>
          </p:nvSpPr>
          <p:spPr bwMode="auto">
            <a:xfrm>
              <a:off x="6354763" y="6924675"/>
              <a:ext cx="3810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7" name="Freeform 76"/>
            <p:cNvSpPr/>
            <p:nvPr/>
          </p:nvSpPr>
          <p:spPr bwMode="auto">
            <a:xfrm>
              <a:off x="6164263" y="6919913"/>
              <a:ext cx="36513" cy="7938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8" name="Freeform 77"/>
            <p:cNvSpPr/>
            <p:nvPr/>
          </p:nvSpPr>
          <p:spPr bwMode="auto">
            <a:xfrm>
              <a:off x="6065838" y="6919913"/>
              <a:ext cx="57150" cy="7938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9" name="Freeform 78"/>
            <p:cNvSpPr/>
            <p:nvPr/>
          </p:nvSpPr>
          <p:spPr bwMode="auto">
            <a:xfrm>
              <a:off x="6392863" y="6924675"/>
              <a:ext cx="60325" cy="3175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0" name="Freeform 79"/>
            <p:cNvSpPr>
              <a:spLocks noEditPoints="1"/>
            </p:cNvSpPr>
            <p:nvPr/>
          </p:nvSpPr>
          <p:spPr bwMode="auto">
            <a:xfrm>
              <a:off x="5521325" y="6919913"/>
              <a:ext cx="374650" cy="7938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1" name="Freeform 80"/>
            <p:cNvSpPr/>
            <p:nvPr/>
          </p:nvSpPr>
          <p:spPr bwMode="auto">
            <a:xfrm>
              <a:off x="5761038" y="6919913"/>
              <a:ext cx="71438" cy="7938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2" name="Freeform 81"/>
            <p:cNvSpPr/>
            <p:nvPr/>
          </p:nvSpPr>
          <p:spPr bwMode="auto">
            <a:xfrm>
              <a:off x="5521325" y="6924675"/>
              <a:ext cx="36513" cy="3175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3" name="Freeform 82"/>
            <p:cNvSpPr/>
            <p:nvPr/>
          </p:nvSpPr>
          <p:spPr bwMode="auto">
            <a:xfrm>
              <a:off x="5711825" y="6919913"/>
              <a:ext cx="38100" cy="7938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4" name="Freeform 83"/>
            <p:cNvSpPr/>
            <p:nvPr/>
          </p:nvSpPr>
          <p:spPr bwMode="auto">
            <a:xfrm>
              <a:off x="5329238" y="69548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5" name="Freeform 84"/>
            <p:cNvSpPr/>
            <p:nvPr/>
          </p:nvSpPr>
          <p:spPr bwMode="auto">
            <a:xfrm>
              <a:off x="5332413" y="6927850"/>
              <a:ext cx="1120775" cy="206375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6" name="Freeform 85"/>
            <p:cNvSpPr/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7" name="Freeform 86"/>
            <p:cNvSpPr>
              <a:spLocks noEditPoints="1"/>
            </p:cNvSpPr>
            <p:nvPr/>
          </p:nvSpPr>
          <p:spPr bwMode="auto">
            <a:xfrm>
              <a:off x="6521450" y="6496050"/>
              <a:ext cx="25400" cy="112713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8" name="Freeform 87"/>
            <p:cNvSpPr/>
            <p:nvPr/>
          </p:nvSpPr>
          <p:spPr bwMode="auto">
            <a:xfrm>
              <a:off x="6543675" y="660082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9" name="Freeform 88"/>
            <p:cNvSpPr/>
            <p:nvPr/>
          </p:nvSpPr>
          <p:spPr bwMode="auto">
            <a:xfrm>
              <a:off x="6527800" y="6526213"/>
              <a:ext cx="15875" cy="33338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0" name="Freeform 89"/>
            <p:cNvSpPr/>
            <p:nvPr/>
          </p:nvSpPr>
          <p:spPr bwMode="auto">
            <a:xfrm>
              <a:off x="5276850" y="6435725"/>
              <a:ext cx="1266825" cy="173038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1" name="Freeform 90"/>
            <p:cNvSpPr/>
            <p:nvPr/>
          </p:nvSpPr>
          <p:spPr bwMode="auto">
            <a:xfrm>
              <a:off x="5260975" y="6848475"/>
              <a:ext cx="1260475" cy="109538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2" name="Freeform 91"/>
            <p:cNvSpPr/>
            <p:nvPr/>
          </p:nvSpPr>
          <p:spPr bwMode="auto">
            <a:xfrm>
              <a:off x="5133975" y="6361113"/>
              <a:ext cx="1514475" cy="109538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3" name="Freeform 92"/>
            <p:cNvSpPr/>
            <p:nvPr/>
          </p:nvSpPr>
          <p:spPr bwMode="auto">
            <a:xfrm>
              <a:off x="6145213" y="6980238"/>
              <a:ext cx="228600" cy="20320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4" name="Freeform 93"/>
            <p:cNvSpPr/>
            <p:nvPr/>
          </p:nvSpPr>
          <p:spPr bwMode="auto">
            <a:xfrm>
              <a:off x="5892800" y="6996113"/>
              <a:ext cx="477838" cy="42386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5" name="Freeform 94"/>
            <p:cNvSpPr/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6" name="Freeform 95"/>
            <p:cNvSpPr/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7" name="Freeform 96"/>
            <p:cNvSpPr/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8" name="Freeform 97"/>
            <p:cNvSpPr/>
            <p:nvPr/>
          </p:nvSpPr>
          <p:spPr bwMode="auto">
            <a:xfrm>
              <a:off x="5392738" y="7458075"/>
              <a:ext cx="477838" cy="449263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9" name="Freeform 98"/>
            <p:cNvSpPr/>
            <p:nvPr/>
          </p:nvSpPr>
          <p:spPr bwMode="auto">
            <a:xfrm>
              <a:off x="5395913" y="7670800"/>
              <a:ext cx="227013" cy="225425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0" name="Freeform 99"/>
            <p:cNvSpPr/>
            <p:nvPr/>
          </p:nvSpPr>
          <p:spPr bwMode="auto">
            <a:xfrm>
              <a:off x="5384800" y="6980238"/>
              <a:ext cx="230188" cy="20320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1" name="Freeform 100"/>
            <p:cNvSpPr/>
            <p:nvPr/>
          </p:nvSpPr>
          <p:spPr bwMode="auto">
            <a:xfrm>
              <a:off x="5389563" y="6996113"/>
              <a:ext cx="476250" cy="42386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2" name="Freeform 101"/>
            <p:cNvSpPr/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3" name="Freeform 102"/>
            <p:cNvSpPr/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4" name="Freeform 103"/>
            <p:cNvSpPr/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5" name="Freeform 104"/>
            <p:cNvSpPr/>
            <p:nvPr/>
          </p:nvSpPr>
          <p:spPr bwMode="auto">
            <a:xfrm>
              <a:off x="5889625" y="7458075"/>
              <a:ext cx="476250" cy="449263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6" name="Freeform 105"/>
            <p:cNvSpPr/>
            <p:nvPr/>
          </p:nvSpPr>
          <p:spPr bwMode="auto">
            <a:xfrm>
              <a:off x="6137275" y="7670800"/>
              <a:ext cx="225425" cy="225425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7" name="Freeform 106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8" name="Freeform 107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9" name="Freeform 108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0" name="Freeform 109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1" name="Freeform 110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2" name="Freeform 111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3" name="Freeform 112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4" name="Freeform 113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5" name="Freeform 114"/>
            <p:cNvSpPr/>
            <p:nvPr/>
          </p:nvSpPr>
          <p:spPr bwMode="auto">
            <a:xfrm>
              <a:off x="4884738" y="5148263"/>
              <a:ext cx="2016125" cy="1220788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226" name="Freeform 7"/>
          <p:cNvSpPr>
            <a:spLocks noEditPoints="1"/>
          </p:cNvSpPr>
          <p:nvPr/>
        </p:nvSpPr>
        <p:spPr bwMode="auto">
          <a:xfrm>
            <a:off x="2968649" y="2441743"/>
            <a:ext cx="3206747" cy="1277606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05" tIns="34265" rIns="68505" bIns="34265" numCol="1" anchor="t" anchorCtr="0" compatLnSpc="1">
            <a:normAutofit/>
          </a:bodyPr>
          <a:lstStyle/>
          <a:p>
            <a:pPr defTabSz="685014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27" name="五角星 226"/>
          <p:cNvSpPr/>
          <p:nvPr/>
        </p:nvSpPr>
        <p:spPr>
          <a:xfrm>
            <a:off x="1617549" y="2947344"/>
            <a:ext cx="274991" cy="27499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28" name="五角星 227"/>
          <p:cNvSpPr/>
          <p:nvPr/>
        </p:nvSpPr>
        <p:spPr>
          <a:xfrm>
            <a:off x="7251505" y="2947344"/>
            <a:ext cx="274991" cy="27499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9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66578" y="136819"/>
            <a:ext cx="7416146" cy="48600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6578" y="1101862"/>
            <a:ext cx="7416146" cy="1394792"/>
          </a:xfrm>
        </p:spPr>
        <p:txBody>
          <a:bodyPr>
            <a:normAutofit/>
          </a:bodyPr>
          <a:lstStyle>
            <a:lvl1pPr marL="214073" indent="-214073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6578" y="2747953"/>
            <a:ext cx="7416146" cy="1394792"/>
          </a:xfrm>
        </p:spPr>
        <p:txBody>
          <a:bodyPr>
            <a:normAutofit/>
          </a:bodyPr>
          <a:lstStyle>
            <a:lvl1pPr marL="214073" indent="-214073" algn="l">
              <a:buFont typeface="Arial" panose="020B0604020202020204" pitchFamily="34" charset="0"/>
              <a:buChar char="•"/>
              <a:defRPr sz="1800"/>
            </a:lvl1pPr>
            <a:lvl2pPr marL="599385" indent="-256886" algn="l">
              <a:buFont typeface="Arial" panose="020B0604020202020204" pitchFamily="34" charset="0"/>
              <a:buChar char="•"/>
              <a:defRPr/>
            </a:lvl2pPr>
            <a:lvl3pPr marL="899078" indent="-214073" algn="l">
              <a:buFont typeface="Arial" panose="020B0604020202020204" pitchFamily="34" charset="0"/>
              <a:buChar char="•"/>
              <a:defRPr/>
            </a:lvl3pPr>
            <a:lvl4pPr marL="1241585" indent="-214073" algn="l">
              <a:buFont typeface="Arial" panose="020B0604020202020204" pitchFamily="34" charset="0"/>
              <a:buChar char="•"/>
              <a:defRPr/>
            </a:lvl4pPr>
            <a:lvl5pPr marL="1584101" indent="-214073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2022/4/22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五角星 7"/>
          <p:cNvSpPr/>
          <p:nvPr/>
        </p:nvSpPr>
        <p:spPr>
          <a:xfrm>
            <a:off x="570392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8381453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65" rIns="68505" bIns="34265" rtlCol="0" anchor="ctr">
            <a:normAutofit fontScale="25000" lnSpcReduction="20000"/>
          </a:bodyPr>
          <a:lstStyle/>
          <a:p>
            <a:pPr algn="ctr" defTabSz="685014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76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272702"/>
            <a:ext cx="7886700" cy="604800"/>
          </a:xfr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500" indent="0">
              <a:buNone/>
              <a:defRPr sz="1500" b="1"/>
            </a:lvl2pPr>
            <a:lvl3pPr marL="685014" indent="0">
              <a:buNone/>
              <a:defRPr sz="1400" b="1"/>
            </a:lvl3pPr>
            <a:lvl4pPr marL="1027521" indent="0">
              <a:buNone/>
              <a:defRPr sz="1200" b="1"/>
            </a:lvl4pPr>
            <a:lvl5pPr marL="1370028" indent="0">
              <a:buNone/>
              <a:defRPr sz="1200" b="1"/>
            </a:lvl5pPr>
            <a:lvl6pPr marL="1712543" indent="0">
              <a:buNone/>
              <a:defRPr sz="1200" b="1"/>
            </a:lvl6pPr>
            <a:lvl7pPr marL="2055041" indent="0">
              <a:buNone/>
              <a:defRPr sz="1200" b="1"/>
            </a:lvl7pPr>
            <a:lvl8pPr marL="2397540" indent="0">
              <a:buNone/>
              <a:defRPr sz="1200" b="1"/>
            </a:lvl8pPr>
            <a:lvl9pPr marL="274004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 marL="256886" indent="-256886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500" indent="0">
              <a:buNone/>
              <a:defRPr sz="1500" b="1"/>
            </a:lvl2pPr>
            <a:lvl3pPr marL="685014" indent="0">
              <a:buNone/>
              <a:defRPr sz="1400" b="1"/>
            </a:lvl3pPr>
            <a:lvl4pPr marL="1027521" indent="0">
              <a:buNone/>
              <a:defRPr sz="1200" b="1"/>
            </a:lvl4pPr>
            <a:lvl5pPr marL="1370028" indent="0">
              <a:buNone/>
              <a:defRPr sz="1200" b="1"/>
            </a:lvl5pPr>
            <a:lvl6pPr marL="1712543" indent="0">
              <a:buNone/>
              <a:defRPr sz="1200" b="1"/>
            </a:lvl6pPr>
            <a:lvl7pPr marL="2055041" indent="0">
              <a:buNone/>
              <a:defRPr sz="1200" b="1"/>
            </a:lvl7pPr>
            <a:lvl8pPr marL="2397540" indent="0">
              <a:buNone/>
              <a:defRPr sz="1200" b="1"/>
            </a:lvl8pPr>
            <a:lvl9pPr marL="274004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>
            <a:normAutofit/>
          </a:bodyPr>
          <a:lstStyle>
            <a:lvl1pPr marL="256886" indent="-256886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2022/4/22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6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2022/4/22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1347997" y="433825"/>
            <a:ext cx="6448010" cy="4204913"/>
          </a:xfrm>
          <a:custGeom>
            <a:avLst/>
            <a:gdLst>
              <a:gd name="T0" fmla="*/ 2520 w 2520"/>
              <a:gd name="T1" fmla="*/ 4937 h 5445"/>
              <a:gd name="T2" fmla="*/ 1260 w 2520"/>
              <a:gd name="T3" fmla="*/ 5445 h 5445"/>
              <a:gd name="T4" fmla="*/ 0 w 2520"/>
              <a:gd name="T5" fmla="*/ 4937 h 5445"/>
              <a:gd name="T6" fmla="*/ 0 w 2520"/>
              <a:gd name="T7" fmla="*/ 0 h 5445"/>
              <a:gd name="T8" fmla="*/ 2520 w 2520"/>
              <a:gd name="T9" fmla="*/ 0 h 5445"/>
              <a:gd name="T10" fmla="*/ 2520 w 2520"/>
              <a:gd name="T11" fmla="*/ 4937 h 5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05" tIns="34265" rIns="68505" bIns="34265" numCol="1" anchor="t" anchorCtr="0" compatLnSpc="1">
            <a:normAutofit/>
          </a:bodyPr>
          <a:lstStyle/>
          <a:p>
            <a:pPr defTabSz="685014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1000" y="2643305"/>
            <a:ext cx="5740200" cy="477901"/>
          </a:xfrm>
        </p:spPr>
        <p:txBody>
          <a:bodyPr>
            <a:noAutofit/>
          </a:bodyPr>
          <a:lstStyle>
            <a:lvl1pPr algn="ctr">
              <a:defRPr sz="33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15" name="组合 114"/>
          <p:cNvGrpSpPr/>
          <p:nvPr/>
        </p:nvGrpSpPr>
        <p:grpSpPr>
          <a:xfrm>
            <a:off x="3650568" y="623752"/>
            <a:ext cx="1842868" cy="1699802"/>
            <a:chOff x="4321175" y="4949825"/>
            <a:chExt cx="3271838" cy="3017838"/>
          </a:xfrm>
        </p:grpSpPr>
        <p:sp>
          <p:nvSpPr>
            <p:cNvPr id="116" name="Oval 9"/>
            <p:cNvSpPr>
              <a:spLocks noChangeArrowheads="1"/>
            </p:cNvSpPr>
            <p:nvPr/>
          </p:nvSpPr>
          <p:spPr bwMode="auto">
            <a:xfrm>
              <a:off x="4551363" y="4949825"/>
              <a:ext cx="2814638" cy="28162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7" name="Freeform 10"/>
            <p:cNvSpPr/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8" name="Freeform 11"/>
            <p:cNvSpPr/>
            <p:nvPr/>
          </p:nvSpPr>
          <p:spPr bwMode="auto">
            <a:xfrm>
              <a:off x="6505575" y="6804025"/>
              <a:ext cx="527050" cy="1270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9" name="Freeform 12"/>
            <p:cNvSpPr/>
            <p:nvPr/>
          </p:nvSpPr>
          <p:spPr bwMode="auto">
            <a:xfrm>
              <a:off x="6461125" y="6807200"/>
              <a:ext cx="571500" cy="30480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0" name="Freeform 13"/>
            <p:cNvSpPr/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1" name="Freeform 14"/>
            <p:cNvSpPr>
              <a:spLocks noEditPoints="1"/>
            </p:cNvSpPr>
            <p:nvPr/>
          </p:nvSpPr>
          <p:spPr bwMode="auto">
            <a:xfrm>
              <a:off x="6115050" y="6300788"/>
              <a:ext cx="1066800" cy="379413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7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2" name="Freeform 15"/>
            <p:cNvSpPr>
              <a:spLocks noEditPoints="1"/>
            </p:cNvSpPr>
            <p:nvPr/>
          </p:nvSpPr>
          <p:spPr bwMode="auto">
            <a:xfrm>
              <a:off x="6137275" y="6303963"/>
              <a:ext cx="1044575" cy="36830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3" name="Freeform 16"/>
            <p:cNvSpPr/>
            <p:nvPr/>
          </p:nvSpPr>
          <p:spPr bwMode="auto">
            <a:xfrm>
              <a:off x="5937250" y="6635750"/>
              <a:ext cx="1233488" cy="32226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4" name="Freeform 17"/>
            <p:cNvSpPr/>
            <p:nvPr/>
          </p:nvSpPr>
          <p:spPr bwMode="auto">
            <a:xfrm>
              <a:off x="5922963" y="6191250"/>
              <a:ext cx="1462088" cy="376238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5" name="Freeform 18"/>
            <p:cNvSpPr/>
            <p:nvPr/>
          </p:nvSpPr>
          <p:spPr bwMode="auto">
            <a:xfrm>
              <a:off x="6753225" y="6924675"/>
              <a:ext cx="161925" cy="214313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6" name="Freeform 19"/>
            <p:cNvSpPr/>
            <p:nvPr/>
          </p:nvSpPr>
          <p:spPr bwMode="auto">
            <a:xfrm>
              <a:off x="6532563" y="6883400"/>
              <a:ext cx="333375" cy="45720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7" name="Freeform 20"/>
            <p:cNvSpPr/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8" name="Freeform 21"/>
            <p:cNvSpPr/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9" name="Freeform 22"/>
            <p:cNvSpPr/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0" name="Freeform 23"/>
            <p:cNvSpPr/>
            <p:nvPr/>
          </p:nvSpPr>
          <p:spPr bwMode="auto">
            <a:xfrm>
              <a:off x="6008688" y="7175500"/>
              <a:ext cx="331788" cy="477838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1" name="Freeform 24"/>
            <p:cNvSpPr/>
            <p:nvPr/>
          </p:nvSpPr>
          <p:spPr bwMode="auto">
            <a:xfrm>
              <a:off x="5967413" y="7359650"/>
              <a:ext cx="161925" cy="22860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2" name="Freeform 25"/>
            <p:cNvSpPr/>
            <p:nvPr/>
          </p:nvSpPr>
          <p:spPr bwMode="auto">
            <a:xfrm>
              <a:off x="6065838" y="6804025"/>
              <a:ext cx="233363" cy="13970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3" name="Freeform 26"/>
            <p:cNvSpPr/>
            <p:nvPr/>
          </p:nvSpPr>
          <p:spPr bwMode="auto">
            <a:xfrm>
              <a:off x="6021388" y="6872288"/>
              <a:ext cx="492125" cy="27305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4" name="Freeform 27"/>
            <p:cNvSpPr/>
            <p:nvPr/>
          </p:nvSpPr>
          <p:spPr bwMode="auto">
            <a:xfrm>
              <a:off x="5975350" y="6935788"/>
              <a:ext cx="752475" cy="409575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5" name="Freeform 28"/>
            <p:cNvSpPr/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6" name="Freeform 29"/>
            <p:cNvSpPr/>
            <p:nvPr/>
          </p:nvSpPr>
          <p:spPr bwMode="auto">
            <a:xfrm>
              <a:off x="6145213" y="7183438"/>
              <a:ext cx="747713" cy="423863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7" name="Freeform 30"/>
            <p:cNvSpPr/>
            <p:nvPr/>
          </p:nvSpPr>
          <p:spPr bwMode="auto">
            <a:xfrm>
              <a:off x="6354763" y="7370763"/>
              <a:ext cx="493713" cy="293688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8" name="Freeform 31"/>
            <p:cNvSpPr/>
            <p:nvPr/>
          </p:nvSpPr>
          <p:spPr bwMode="auto">
            <a:xfrm>
              <a:off x="6569075" y="7562850"/>
              <a:ext cx="230188" cy="149225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9" name="Freeform 32"/>
            <p:cNvSpPr/>
            <p:nvPr/>
          </p:nvSpPr>
          <p:spPr bwMode="auto">
            <a:xfrm>
              <a:off x="6230938" y="6353175"/>
              <a:ext cx="169863" cy="32385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0" name="Freeform 33"/>
            <p:cNvSpPr/>
            <p:nvPr/>
          </p:nvSpPr>
          <p:spPr bwMode="auto">
            <a:xfrm>
              <a:off x="6175375" y="6402388"/>
              <a:ext cx="280988" cy="228600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1" name="Freeform 34"/>
            <p:cNvSpPr/>
            <p:nvPr/>
          </p:nvSpPr>
          <p:spPr bwMode="auto">
            <a:xfrm>
              <a:off x="6426200" y="6402388"/>
              <a:ext cx="166688" cy="319088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2" name="Freeform 35"/>
            <p:cNvSpPr/>
            <p:nvPr/>
          </p:nvSpPr>
          <p:spPr bwMode="auto">
            <a:xfrm>
              <a:off x="6365875" y="6446838"/>
              <a:ext cx="282575" cy="23018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3" name="Freeform 36"/>
            <p:cNvSpPr/>
            <p:nvPr/>
          </p:nvSpPr>
          <p:spPr bwMode="auto">
            <a:xfrm>
              <a:off x="6618288" y="6446838"/>
              <a:ext cx="165100" cy="323850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4" name="Freeform 37"/>
            <p:cNvSpPr/>
            <p:nvPr/>
          </p:nvSpPr>
          <p:spPr bwMode="auto">
            <a:xfrm>
              <a:off x="6557963" y="6492875"/>
              <a:ext cx="285750" cy="231775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5" name="Freeform 38"/>
            <p:cNvSpPr/>
            <p:nvPr/>
          </p:nvSpPr>
          <p:spPr bwMode="auto">
            <a:xfrm>
              <a:off x="6810375" y="6492875"/>
              <a:ext cx="169863" cy="32226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6" name="Freeform 39"/>
            <p:cNvSpPr/>
            <p:nvPr/>
          </p:nvSpPr>
          <p:spPr bwMode="auto">
            <a:xfrm>
              <a:off x="6753225" y="6537325"/>
              <a:ext cx="282575" cy="233363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7" name="Freeform 40"/>
            <p:cNvSpPr/>
            <p:nvPr/>
          </p:nvSpPr>
          <p:spPr bwMode="auto">
            <a:xfrm>
              <a:off x="5818188" y="5200650"/>
              <a:ext cx="1774825" cy="1325563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8" name="Freeform 41"/>
            <p:cNvSpPr/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9" name="Freeform 42"/>
            <p:cNvSpPr>
              <a:spLocks noEditPoints="1"/>
            </p:cNvSpPr>
            <p:nvPr/>
          </p:nvSpPr>
          <p:spPr bwMode="auto">
            <a:xfrm>
              <a:off x="4900613" y="6842125"/>
              <a:ext cx="398463" cy="134938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0" name="Freeform 43"/>
            <p:cNvSpPr>
              <a:spLocks noEditPoints="1"/>
            </p:cNvSpPr>
            <p:nvPr/>
          </p:nvSpPr>
          <p:spPr bwMode="auto">
            <a:xfrm>
              <a:off x="4900613" y="6848475"/>
              <a:ext cx="989013" cy="128588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1" name="Freeform 44"/>
            <p:cNvSpPr/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2" name="Freeform 45"/>
            <p:cNvSpPr/>
            <p:nvPr/>
          </p:nvSpPr>
          <p:spPr bwMode="auto">
            <a:xfrm>
              <a:off x="5757863" y="6281738"/>
              <a:ext cx="101600" cy="120650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3" name="Freeform 46"/>
            <p:cNvSpPr>
              <a:spLocks noEditPoints="1"/>
            </p:cNvSpPr>
            <p:nvPr/>
          </p:nvSpPr>
          <p:spPr bwMode="auto">
            <a:xfrm>
              <a:off x="4749800" y="6286500"/>
              <a:ext cx="1079500" cy="284163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4" name="Freeform 47"/>
            <p:cNvSpPr/>
            <p:nvPr/>
          </p:nvSpPr>
          <p:spPr bwMode="auto">
            <a:xfrm>
              <a:off x="4752975" y="6638925"/>
              <a:ext cx="1230313" cy="338138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5" name="Freeform 48"/>
            <p:cNvSpPr/>
            <p:nvPr/>
          </p:nvSpPr>
          <p:spPr bwMode="auto">
            <a:xfrm>
              <a:off x="4527550" y="6196013"/>
              <a:ext cx="1466850" cy="39370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6" name="Freeform 49"/>
            <p:cNvSpPr/>
            <p:nvPr/>
          </p:nvSpPr>
          <p:spPr bwMode="auto">
            <a:xfrm>
              <a:off x="5607050" y="6815138"/>
              <a:ext cx="233363" cy="134938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7" name="Freeform 50"/>
            <p:cNvSpPr/>
            <p:nvPr/>
          </p:nvSpPr>
          <p:spPr bwMode="auto">
            <a:xfrm>
              <a:off x="5392738" y="6886575"/>
              <a:ext cx="492125" cy="26670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8" name="Freeform 51"/>
            <p:cNvSpPr/>
            <p:nvPr/>
          </p:nvSpPr>
          <p:spPr bwMode="auto">
            <a:xfrm>
              <a:off x="5178425" y="6954838"/>
              <a:ext cx="755650" cy="396875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9" name="Freeform 52"/>
            <p:cNvSpPr/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0" name="Freeform 53"/>
            <p:cNvSpPr/>
            <p:nvPr/>
          </p:nvSpPr>
          <p:spPr bwMode="auto">
            <a:xfrm>
              <a:off x="5013325" y="7202488"/>
              <a:ext cx="758825" cy="41275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1" name="Freeform 54"/>
            <p:cNvSpPr/>
            <p:nvPr/>
          </p:nvSpPr>
          <p:spPr bwMode="auto">
            <a:xfrm>
              <a:off x="5065713" y="7389813"/>
              <a:ext cx="492125" cy="288925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2" name="Freeform 55"/>
            <p:cNvSpPr/>
            <p:nvPr/>
          </p:nvSpPr>
          <p:spPr bwMode="auto">
            <a:xfrm>
              <a:off x="5114925" y="7581900"/>
              <a:ext cx="233363" cy="146050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3" name="Freeform 56"/>
            <p:cNvSpPr/>
            <p:nvPr/>
          </p:nvSpPr>
          <p:spPr bwMode="auto">
            <a:xfrm>
              <a:off x="4991100" y="6943725"/>
              <a:ext cx="160338" cy="212725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4" name="Freeform 57"/>
            <p:cNvSpPr/>
            <p:nvPr/>
          </p:nvSpPr>
          <p:spPr bwMode="auto">
            <a:xfrm>
              <a:off x="5046663" y="6897688"/>
              <a:ext cx="323850" cy="461963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5" name="Freeform 58"/>
            <p:cNvSpPr/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6" name="Freeform 59"/>
            <p:cNvSpPr/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7" name="Freeform 60"/>
            <p:cNvSpPr/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8" name="Freeform 61"/>
            <p:cNvSpPr/>
            <p:nvPr/>
          </p:nvSpPr>
          <p:spPr bwMode="auto">
            <a:xfrm>
              <a:off x="5573713" y="7183438"/>
              <a:ext cx="327025" cy="481013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9" name="Freeform 62"/>
            <p:cNvSpPr/>
            <p:nvPr/>
          </p:nvSpPr>
          <p:spPr bwMode="auto">
            <a:xfrm>
              <a:off x="5783263" y="7367588"/>
              <a:ext cx="158750" cy="22860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0" name="Freeform 63"/>
            <p:cNvSpPr/>
            <p:nvPr/>
          </p:nvSpPr>
          <p:spPr bwMode="auto">
            <a:xfrm>
              <a:off x="4881563" y="6556375"/>
              <a:ext cx="285750" cy="22860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1" name="Freeform 64"/>
            <p:cNvSpPr/>
            <p:nvPr/>
          </p:nvSpPr>
          <p:spPr bwMode="auto">
            <a:xfrm>
              <a:off x="4945063" y="6507163"/>
              <a:ext cx="161925" cy="327025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2" name="Freeform 65"/>
            <p:cNvSpPr/>
            <p:nvPr/>
          </p:nvSpPr>
          <p:spPr bwMode="auto">
            <a:xfrm>
              <a:off x="5073650" y="6507163"/>
              <a:ext cx="288925" cy="22860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3" name="Freeform 66"/>
            <p:cNvSpPr/>
            <p:nvPr/>
          </p:nvSpPr>
          <p:spPr bwMode="auto">
            <a:xfrm>
              <a:off x="5137150" y="6457950"/>
              <a:ext cx="161925" cy="32385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4" name="Freeform 67"/>
            <p:cNvSpPr/>
            <p:nvPr/>
          </p:nvSpPr>
          <p:spPr bwMode="auto">
            <a:xfrm>
              <a:off x="5268913" y="6457950"/>
              <a:ext cx="285750" cy="225425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5" name="Freeform 68"/>
            <p:cNvSpPr/>
            <p:nvPr/>
          </p:nvSpPr>
          <p:spPr bwMode="auto">
            <a:xfrm>
              <a:off x="5329238" y="6410325"/>
              <a:ext cx="161925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6" name="Freeform 69"/>
            <p:cNvSpPr/>
            <p:nvPr/>
          </p:nvSpPr>
          <p:spPr bwMode="auto">
            <a:xfrm>
              <a:off x="5461000" y="6410325"/>
              <a:ext cx="285750" cy="225425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7" name="Freeform 70"/>
            <p:cNvSpPr/>
            <p:nvPr/>
          </p:nvSpPr>
          <p:spPr bwMode="auto">
            <a:xfrm>
              <a:off x="5521325" y="6361113"/>
              <a:ext cx="160338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8" name="Freeform 71"/>
            <p:cNvSpPr/>
            <p:nvPr/>
          </p:nvSpPr>
          <p:spPr bwMode="auto">
            <a:xfrm>
              <a:off x="4321175" y="5211763"/>
              <a:ext cx="1771650" cy="1341438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9" name="Freeform 72"/>
            <p:cNvSpPr/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0" name="Freeform 73"/>
            <p:cNvSpPr/>
            <p:nvPr/>
          </p:nvSpPr>
          <p:spPr bwMode="auto">
            <a:xfrm>
              <a:off x="5895975" y="6919913"/>
              <a:ext cx="131763" cy="7938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1" name="Freeform 74"/>
            <p:cNvSpPr>
              <a:spLocks noEditPoints="1"/>
            </p:cNvSpPr>
            <p:nvPr/>
          </p:nvSpPr>
          <p:spPr bwMode="auto">
            <a:xfrm>
              <a:off x="6024563" y="6919913"/>
              <a:ext cx="428625" cy="7938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2" name="Freeform 75"/>
            <p:cNvSpPr/>
            <p:nvPr/>
          </p:nvSpPr>
          <p:spPr bwMode="auto">
            <a:xfrm>
              <a:off x="6354763" y="6924675"/>
              <a:ext cx="3810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3" name="Freeform 76"/>
            <p:cNvSpPr/>
            <p:nvPr/>
          </p:nvSpPr>
          <p:spPr bwMode="auto">
            <a:xfrm>
              <a:off x="6164263" y="6919913"/>
              <a:ext cx="36513" cy="7938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4" name="Freeform 77"/>
            <p:cNvSpPr/>
            <p:nvPr/>
          </p:nvSpPr>
          <p:spPr bwMode="auto">
            <a:xfrm>
              <a:off x="6065838" y="6919913"/>
              <a:ext cx="57150" cy="7938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5" name="Freeform 78"/>
            <p:cNvSpPr/>
            <p:nvPr/>
          </p:nvSpPr>
          <p:spPr bwMode="auto">
            <a:xfrm>
              <a:off x="6392863" y="6924675"/>
              <a:ext cx="60325" cy="3175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6" name="Freeform 79"/>
            <p:cNvSpPr>
              <a:spLocks noEditPoints="1"/>
            </p:cNvSpPr>
            <p:nvPr/>
          </p:nvSpPr>
          <p:spPr bwMode="auto">
            <a:xfrm>
              <a:off x="5521325" y="6919913"/>
              <a:ext cx="374650" cy="7938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7" name="Freeform 80"/>
            <p:cNvSpPr/>
            <p:nvPr/>
          </p:nvSpPr>
          <p:spPr bwMode="auto">
            <a:xfrm>
              <a:off x="5761038" y="6919913"/>
              <a:ext cx="71438" cy="7938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8" name="Freeform 81"/>
            <p:cNvSpPr/>
            <p:nvPr/>
          </p:nvSpPr>
          <p:spPr bwMode="auto">
            <a:xfrm>
              <a:off x="5521325" y="6924675"/>
              <a:ext cx="36513" cy="3175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9" name="Freeform 82"/>
            <p:cNvSpPr/>
            <p:nvPr/>
          </p:nvSpPr>
          <p:spPr bwMode="auto">
            <a:xfrm>
              <a:off x="5711825" y="6919913"/>
              <a:ext cx="38100" cy="7938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0" name="Freeform 83"/>
            <p:cNvSpPr/>
            <p:nvPr/>
          </p:nvSpPr>
          <p:spPr bwMode="auto">
            <a:xfrm>
              <a:off x="5329238" y="69548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1" name="Freeform 84"/>
            <p:cNvSpPr/>
            <p:nvPr/>
          </p:nvSpPr>
          <p:spPr bwMode="auto">
            <a:xfrm>
              <a:off x="5332413" y="6927850"/>
              <a:ext cx="1120775" cy="206375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2" name="Freeform 85"/>
            <p:cNvSpPr/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3" name="Freeform 86"/>
            <p:cNvSpPr>
              <a:spLocks noEditPoints="1"/>
            </p:cNvSpPr>
            <p:nvPr/>
          </p:nvSpPr>
          <p:spPr bwMode="auto">
            <a:xfrm>
              <a:off x="6521450" y="6496050"/>
              <a:ext cx="25400" cy="112713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4" name="Freeform 87"/>
            <p:cNvSpPr/>
            <p:nvPr/>
          </p:nvSpPr>
          <p:spPr bwMode="auto">
            <a:xfrm>
              <a:off x="6543675" y="660082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5" name="Freeform 88"/>
            <p:cNvSpPr/>
            <p:nvPr/>
          </p:nvSpPr>
          <p:spPr bwMode="auto">
            <a:xfrm>
              <a:off x="6527800" y="6526213"/>
              <a:ext cx="15875" cy="33338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6" name="Freeform 89"/>
            <p:cNvSpPr/>
            <p:nvPr/>
          </p:nvSpPr>
          <p:spPr bwMode="auto">
            <a:xfrm>
              <a:off x="5276850" y="6435725"/>
              <a:ext cx="1266825" cy="173038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7" name="Freeform 90"/>
            <p:cNvSpPr/>
            <p:nvPr/>
          </p:nvSpPr>
          <p:spPr bwMode="auto">
            <a:xfrm>
              <a:off x="5260975" y="6848475"/>
              <a:ext cx="1260475" cy="109538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8" name="Freeform 91"/>
            <p:cNvSpPr/>
            <p:nvPr/>
          </p:nvSpPr>
          <p:spPr bwMode="auto">
            <a:xfrm>
              <a:off x="5133975" y="6361113"/>
              <a:ext cx="1514475" cy="109538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6145213" y="6980238"/>
              <a:ext cx="228600" cy="20320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0" name="Freeform 93"/>
            <p:cNvSpPr/>
            <p:nvPr/>
          </p:nvSpPr>
          <p:spPr bwMode="auto">
            <a:xfrm>
              <a:off x="5892800" y="6996113"/>
              <a:ext cx="477838" cy="42386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1" name="Freeform 94"/>
            <p:cNvSpPr/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2" name="Freeform 95"/>
            <p:cNvSpPr/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3" name="Freeform 96"/>
            <p:cNvSpPr/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4" name="Freeform 97"/>
            <p:cNvSpPr/>
            <p:nvPr/>
          </p:nvSpPr>
          <p:spPr bwMode="auto">
            <a:xfrm>
              <a:off x="5392738" y="7458075"/>
              <a:ext cx="477838" cy="449263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5" name="Freeform 98"/>
            <p:cNvSpPr/>
            <p:nvPr/>
          </p:nvSpPr>
          <p:spPr bwMode="auto">
            <a:xfrm>
              <a:off x="5395913" y="7670800"/>
              <a:ext cx="227013" cy="225425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6" name="Freeform 99"/>
            <p:cNvSpPr/>
            <p:nvPr/>
          </p:nvSpPr>
          <p:spPr bwMode="auto">
            <a:xfrm>
              <a:off x="5384800" y="6980238"/>
              <a:ext cx="230188" cy="20320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7" name="Freeform 100"/>
            <p:cNvSpPr/>
            <p:nvPr/>
          </p:nvSpPr>
          <p:spPr bwMode="auto">
            <a:xfrm>
              <a:off x="5389563" y="6996113"/>
              <a:ext cx="476250" cy="42386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8" name="Freeform 101"/>
            <p:cNvSpPr/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9" name="Freeform 102"/>
            <p:cNvSpPr/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0" name="Freeform 103"/>
            <p:cNvSpPr/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1" name="Freeform 104"/>
            <p:cNvSpPr/>
            <p:nvPr/>
          </p:nvSpPr>
          <p:spPr bwMode="auto">
            <a:xfrm>
              <a:off x="5889625" y="7458075"/>
              <a:ext cx="476250" cy="449263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2" name="Freeform 105"/>
            <p:cNvSpPr/>
            <p:nvPr/>
          </p:nvSpPr>
          <p:spPr bwMode="auto">
            <a:xfrm>
              <a:off x="6137275" y="7670800"/>
              <a:ext cx="225425" cy="225425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3" name="Freeform 106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4" name="Freeform 107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5" name="Freeform 108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6" name="Freeform 109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7" name="Freeform 110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8" name="Freeform 111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9" name="Freeform 112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0" name="Freeform 113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1" name="Freeform 114"/>
            <p:cNvSpPr/>
            <p:nvPr/>
          </p:nvSpPr>
          <p:spPr bwMode="auto">
            <a:xfrm>
              <a:off x="4884738" y="5148263"/>
              <a:ext cx="2016125" cy="1220788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222" name="Freeform 7"/>
          <p:cNvSpPr>
            <a:spLocks noEditPoints="1"/>
          </p:cNvSpPr>
          <p:nvPr/>
        </p:nvSpPr>
        <p:spPr bwMode="auto">
          <a:xfrm>
            <a:off x="2968649" y="2235451"/>
            <a:ext cx="3206747" cy="1277606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05" tIns="34265" rIns="68505" bIns="34265" numCol="1" anchor="t" anchorCtr="0" compatLnSpc="1">
            <a:normAutofit/>
          </a:bodyPr>
          <a:lstStyle/>
          <a:p>
            <a:pPr defTabSz="685014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9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2022/4/22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22"/>
            <a:ext cx="2949178" cy="12001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7800" cy="40528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500" indent="0">
              <a:buNone/>
              <a:defRPr sz="2100"/>
            </a:lvl2pPr>
            <a:lvl3pPr marL="685014" indent="0">
              <a:buNone/>
              <a:defRPr sz="1800"/>
            </a:lvl3pPr>
            <a:lvl4pPr marL="1027521" indent="0">
              <a:buNone/>
              <a:defRPr sz="1500"/>
            </a:lvl4pPr>
            <a:lvl5pPr marL="1370028" indent="0">
              <a:buNone/>
              <a:defRPr sz="1500"/>
            </a:lvl5pPr>
            <a:lvl6pPr marL="1712543" indent="0">
              <a:buNone/>
              <a:defRPr sz="1500"/>
            </a:lvl6pPr>
            <a:lvl7pPr marL="2055041" indent="0">
              <a:buNone/>
              <a:defRPr sz="1500"/>
            </a:lvl7pPr>
            <a:lvl8pPr marL="2397540" indent="0">
              <a:buNone/>
              <a:defRPr sz="1500"/>
            </a:lvl8pPr>
            <a:lvl9pPr marL="274004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2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500" indent="0">
              <a:buNone/>
              <a:defRPr sz="1100"/>
            </a:lvl2pPr>
            <a:lvl3pPr marL="685014" indent="0">
              <a:buNone/>
              <a:defRPr sz="900"/>
            </a:lvl3pPr>
            <a:lvl4pPr marL="1027521" indent="0">
              <a:buNone/>
              <a:defRPr sz="800"/>
            </a:lvl4pPr>
            <a:lvl5pPr marL="1370028" indent="0">
              <a:buNone/>
              <a:defRPr sz="800"/>
            </a:lvl5pPr>
            <a:lvl6pPr marL="1712543" indent="0">
              <a:buNone/>
              <a:defRPr sz="800"/>
            </a:lvl6pPr>
            <a:lvl7pPr marL="2055041" indent="0">
              <a:buNone/>
              <a:defRPr sz="800"/>
            </a:lvl7pPr>
            <a:lvl8pPr marL="2397540" indent="0">
              <a:buNone/>
              <a:defRPr sz="800"/>
            </a:lvl8pPr>
            <a:lvl9pPr marL="274004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2022/4/22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61"/>
            <a:ext cx="1971675" cy="4358879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61"/>
            <a:ext cx="5800725" cy="4358879"/>
          </a:xfrm>
        </p:spPr>
        <p:txBody>
          <a:bodyPr vert="eaVert">
            <a:normAutofit/>
          </a:bodyPr>
          <a:lstStyle>
            <a:lvl1pPr marL="256886" indent="-256886" algn="l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2022/4/22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2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2022/4/22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20291" y="309735"/>
            <a:ext cx="8428434" cy="4181321"/>
          </a:xfrm>
        </p:spPr>
        <p:txBody>
          <a:bodyPr/>
          <a:lstStyle>
            <a:lvl1pPr marL="256886" indent="-256886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7700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3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2022/4/22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9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48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9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8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1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239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23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1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3"/>
            <a:ext cx="3008313" cy="871538"/>
          </a:xfrm>
          <a:prstGeom prst="rect">
            <a:avLst/>
          </a:prstGeom>
        </p:spPr>
        <p:txBody>
          <a:bodyPr lIns="91328" tIns="45664" rIns="91328" bIns="45664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  <a:prstGeom prst="rect">
            <a:avLst/>
          </a:prstGeom>
        </p:spPr>
        <p:txBody>
          <a:bodyPr lIns="91328" tIns="45664" rIns="91328" bIns="4566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328" tIns="45664" rIns="91328" bIns="45664"/>
          <a:lstStyle>
            <a:lvl1pPr marL="0" indent="0">
              <a:buNone/>
              <a:defRPr sz="1400"/>
            </a:lvl1pPr>
            <a:lvl2pPr marL="456608" indent="0">
              <a:buNone/>
              <a:defRPr sz="1200"/>
            </a:lvl2pPr>
            <a:lvl3pPr marL="913239" indent="0">
              <a:buNone/>
              <a:defRPr sz="1000"/>
            </a:lvl3pPr>
            <a:lvl4pPr marL="1369856" indent="0">
              <a:buNone/>
              <a:defRPr sz="900"/>
            </a:lvl4pPr>
            <a:lvl5pPr marL="1826480" indent="0">
              <a:buNone/>
              <a:defRPr sz="900"/>
            </a:lvl5pPr>
            <a:lvl6pPr marL="2283089" indent="0">
              <a:buNone/>
              <a:defRPr sz="900"/>
            </a:lvl6pPr>
            <a:lvl7pPr marL="2739698" indent="0">
              <a:buNone/>
              <a:defRPr sz="900"/>
            </a:lvl7pPr>
            <a:lvl8pPr marL="3196321" indent="0">
              <a:buNone/>
              <a:defRPr sz="900"/>
            </a:lvl8pPr>
            <a:lvl9pPr marL="365294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239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23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328" tIns="45664" rIns="91328" bIns="45664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4"/>
            <a:ext cx="5486400" cy="3086100"/>
          </a:xfrm>
          <a:prstGeom prst="rect">
            <a:avLst/>
          </a:prstGeom>
        </p:spPr>
        <p:txBody>
          <a:bodyPr lIns="91328" tIns="45664" rIns="91328" bIns="45664"/>
          <a:lstStyle>
            <a:lvl1pPr marL="0" indent="0">
              <a:buNone/>
              <a:defRPr sz="3200"/>
            </a:lvl1pPr>
            <a:lvl2pPr marL="456608" indent="0">
              <a:buNone/>
              <a:defRPr sz="2800"/>
            </a:lvl2pPr>
            <a:lvl3pPr marL="913239" indent="0">
              <a:buNone/>
              <a:defRPr sz="2400"/>
            </a:lvl3pPr>
            <a:lvl4pPr marL="1369856" indent="0">
              <a:buNone/>
              <a:defRPr sz="2000"/>
            </a:lvl4pPr>
            <a:lvl5pPr marL="1826480" indent="0">
              <a:buNone/>
              <a:defRPr sz="2000"/>
            </a:lvl5pPr>
            <a:lvl6pPr marL="2283089" indent="0">
              <a:buNone/>
              <a:defRPr sz="2000"/>
            </a:lvl6pPr>
            <a:lvl7pPr marL="2739698" indent="0">
              <a:buNone/>
              <a:defRPr sz="2000"/>
            </a:lvl7pPr>
            <a:lvl8pPr marL="3196321" indent="0">
              <a:buNone/>
              <a:defRPr sz="2000"/>
            </a:lvl8pPr>
            <a:lvl9pPr marL="365294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  <a:prstGeom prst="rect">
            <a:avLst/>
          </a:prstGeom>
        </p:spPr>
        <p:txBody>
          <a:bodyPr lIns="91328" tIns="45664" rIns="91328" bIns="45664"/>
          <a:lstStyle>
            <a:lvl1pPr marL="0" indent="0">
              <a:buNone/>
              <a:defRPr sz="1400"/>
            </a:lvl1pPr>
            <a:lvl2pPr marL="456608" indent="0">
              <a:buNone/>
              <a:defRPr sz="1200"/>
            </a:lvl2pPr>
            <a:lvl3pPr marL="913239" indent="0">
              <a:buNone/>
              <a:defRPr sz="1000"/>
            </a:lvl3pPr>
            <a:lvl4pPr marL="1369856" indent="0">
              <a:buNone/>
              <a:defRPr sz="900"/>
            </a:lvl4pPr>
            <a:lvl5pPr marL="1826480" indent="0">
              <a:buNone/>
              <a:defRPr sz="900"/>
            </a:lvl5pPr>
            <a:lvl6pPr marL="2283089" indent="0">
              <a:buNone/>
              <a:defRPr sz="900"/>
            </a:lvl6pPr>
            <a:lvl7pPr marL="2739698" indent="0">
              <a:buNone/>
              <a:defRPr sz="900"/>
            </a:lvl7pPr>
            <a:lvl8pPr marL="3196321" indent="0">
              <a:buNone/>
              <a:defRPr sz="900"/>
            </a:lvl8pPr>
            <a:lvl9pPr marL="365294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239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23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0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328" tIns="45664" rIns="91328" bIns="4566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328" tIns="45664" rIns="91328" bIns="4566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239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28" tIns="45664" rIns="91328" bIns="45664"/>
          <a:lstStyle/>
          <a:p>
            <a:pPr defTabSz="91323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23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40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899592" y="412178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 defTabSz="913239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683568" y="700121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 defTabSz="913239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9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187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93910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467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46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0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3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2022/4/22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24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5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6"/>
            <a:ext cx="3008313" cy="871538"/>
          </a:xfrm>
          <a:prstGeom prst="rect">
            <a:avLst/>
          </a:prstGeom>
        </p:spPr>
        <p:txBody>
          <a:bodyPr lIns="91252" tIns="45626" rIns="91252" bIns="45626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  <a:prstGeom prst="rect">
            <a:avLst/>
          </a:prstGeom>
        </p:spPr>
        <p:txBody>
          <a:bodyPr lIns="91252" tIns="45626" rIns="91252" bIns="4562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252" tIns="45626" rIns="91252" bIns="45626"/>
          <a:lstStyle>
            <a:lvl1pPr marL="0" indent="0">
              <a:buNone/>
              <a:defRPr sz="1400"/>
            </a:lvl1pPr>
            <a:lvl2pPr marL="456218" indent="0">
              <a:buNone/>
              <a:defRPr sz="1200"/>
            </a:lvl2pPr>
            <a:lvl3pPr marL="912467" indent="0">
              <a:buNone/>
              <a:defRPr sz="1000"/>
            </a:lvl3pPr>
            <a:lvl4pPr marL="1368692" indent="0">
              <a:buNone/>
              <a:defRPr sz="900"/>
            </a:lvl4pPr>
            <a:lvl5pPr marL="1824932" indent="0">
              <a:buNone/>
              <a:defRPr sz="900"/>
            </a:lvl5pPr>
            <a:lvl6pPr marL="2281151" indent="0">
              <a:buNone/>
              <a:defRPr sz="900"/>
            </a:lvl6pPr>
            <a:lvl7pPr marL="2737364" indent="0">
              <a:buNone/>
              <a:defRPr sz="900"/>
            </a:lvl7pPr>
            <a:lvl8pPr marL="3193613" indent="0">
              <a:buNone/>
              <a:defRPr sz="900"/>
            </a:lvl8pPr>
            <a:lvl9pPr marL="364984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467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46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2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252" tIns="45626" rIns="91252" bIns="45626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4"/>
            <a:ext cx="5486400" cy="3086100"/>
          </a:xfrm>
          <a:prstGeom prst="rect">
            <a:avLst/>
          </a:prstGeom>
        </p:spPr>
        <p:txBody>
          <a:bodyPr lIns="91252" tIns="45626" rIns="91252" bIns="45626"/>
          <a:lstStyle>
            <a:lvl1pPr marL="0" indent="0">
              <a:buNone/>
              <a:defRPr sz="3200"/>
            </a:lvl1pPr>
            <a:lvl2pPr marL="456218" indent="0">
              <a:buNone/>
              <a:defRPr sz="2800"/>
            </a:lvl2pPr>
            <a:lvl3pPr marL="912467" indent="0">
              <a:buNone/>
              <a:defRPr sz="2400"/>
            </a:lvl3pPr>
            <a:lvl4pPr marL="1368692" indent="0">
              <a:buNone/>
              <a:defRPr sz="2000"/>
            </a:lvl4pPr>
            <a:lvl5pPr marL="1824932" indent="0">
              <a:buNone/>
              <a:defRPr sz="2000"/>
            </a:lvl5pPr>
            <a:lvl6pPr marL="2281151" indent="0">
              <a:buNone/>
              <a:defRPr sz="2000"/>
            </a:lvl6pPr>
            <a:lvl7pPr marL="2737364" indent="0">
              <a:buNone/>
              <a:defRPr sz="2000"/>
            </a:lvl7pPr>
            <a:lvl8pPr marL="3193613" indent="0">
              <a:buNone/>
              <a:defRPr sz="2000"/>
            </a:lvl8pPr>
            <a:lvl9pPr marL="364984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  <a:prstGeom prst="rect">
            <a:avLst/>
          </a:prstGeom>
        </p:spPr>
        <p:txBody>
          <a:bodyPr lIns="91252" tIns="45626" rIns="91252" bIns="45626"/>
          <a:lstStyle>
            <a:lvl1pPr marL="0" indent="0">
              <a:buNone/>
              <a:defRPr sz="1400"/>
            </a:lvl1pPr>
            <a:lvl2pPr marL="456218" indent="0">
              <a:buNone/>
              <a:defRPr sz="1200"/>
            </a:lvl2pPr>
            <a:lvl3pPr marL="912467" indent="0">
              <a:buNone/>
              <a:defRPr sz="1000"/>
            </a:lvl3pPr>
            <a:lvl4pPr marL="1368692" indent="0">
              <a:buNone/>
              <a:defRPr sz="900"/>
            </a:lvl4pPr>
            <a:lvl5pPr marL="1824932" indent="0">
              <a:buNone/>
              <a:defRPr sz="900"/>
            </a:lvl5pPr>
            <a:lvl6pPr marL="2281151" indent="0">
              <a:buNone/>
              <a:defRPr sz="900"/>
            </a:lvl6pPr>
            <a:lvl7pPr marL="2737364" indent="0">
              <a:buNone/>
              <a:defRPr sz="900"/>
            </a:lvl7pPr>
            <a:lvl8pPr marL="3193613" indent="0">
              <a:buNone/>
              <a:defRPr sz="900"/>
            </a:lvl8pPr>
            <a:lvl9pPr marL="364984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467"/>
              <a:t>2022/4/22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52" tIns="45626" rIns="91252" bIns="45626"/>
          <a:lstStyle/>
          <a:p>
            <a:pPr defTabSz="91246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46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4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4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8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8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0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095DCDE-4DE2-45FA-B0F7-3D71AEE75422}"/>
              </a:ext>
            </a:extLst>
          </p:cNvPr>
          <p:cNvSpPr/>
          <p:nvPr userDrawn="1"/>
        </p:nvSpPr>
        <p:spPr>
          <a:xfrm>
            <a:off x="827586" y="412199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626" rIns="91252" bIns="45626" rtlCol="0" anchor="ctr"/>
          <a:lstStyle/>
          <a:p>
            <a:pPr algn="ctr" defTabSz="912467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B284AD-5BC2-4DBE-AA53-088BDF106522}"/>
              </a:ext>
            </a:extLst>
          </p:cNvPr>
          <p:cNvSpPr/>
          <p:nvPr userDrawn="1"/>
        </p:nvSpPr>
        <p:spPr>
          <a:xfrm>
            <a:off x="683568" y="772119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2" tIns="45626" rIns="91252" bIns="45626" rtlCol="0" anchor="ctr"/>
          <a:lstStyle/>
          <a:p>
            <a:pPr algn="ctr" defTabSz="912467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246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64" indent="-342164" algn="l" defTabSz="91246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86" indent="-285146" algn="l" defTabSz="91246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75" indent="-228108" algn="l" defTabSz="9124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05" indent="-228108" algn="l" defTabSz="91246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40" indent="-228108" algn="l" defTabSz="91246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59" indent="-228108" algn="l" defTabSz="9124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97" indent="-228108" algn="l" defTabSz="9124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723" indent="-228108" algn="l" defTabSz="9124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51" indent="-228108" algn="l" defTabSz="9124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18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67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92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32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51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64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13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43" algn="l" defTabSz="9124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6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1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095DCDE-4DE2-45FA-B0F7-3D71AEE75422}"/>
              </a:ext>
            </a:extLst>
          </p:cNvPr>
          <p:cNvSpPr/>
          <p:nvPr userDrawn="1"/>
        </p:nvSpPr>
        <p:spPr>
          <a:xfrm>
            <a:off x="827586" y="412199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 defTabSz="91374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B284AD-5BC2-4DBE-AA53-088BDF106522}"/>
              </a:ext>
            </a:extLst>
          </p:cNvPr>
          <p:cNvSpPr/>
          <p:nvPr userDrawn="1"/>
        </p:nvSpPr>
        <p:spPr>
          <a:xfrm>
            <a:off x="683568" y="772119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 defTabSz="913745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37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4" indent="-342644" algn="l" defTabSz="9137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24" indent="-285546" algn="l" defTabSz="9137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3" indent="-228428" algn="l" defTabSz="9137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28" algn="l" defTabSz="9137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17" indent="-228428" algn="l" defTabSz="9137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75" indent="-228428" algn="l" defTabSz="9137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2" indent="-228428" algn="l" defTabSz="9137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19" indent="-228428" algn="l" defTabSz="9137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86" indent="-228428" algn="l" defTabSz="9137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7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5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2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8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6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04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7" algn="l" defTabSz="9137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7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095DCDE-4DE2-45FA-B0F7-3D71AEE75422}"/>
              </a:ext>
            </a:extLst>
          </p:cNvPr>
          <p:cNvSpPr/>
          <p:nvPr userDrawn="1"/>
        </p:nvSpPr>
        <p:spPr>
          <a:xfrm>
            <a:off x="827586" y="412198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6" tIns="45643" rIns="91286" bIns="45643" rtlCol="0" anchor="ctr"/>
          <a:lstStyle/>
          <a:p>
            <a:pPr algn="ctr" defTabSz="912807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B284AD-5BC2-4DBE-AA53-088BDF106522}"/>
              </a:ext>
            </a:extLst>
          </p:cNvPr>
          <p:cNvSpPr/>
          <p:nvPr userDrawn="1"/>
        </p:nvSpPr>
        <p:spPr>
          <a:xfrm>
            <a:off x="683568" y="772119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6" tIns="45643" rIns="91286" bIns="45643" rtlCol="0" anchor="ctr"/>
          <a:lstStyle/>
          <a:p>
            <a:pPr algn="ctr" defTabSz="912807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7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280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93" indent="-342293" algn="l" defTabSz="91280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62" indent="-285253" algn="l" defTabSz="9128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03" indent="-228194" algn="l" defTabSz="9128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03" indent="-228194" algn="l" defTabSz="9128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09" indent="-228194" algn="l" defTabSz="9128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201" indent="-228194" algn="l" defTabSz="9128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609" indent="-228194" algn="l" defTabSz="9128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007" indent="-228194" algn="l" defTabSz="9128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406" indent="-228194" algn="l" defTabSz="9128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89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07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06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16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06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93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04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12" algn="l" defTabSz="9128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" y="1"/>
            <a:ext cx="9143999" cy="5015276"/>
            <a:chOff x="0" y="51608"/>
            <a:chExt cx="12191999" cy="6687034"/>
          </a:xfrm>
        </p:grpSpPr>
        <p:sp>
          <p:nvSpPr>
            <p:cNvPr id="8" name="Freeform 7"/>
            <p:cNvSpPr/>
            <p:nvPr/>
          </p:nvSpPr>
          <p:spPr bwMode="auto">
            <a:xfrm>
              <a:off x="0" y="51608"/>
              <a:ext cx="12191999" cy="6687034"/>
            </a:xfrm>
            <a:custGeom>
              <a:avLst/>
              <a:gdLst>
                <a:gd name="T0" fmla="*/ 2520 w 2520"/>
                <a:gd name="T1" fmla="*/ 4937 h 5445"/>
                <a:gd name="T2" fmla="*/ 1260 w 2520"/>
                <a:gd name="T3" fmla="*/ 5445 h 5445"/>
                <a:gd name="T4" fmla="*/ 0 w 2520"/>
                <a:gd name="T5" fmla="*/ 4937 h 5445"/>
                <a:gd name="T6" fmla="*/ 0 w 2520"/>
                <a:gd name="T7" fmla="*/ 0 h 5445"/>
                <a:gd name="T8" fmla="*/ 2520 w 2520"/>
                <a:gd name="T9" fmla="*/ 0 h 5445"/>
                <a:gd name="T10" fmla="*/ 2520 w 2520"/>
                <a:gd name="T11" fmla="*/ 4937 h 5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78CAD6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0" y="51608"/>
              <a:ext cx="12191999" cy="6576036"/>
            </a:xfrm>
            <a:custGeom>
              <a:avLst/>
              <a:gdLst>
                <a:gd name="T0" fmla="*/ 2520 w 2520"/>
                <a:gd name="T1" fmla="*/ 4937 h 5445"/>
                <a:gd name="T2" fmla="*/ 1260 w 2520"/>
                <a:gd name="T3" fmla="*/ 5445 h 5445"/>
                <a:gd name="T4" fmla="*/ 0 w 2520"/>
                <a:gd name="T5" fmla="*/ 4937 h 5445"/>
                <a:gd name="T6" fmla="*/ 0 w 2520"/>
                <a:gd name="T7" fmla="*/ 0 h 5445"/>
                <a:gd name="T8" fmla="*/ 2520 w 2520"/>
                <a:gd name="T9" fmla="*/ 0 h 5445"/>
                <a:gd name="T10" fmla="*/ 2520 w 2520"/>
                <a:gd name="T11" fmla="*/ 4937 h 5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014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05769"/>
          </a:xfrm>
          <a:prstGeom prst="rect">
            <a:avLst/>
          </a:prstGeom>
        </p:spPr>
        <p:txBody>
          <a:bodyPr vert="horz" lIns="68505" tIns="34265" rIns="68505" bIns="34265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991429"/>
            <a:ext cx="7886700" cy="3641294"/>
          </a:xfrm>
          <a:prstGeom prst="rect">
            <a:avLst/>
          </a:prstGeom>
        </p:spPr>
        <p:txBody>
          <a:bodyPr vert="horz" lIns="68505" tIns="34265" rIns="68505" bIns="34265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05" tIns="34265" rIns="68505" bIns="34265" rtlCol="0" anchor="ctr">
            <a:normAutofit/>
          </a:bodyPr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014"/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 defTabSz="685014"/>
              <a:t>2022/4/22</a:t>
            </a:fld>
            <a:endParaRPr lang="zh-CN" alt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05" tIns="34265" rIns="68505" bIns="34265" rtlCol="0" anchor="ctr">
            <a:normAutofit/>
          </a:bodyPr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014"/>
            <a:endParaRPr lang="zh-CN" alt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05" tIns="34265" rIns="68505" bIns="34265" rtlCol="0" anchor="ctr">
            <a:normAutofit/>
          </a:bodyPr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014"/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 defTabSz="685014"/>
              <a:t>‹#›</a:t>
            </a:fld>
            <a:endParaRPr lang="zh-CN" alt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397" y="3843818"/>
            <a:ext cx="3660934" cy="577031"/>
          </a:xfrm>
          <a:prstGeom prst="rect">
            <a:avLst/>
          </a:prstGeom>
          <a:noFill/>
        </p:spPr>
        <p:txBody>
          <a:bodyPr wrap="square" lIns="68505" tIns="34265" rIns="68505" bIns="34265" rtlCol="0" anchor="t">
            <a:spAutoFit/>
          </a:bodyPr>
          <a:lstStyle/>
          <a:p>
            <a:pPr defTabSz="685014"/>
            <a:r>
              <a:rPr lang="zh-CN" altLang="en-US" sz="11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感谢您下载包图网平台上提供的</a:t>
            </a:r>
            <a:r>
              <a:rPr lang="en-US" altLang="zh-CN" sz="11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PPT</a:t>
            </a:r>
            <a:r>
              <a:rPr lang="zh-CN" altLang="en-US" sz="11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模板！包图网是正版商业图库，所有原创作品（含预览图）均受著作权法保护。</a:t>
            </a:r>
          </a:p>
          <a:p>
            <a:pPr defTabSz="685014"/>
            <a:endParaRPr lang="zh-CN" altLang="en-US" sz="1100" dirty="0">
              <a:solidFill>
                <a:srgbClr val="3F3F3F">
                  <a:alpha val="0"/>
                </a:srgbClr>
              </a:solidFill>
              <a:latin typeface="inpin heiti" charset="-122"/>
              <a:ea typeface="inpin heiti" charset="-122"/>
              <a:cs typeface="inpin heiti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22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014" rtl="0" eaLnBrk="1" latinLnBrk="0" hangingPunct="1">
        <a:spcBef>
          <a:spcPct val="0"/>
        </a:spcBef>
        <a:buNone/>
        <a:defRPr sz="2100" b="0" i="0" kern="1200">
          <a:solidFill>
            <a:schemeClr val="accent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56886" indent="-256886" algn="l" defTabSz="685014" rtl="0" eaLnBrk="1" latinLnBrk="0" hangingPunct="1"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513773" indent="-171258" algn="l" defTabSz="685014" rtl="0" eaLnBrk="1" latinLnBrk="0" hangingPunct="1"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856271" indent="-171258" algn="l" defTabSz="685014" rtl="0" eaLnBrk="1" latinLnBrk="0" hangingPunct="1"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198770" indent="-171258" algn="l" defTabSz="685014" rtl="0" eaLnBrk="1" latinLnBrk="0" hangingPunct="1"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1541270" indent="-171258" algn="l" defTabSz="685014" rtl="0" eaLnBrk="1" latinLnBrk="0" hangingPunct="1"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1883784" indent="-171258" algn="l" defTabSz="6850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291" indent="-171258" algn="l" defTabSz="6850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798" indent="-171258" algn="l" defTabSz="6850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313" indent="-171258" algn="l" defTabSz="6850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00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14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521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28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543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041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540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040" algn="l" defTabSz="6850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5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095DCDE-4DE2-45FA-B0F7-3D71AEE75422}"/>
              </a:ext>
            </a:extLst>
          </p:cNvPr>
          <p:cNvSpPr/>
          <p:nvPr userDrawn="1"/>
        </p:nvSpPr>
        <p:spPr>
          <a:xfrm>
            <a:off x="827586" y="412193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 defTabSz="913239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B284AD-5BC2-4DBE-AA53-088BDF106522}"/>
              </a:ext>
            </a:extLst>
          </p:cNvPr>
          <p:cNvSpPr/>
          <p:nvPr userDrawn="1"/>
        </p:nvSpPr>
        <p:spPr>
          <a:xfrm>
            <a:off x="683568" y="772119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 defTabSz="913239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9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3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58" indent="-342458" algn="l" defTabSz="913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12" indent="-285388" algn="l" defTabSz="91323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44" indent="-228305" algn="l" defTabSz="9132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61" indent="-228305" algn="l" defTabSz="91323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83" indent="-228305" algn="l" defTabSz="91323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93" indent="-228305" algn="l" defTabSz="913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17" indent="-228305" algn="l" defTabSz="913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33" indent="-228305" algn="l" defTabSz="913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50" indent="-228305" algn="l" defTabSz="913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8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9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6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80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89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8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21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45" algn="l" defTabSz="913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69125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4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9200" y="0"/>
            <a:ext cx="304800" cy="304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40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6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9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4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27.png"/><Relationship Id="rId5" Type="http://schemas.openxmlformats.org/officeDocument/2006/relationships/tags" Target="../tags/tag8.xml"/><Relationship Id="rId10" Type="http://schemas.openxmlformats.org/officeDocument/2006/relationships/image" Target="../media/image26.png"/><Relationship Id="rId4" Type="http://schemas.openxmlformats.org/officeDocument/2006/relationships/tags" Target="../tags/tag7.xml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图片 301">
            <a:extLst>
              <a:ext uri="{FF2B5EF4-FFF2-40B4-BE49-F238E27FC236}">
                <a16:creationId xmlns:a16="http://schemas.microsoft.com/office/drawing/2014/main" id="{D4A1B922-1F72-47D4-B2EF-34BE7DE77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52067">
            <a:off x="8149706" y="497513"/>
            <a:ext cx="541101" cy="681166"/>
          </a:xfrm>
          <a:prstGeom prst="rect">
            <a:avLst/>
          </a:prstGeom>
        </p:spPr>
      </p:pic>
      <p:sp>
        <p:nvSpPr>
          <p:cNvPr id="306" name="任意多边形: 形状 305">
            <a:extLst>
              <a:ext uri="{FF2B5EF4-FFF2-40B4-BE49-F238E27FC236}">
                <a16:creationId xmlns:a16="http://schemas.microsoft.com/office/drawing/2014/main" id="{B6C81B64-3DBA-4E2E-A2EF-F1D188958F9D}"/>
              </a:ext>
            </a:extLst>
          </p:cNvPr>
          <p:cNvSpPr/>
          <p:nvPr/>
        </p:nvSpPr>
        <p:spPr>
          <a:xfrm flipH="1">
            <a:off x="3981733" y="1147613"/>
            <a:ext cx="4958456" cy="2902093"/>
          </a:xfrm>
          <a:custGeom>
            <a:avLst/>
            <a:gdLst>
              <a:gd name="connsiteX0" fmla="*/ 50800 w 3217073"/>
              <a:gd name="connsiteY0" fmla="*/ 891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21" fmla="*/ 50800 w 3217073"/>
              <a:gd name="connsiteY21" fmla="*/ 89102 h 2197357"/>
              <a:gd name="connsiteX0" fmla="*/ 38100 w 3217073"/>
              <a:gd name="connsiteY0" fmla="*/ 1399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0" fmla="*/ 152400 w 3217073"/>
              <a:gd name="connsiteY0" fmla="*/ 2133802 h 2200916"/>
              <a:gd name="connsiteX1" fmla="*/ 25400 w 3217073"/>
              <a:gd name="connsiteY1" fmla="*/ 2057602 h 2200916"/>
              <a:gd name="connsiteX2" fmla="*/ 63500 w 3217073"/>
              <a:gd name="connsiteY2" fmla="*/ 1536902 h 2200916"/>
              <a:gd name="connsiteX3" fmla="*/ 0 w 3217073"/>
              <a:gd name="connsiteY3" fmla="*/ 1054302 h 2200916"/>
              <a:gd name="connsiteX4" fmla="*/ 63500 w 3217073"/>
              <a:gd name="connsiteY4" fmla="*/ 609802 h 2200916"/>
              <a:gd name="connsiteX5" fmla="*/ 38100 w 3217073"/>
              <a:gd name="connsiteY5" fmla="*/ 139902 h 2200916"/>
              <a:gd name="connsiteX6" fmla="*/ 495300 w 3217073"/>
              <a:gd name="connsiteY6" fmla="*/ 51002 h 2200916"/>
              <a:gd name="connsiteX7" fmla="*/ 1168400 w 3217073"/>
              <a:gd name="connsiteY7" fmla="*/ 89102 h 2200916"/>
              <a:gd name="connsiteX8" fmla="*/ 1955800 w 3217073"/>
              <a:gd name="connsiteY8" fmla="*/ 202 h 2200916"/>
              <a:gd name="connsiteX9" fmla="*/ 2844800 w 3217073"/>
              <a:gd name="connsiteY9" fmla="*/ 63702 h 2200916"/>
              <a:gd name="connsiteX10" fmla="*/ 3136900 w 3217073"/>
              <a:gd name="connsiteY10" fmla="*/ 25602 h 2200916"/>
              <a:gd name="connsiteX11" fmla="*/ 3136900 w 3217073"/>
              <a:gd name="connsiteY11" fmla="*/ 292302 h 2200916"/>
              <a:gd name="connsiteX12" fmla="*/ 3162300 w 3217073"/>
              <a:gd name="connsiteY12" fmla="*/ 901902 h 2200916"/>
              <a:gd name="connsiteX13" fmla="*/ 3098800 w 3217073"/>
              <a:gd name="connsiteY13" fmla="*/ 1562302 h 2200916"/>
              <a:gd name="connsiteX14" fmla="*/ 3200400 w 3217073"/>
              <a:gd name="connsiteY14" fmla="*/ 2032202 h 2200916"/>
              <a:gd name="connsiteX15" fmla="*/ 3162300 w 3217073"/>
              <a:gd name="connsiteY15" fmla="*/ 2159202 h 2200916"/>
              <a:gd name="connsiteX16" fmla="*/ 2692400 w 3217073"/>
              <a:gd name="connsiteY16" fmla="*/ 2133802 h 2200916"/>
              <a:gd name="connsiteX17" fmla="*/ 1981200 w 3217073"/>
              <a:gd name="connsiteY17" fmla="*/ 2197302 h 2200916"/>
              <a:gd name="connsiteX18" fmla="*/ 1333500 w 3217073"/>
              <a:gd name="connsiteY18" fmla="*/ 2121102 h 2200916"/>
              <a:gd name="connsiteX19" fmla="*/ 762000 w 3217073"/>
              <a:gd name="connsiteY19" fmla="*/ 2184602 h 2200916"/>
              <a:gd name="connsiteX20" fmla="*/ 212619 w 3217073"/>
              <a:gd name="connsiteY20" fmla="*/ 2200916 h 2200916"/>
              <a:gd name="connsiteX0" fmla="*/ 25400 w 3217073"/>
              <a:gd name="connsiteY0" fmla="*/ 2057602 h 2200916"/>
              <a:gd name="connsiteX1" fmla="*/ 63500 w 3217073"/>
              <a:gd name="connsiteY1" fmla="*/ 1536902 h 2200916"/>
              <a:gd name="connsiteX2" fmla="*/ 0 w 3217073"/>
              <a:gd name="connsiteY2" fmla="*/ 1054302 h 2200916"/>
              <a:gd name="connsiteX3" fmla="*/ 63500 w 3217073"/>
              <a:gd name="connsiteY3" fmla="*/ 609802 h 2200916"/>
              <a:gd name="connsiteX4" fmla="*/ 38100 w 3217073"/>
              <a:gd name="connsiteY4" fmla="*/ 139902 h 2200916"/>
              <a:gd name="connsiteX5" fmla="*/ 495300 w 3217073"/>
              <a:gd name="connsiteY5" fmla="*/ 51002 h 2200916"/>
              <a:gd name="connsiteX6" fmla="*/ 1168400 w 3217073"/>
              <a:gd name="connsiteY6" fmla="*/ 89102 h 2200916"/>
              <a:gd name="connsiteX7" fmla="*/ 1955800 w 3217073"/>
              <a:gd name="connsiteY7" fmla="*/ 202 h 2200916"/>
              <a:gd name="connsiteX8" fmla="*/ 2844800 w 3217073"/>
              <a:gd name="connsiteY8" fmla="*/ 63702 h 2200916"/>
              <a:gd name="connsiteX9" fmla="*/ 3136900 w 3217073"/>
              <a:gd name="connsiteY9" fmla="*/ 25602 h 2200916"/>
              <a:gd name="connsiteX10" fmla="*/ 3136900 w 3217073"/>
              <a:gd name="connsiteY10" fmla="*/ 292302 h 2200916"/>
              <a:gd name="connsiteX11" fmla="*/ 3162300 w 3217073"/>
              <a:gd name="connsiteY11" fmla="*/ 901902 h 2200916"/>
              <a:gd name="connsiteX12" fmla="*/ 3098800 w 3217073"/>
              <a:gd name="connsiteY12" fmla="*/ 1562302 h 2200916"/>
              <a:gd name="connsiteX13" fmla="*/ 3200400 w 3217073"/>
              <a:gd name="connsiteY13" fmla="*/ 2032202 h 2200916"/>
              <a:gd name="connsiteX14" fmla="*/ 3162300 w 3217073"/>
              <a:gd name="connsiteY14" fmla="*/ 2159202 h 2200916"/>
              <a:gd name="connsiteX15" fmla="*/ 2692400 w 3217073"/>
              <a:gd name="connsiteY15" fmla="*/ 2133802 h 2200916"/>
              <a:gd name="connsiteX16" fmla="*/ 1981200 w 3217073"/>
              <a:gd name="connsiteY16" fmla="*/ 2197302 h 2200916"/>
              <a:gd name="connsiteX17" fmla="*/ 1333500 w 3217073"/>
              <a:gd name="connsiteY17" fmla="*/ 2121102 h 2200916"/>
              <a:gd name="connsiteX18" fmla="*/ 762000 w 3217073"/>
              <a:gd name="connsiteY18" fmla="*/ 2184602 h 2200916"/>
              <a:gd name="connsiteX19" fmla="*/ 212619 w 3217073"/>
              <a:gd name="connsiteY19" fmla="*/ 2200916 h 2200916"/>
              <a:gd name="connsiteX0" fmla="*/ 25400 w 3217073"/>
              <a:gd name="connsiteY0" fmla="*/ 2057972 h 2201286"/>
              <a:gd name="connsiteX1" fmla="*/ 63500 w 3217073"/>
              <a:gd name="connsiteY1" fmla="*/ 1537272 h 2201286"/>
              <a:gd name="connsiteX2" fmla="*/ 0 w 3217073"/>
              <a:gd name="connsiteY2" fmla="*/ 1054672 h 2201286"/>
              <a:gd name="connsiteX3" fmla="*/ 63500 w 3217073"/>
              <a:gd name="connsiteY3" fmla="*/ 610172 h 2201286"/>
              <a:gd name="connsiteX4" fmla="*/ 38100 w 3217073"/>
              <a:gd name="connsiteY4" fmla="*/ 140272 h 2201286"/>
              <a:gd name="connsiteX5" fmla="*/ 495300 w 3217073"/>
              <a:gd name="connsiteY5" fmla="*/ 51372 h 2201286"/>
              <a:gd name="connsiteX6" fmla="*/ 1168400 w 3217073"/>
              <a:gd name="connsiteY6" fmla="*/ 89472 h 2201286"/>
              <a:gd name="connsiteX7" fmla="*/ 1955800 w 3217073"/>
              <a:gd name="connsiteY7" fmla="*/ 572 h 2201286"/>
              <a:gd name="connsiteX8" fmla="*/ 2844800 w 3217073"/>
              <a:gd name="connsiteY8" fmla="*/ 64072 h 2201286"/>
              <a:gd name="connsiteX9" fmla="*/ 3136900 w 3217073"/>
              <a:gd name="connsiteY9" fmla="*/ 292672 h 2201286"/>
              <a:gd name="connsiteX10" fmla="*/ 3162300 w 3217073"/>
              <a:gd name="connsiteY10" fmla="*/ 902272 h 2201286"/>
              <a:gd name="connsiteX11" fmla="*/ 3098800 w 3217073"/>
              <a:gd name="connsiteY11" fmla="*/ 1562672 h 2201286"/>
              <a:gd name="connsiteX12" fmla="*/ 3200400 w 3217073"/>
              <a:gd name="connsiteY12" fmla="*/ 2032572 h 2201286"/>
              <a:gd name="connsiteX13" fmla="*/ 3162300 w 3217073"/>
              <a:gd name="connsiteY13" fmla="*/ 2159572 h 2201286"/>
              <a:gd name="connsiteX14" fmla="*/ 2692400 w 3217073"/>
              <a:gd name="connsiteY14" fmla="*/ 2134172 h 2201286"/>
              <a:gd name="connsiteX15" fmla="*/ 1981200 w 3217073"/>
              <a:gd name="connsiteY15" fmla="*/ 2197672 h 2201286"/>
              <a:gd name="connsiteX16" fmla="*/ 1333500 w 3217073"/>
              <a:gd name="connsiteY16" fmla="*/ 2121472 h 2201286"/>
              <a:gd name="connsiteX17" fmla="*/ 762000 w 3217073"/>
              <a:gd name="connsiteY17" fmla="*/ 2184972 h 2201286"/>
              <a:gd name="connsiteX18" fmla="*/ 212619 w 3217073"/>
              <a:gd name="connsiteY18" fmla="*/ 2201286 h 2201286"/>
              <a:gd name="connsiteX0" fmla="*/ 25400 w 3181715"/>
              <a:gd name="connsiteY0" fmla="*/ 2057972 h 2201286"/>
              <a:gd name="connsiteX1" fmla="*/ 63500 w 3181715"/>
              <a:gd name="connsiteY1" fmla="*/ 1537272 h 2201286"/>
              <a:gd name="connsiteX2" fmla="*/ 0 w 3181715"/>
              <a:gd name="connsiteY2" fmla="*/ 1054672 h 2201286"/>
              <a:gd name="connsiteX3" fmla="*/ 63500 w 3181715"/>
              <a:gd name="connsiteY3" fmla="*/ 610172 h 2201286"/>
              <a:gd name="connsiteX4" fmla="*/ 38100 w 3181715"/>
              <a:gd name="connsiteY4" fmla="*/ 140272 h 2201286"/>
              <a:gd name="connsiteX5" fmla="*/ 495300 w 3181715"/>
              <a:gd name="connsiteY5" fmla="*/ 51372 h 2201286"/>
              <a:gd name="connsiteX6" fmla="*/ 1168400 w 3181715"/>
              <a:gd name="connsiteY6" fmla="*/ 89472 h 2201286"/>
              <a:gd name="connsiteX7" fmla="*/ 1955800 w 3181715"/>
              <a:gd name="connsiteY7" fmla="*/ 572 h 2201286"/>
              <a:gd name="connsiteX8" fmla="*/ 2844800 w 3181715"/>
              <a:gd name="connsiteY8" fmla="*/ 64072 h 2201286"/>
              <a:gd name="connsiteX9" fmla="*/ 3136900 w 3181715"/>
              <a:gd name="connsiteY9" fmla="*/ 292672 h 2201286"/>
              <a:gd name="connsiteX10" fmla="*/ 3162300 w 3181715"/>
              <a:gd name="connsiteY10" fmla="*/ 902272 h 2201286"/>
              <a:gd name="connsiteX11" fmla="*/ 3098800 w 3181715"/>
              <a:gd name="connsiteY11" fmla="*/ 1562672 h 2201286"/>
              <a:gd name="connsiteX12" fmla="*/ 3162300 w 3181715"/>
              <a:gd name="connsiteY12" fmla="*/ 2159572 h 2201286"/>
              <a:gd name="connsiteX13" fmla="*/ 2692400 w 3181715"/>
              <a:gd name="connsiteY13" fmla="*/ 2134172 h 2201286"/>
              <a:gd name="connsiteX14" fmla="*/ 1981200 w 3181715"/>
              <a:gd name="connsiteY14" fmla="*/ 2197672 h 2201286"/>
              <a:gd name="connsiteX15" fmla="*/ 1333500 w 3181715"/>
              <a:gd name="connsiteY15" fmla="*/ 2121472 h 2201286"/>
              <a:gd name="connsiteX16" fmla="*/ 762000 w 3181715"/>
              <a:gd name="connsiteY16" fmla="*/ 2184972 h 2201286"/>
              <a:gd name="connsiteX17" fmla="*/ 212619 w 3181715"/>
              <a:gd name="connsiteY17" fmla="*/ 2201286 h 2201286"/>
              <a:gd name="connsiteX0" fmla="*/ 25400 w 3171853"/>
              <a:gd name="connsiteY0" fmla="*/ 2057972 h 2201286"/>
              <a:gd name="connsiteX1" fmla="*/ 63500 w 3171853"/>
              <a:gd name="connsiteY1" fmla="*/ 1537272 h 2201286"/>
              <a:gd name="connsiteX2" fmla="*/ 0 w 3171853"/>
              <a:gd name="connsiteY2" fmla="*/ 1054672 h 2201286"/>
              <a:gd name="connsiteX3" fmla="*/ 63500 w 3171853"/>
              <a:gd name="connsiteY3" fmla="*/ 610172 h 2201286"/>
              <a:gd name="connsiteX4" fmla="*/ 38100 w 3171853"/>
              <a:gd name="connsiteY4" fmla="*/ 140272 h 2201286"/>
              <a:gd name="connsiteX5" fmla="*/ 495300 w 3171853"/>
              <a:gd name="connsiteY5" fmla="*/ 51372 h 2201286"/>
              <a:gd name="connsiteX6" fmla="*/ 1168400 w 3171853"/>
              <a:gd name="connsiteY6" fmla="*/ 89472 h 2201286"/>
              <a:gd name="connsiteX7" fmla="*/ 1955800 w 3171853"/>
              <a:gd name="connsiteY7" fmla="*/ 572 h 2201286"/>
              <a:gd name="connsiteX8" fmla="*/ 2844800 w 3171853"/>
              <a:gd name="connsiteY8" fmla="*/ 64072 h 2201286"/>
              <a:gd name="connsiteX9" fmla="*/ 3136900 w 3171853"/>
              <a:gd name="connsiteY9" fmla="*/ 292672 h 2201286"/>
              <a:gd name="connsiteX10" fmla="*/ 3162300 w 3171853"/>
              <a:gd name="connsiteY10" fmla="*/ 902272 h 2201286"/>
              <a:gd name="connsiteX11" fmla="*/ 3098800 w 3171853"/>
              <a:gd name="connsiteY11" fmla="*/ 1562672 h 2201286"/>
              <a:gd name="connsiteX12" fmla="*/ 3061935 w 3171853"/>
              <a:gd name="connsiteY12" fmla="*/ 2094322 h 2201286"/>
              <a:gd name="connsiteX13" fmla="*/ 2692400 w 3171853"/>
              <a:gd name="connsiteY13" fmla="*/ 2134172 h 2201286"/>
              <a:gd name="connsiteX14" fmla="*/ 1981200 w 3171853"/>
              <a:gd name="connsiteY14" fmla="*/ 2197672 h 2201286"/>
              <a:gd name="connsiteX15" fmla="*/ 1333500 w 3171853"/>
              <a:gd name="connsiteY15" fmla="*/ 2121472 h 2201286"/>
              <a:gd name="connsiteX16" fmla="*/ 762000 w 3171853"/>
              <a:gd name="connsiteY16" fmla="*/ 2184972 h 2201286"/>
              <a:gd name="connsiteX17" fmla="*/ 212619 w 3171853"/>
              <a:gd name="connsiteY17" fmla="*/ 2201286 h 2201286"/>
              <a:gd name="connsiteX0" fmla="*/ 25400 w 3171853"/>
              <a:gd name="connsiteY0" fmla="*/ 2057972 h 2201286"/>
              <a:gd name="connsiteX1" fmla="*/ 63500 w 3171853"/>
              <a:gd name="connsiteY1" fmla="*/ 1537272 h 2201286"/>
              <a:gd name="connsiteX2" fmla="*/ 0 w 3171853"/>
              <a:gd name="connsiteY2" fmla="*/ 1054672 h 2201286"/>
              <a:gd name="connsiteX3" fmla="*/ 63500 w 3171853"/>
              <a:gd name="connsiteY3" fmla="*/ 610172 h 2201286"/>
              <a:gd name="connsiteX4" fmla="*/ 46463 w 3171853"/>
              <a:gd name="connsiteY4" fmla="*/ 168236 h 2201286"/>
              <a:gd name="connsiteX5" fmla="*/ 495300 w 3171853"/>
              <a:gd name="connsiteY5" fmla="*/ 51372 h 2201286"/>
              <a:gd name="connsiteX6" fmla="*/ 1168400 w 3171853"/>
              <a:gd name="connsiteY6" fmla="*/ 89472 h 2201286"/>
              <a:gd name="connsiteX7" fmla="*/ 1955800 w 3171853"/>
              <a:gd name="connsiteY7" fmla="*/ 572 h 2201286"/>
              <a:gd name="connsiteX8" fmla="*/ 2844800 w 3171853"/>
              <a:gd name="connsiteY8" fmla="*/ 64072 h 2201286"/>
              <a:gd name="connsiteX9" fmla="*/ 3136900 w 3171853"/>
              <a:gd name="connsiteY9" fmla="*/ 292672 h 2201286"/>
              <a:gd name="connsiteX10" fmla="*/ 3162300 w 3171853"/>
              <a:gd name="connsiteY10" fmla="*/ 902272 h 2201286"/>
              <a:gd name="connsiteX11" fmla="*/ 3098800 w 3171853"/>
              <a:gd name="connsiteY11" fmla="*/ 1562672 h 2201286"/>
              <a:gd name="connsiteX12" fmla="*/ 3061935 w 3171853"/>
              <a:gd name="connsiteY12" fmla="*/ 2094322 h 2201286"/>
              <a:gd name="connsiteX13" fmla="*/ 2692400 w 3171853"/>
              <a:gd name="connsiteY13" fmla="*/ 2134172 h 2201286"/>
              <a:gd name="connsiteX14" fmla="*/ 1981200 w 3171853"/>
              <a:gd name="connsiteY14" fmla="*/ 2197672 h 2201286"/>
              <a:gd name="connsiteX15" fmla="*/ 1333500 w 3171853"/>
              <a:gd name="connsiteY15" fmla="*/ 2121472 h 2201286"/>
              <a:gd name="connsiteX16" fmla="*/ 762000 w 3171853"/>
              <a:gd name="connsiteY16" fmla="*/ 2184972 h 2201286"/>
              <a:gd name="connsiteX17" fmla="*/ 212619 w 3171853"/>
              <a:gd name="connsiteY17" fmla="*/ 2201286 h 2201286"/>
              <a:gd name="connsiteX0" fmla="*/ 25400 w 3171853"/>
              <a:gd name="connsiteY0" fmla="*/ 2057972 h 2197739"/>
              <a:gd name="connsiteX1" fmla="*/ 63500 w 3171853"/>
              <a:gd name="connsiteY1" fmla="*/ 1537272 h 2197739"/>
              <a:gd name="connsiteX2" fmla="*/ 0 w 3171853"/>
              <a:gd name="connsiteY2" fmla="*/ 1054672 h 2197739"/>
              <a:gd name="connsiteX3" fmla="*/ 63500 w 3171853"/>
              <a:gd name="connsiteY3" fmla="*/ 610172 h 2197739"/>
              <a:gd name="connsiteX4" fmla="*/ 46463 w 3171853"/>
              <a:gd name="connsiteY4" fmla="*/ 168236 h 2197739"/>
              <a:gd name="connsiteX5" fmla="*/ 495300 w 3171853"/>
              <a:gd name="connsiteY5" fmla="*/ 51372 h 2197739"/>
              <a:gd name="connsiteX6" fmla="*/ 1168400 w 3171853"/>
              <a:gd name="connsiteY6" fmla="*/ 89472 h 2197739"/>
              <a:gd name="connsiteX7" fmla="*/ 1955800 w 3171853"/>
              <a:gd name="connsiteY7" fmla="*/ 572 h 2197739"/>
              <a:gd name="connsiteX8" fmla="*/ 2844800 w 3171853"/>
              <a:gd name="connsiteY8" fmla="*/ 64072 h 2197739"/>
              <a:gd name="connsiteX9" fmla="*/ 3136900 w 3171853"/>
              <a:gd name="connsiteY9" fmla="*/ 292672 h 2197739"/>
              <a:gd name="connsiteX10" fmla="*/ 3162300 w 3171853"/>
              <a:gd name="connsiteY10" fmla="*/ 902272 h 2197739"/>
              <a:gd name="connsiteX11" fmla="*/ 3098800 w 3171853"/>
              <a:gd name="connsiteY11" fmla="*/ 1562672 h 2197739"/>
              <a:gd name="connsiteX12" fmla="*/ 3061935 w 3171853"/>
              <a:gd name="connsiteY12" fmla="*/ 2094322 h 2197739"/>
              <a:gd name="connsiteX13" fmla="*/ 2692400 w 3171853"/>
              <a:gd name="connsiteY13" fmla="*/ 2134172 h 2197739"/>
              <a:gd name="connsiteX14" fmla="*/ 1981200 w 3171853"/>
              <a:gd name="connsiteY14" fmla="*/ 2197672 h 2197739"/>
              <a:gd name="connsiteX15" fmla="*/ 1333500 w 3171853"/>
              <a:gd name="connsiteY15" fmla="*/ 2121472 h 2197739"/>
              <a:gd name="connsiteX16" fmla="*/ 762000 w 3171853"/>
              <a:gd name="connsiteY16" fmla="*/ 2184972 h 2197739"/>
              <a:gd name="connsiteX17" fmla="*/ 179164 w 3171853"/>
              <a:gd name="connsiteY17" fmla="*/ 2126715 h 21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71853" h="2197739">
                <a:moveTo>
                  <a:pt x="25400" y="2057972"/>
                </a:moveTo>
                <a:cubicBezTo>
                  <a:pt x="10583" y="1958489"/>
                  <a:pt x="67733" y="1704489"/>
                  <a:pt x="63500" y="1537272"/>
                </a:cubicBezTo>
                <a:cubicBezTo>
                  <a:pt x="59267" y="1370055"/>
                  <a:pt x="0" y="1209189"/>
                  <a:pt x="0" y="1054672"/>
                </a:cubicBezTo>
                <a:cubicBezTo>
                  <a:pt x="0" y="900155"/>
                  <a:pt x="57150" y="762572"/>
                  <a:pt x="63500" y="610172"/>
                </a:cubicBezTo>
                <a:cubicBezTo>
                  <a:pt x="69850" y="457772"/>
                  <a:pt x="-25504" y="261369"/>
                  <a:pt x="46463" y="168236"/>
                </a:cubicBezTo>
                <a:cubicBezTo>
                  <a:pt x="118430" y="75103"/>
                  <a:pt x="308311" y="64499"/>
                  <a:pt x="495300" y="51372"/>
                </a:cubicBezTo>
                <a:cubicBezTo>
                  <a:pt x="682290" y="38245"/>
                  <a:pt x="924983" y="97939"/>
                  <a:pt x="1168400" y="89472"/>
                </a:cubicBezTo>
                <a:cubicBezTo>
                  <a:pt x="1411817" y="81005"/>
                  <a:pt x="1676400" y="4805"/>
                  <a:pt x="1955800" y="572"/>
                </a:cubicBezTo>
                <a:cubicBezTo>
                  <a:pt x="2235200" y="-3661"/>
                  <a:pt x="2647950" y="15389"/>
                  <a:pt x="2844800" y="64072"/>
                </a:cubicBezTo>
                <a:cubicBezTo>
                  <a:pt x="3041650" y="112755"/>
                  <a:pt x="3083983" y="152972"/>
                  <a:pt x="3136900" y="292672"/>
                </a:cubicBezTo>
                <a:cubicBezTo>
                  <a:pt x="3189817" y="432372"/>
                  <a:pt x="3168650" y="690605"/>
                  <a:pt x="3162300" y="902272"/>
                </a:cubicBezTo>
                <a:cubicBezTo>
                  <a:pt x="3155950" y="1113939"/>
                  <a:pt x="3115527" y="1363997"/>
                  <a:pt x="3098800" y="1562672"/>
                </a:cubicBezTo>
                <a:cubicBezTo>
                  <a:pt x="3082073" y="1761347"/>
                  <a:pt x="3129668" y="1999072"/>
                  <a:pt x="3061935" y="2094322"/>
                </a:cubicBezTo>
                <a:cubicBezTo>
                  <a:pt x="2994202" y="2189572"/>
                  <a:pt x="2872522" y="2116947"/>
                  <a:pt x="2692400" y="2134172"/>
                </a:cubicBezTo>
                <a:cubicBezTo>
                  <a:pt x="2512278" y="2151397"/>
                  <a:pt x="2207683" y="2199789"/>
                  <a:pt x="1981200" y="2197672"/>
                </a:cubicBezTo>
                <a:cubicBezTo>
                  <a:pt x="1754717" y="2195555"/>
                  <a:pt x="1536700" y="2123589"/>
                  <a:pt x="1333500" y="2121472"/>
                </a:cubicBezTo>
                <a:cubicBezTo>
                  <a:pt x="1130300" y="2119355"/>
                  <a:pt x="954389" y="2184098"/>
                  <a:pt x="762000" y="2184972"/>
                </a:cubicBezTo>
                <a:cubicBezTo>
                  <a:pt x="569611" y="2185846"/>
                  <a:pt x="241712" y="2080768"/>
                  <a:pt x="179164" y="2126715"/>
                </a:cubicBezTo>
              </a:path>
            </a:pathLst>
          </a:custGeom>
          <a:noFill/>
          <a:ln w="38100">
            <a:solidFill>
              <a:srgbClr val="9BBB5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7" rIns="91234" bIns="45617" rtlCol="0" anchor="ctr"/>
          <a:lstStyle/>
          <a:p>
            <a:pPr algn="ctr" defTabSz="912285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307" name="图片 306">
            <a:extLst>
              <a:ext uri="{FF2B5EF4-FFF2-40B4-BE49-F238E27FC236}">
                <a16:creationId xmlns:a16="http://schemas.microsoft.com/office/drawing/2014/main" id="{32492712-7161-444E-A5B8-97B75A47B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91">
            <a:off x="475605" y="1588569"/>
            <a:ext cx="3624442" cy="26174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CD408B-C7EF-4F8E-A3EB-9EECD5681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14"/>
            <a:ext cx="936104" cy="879376"/>
          </a:xfrm>
          <a:prstGeom prst="rect">
            <a:avLst/>
          </a:prstGeom>
        </p:spPr>
      </p:pic>
      <p:sp>
        <p:nvSpPr>
          <p:cNvPr id="10" name="文本框 17">
            <a:extLst>
              <a:ext uri="{FF2B5EF4-FFF2-40B4-BE49-F238E27FC236}">
                <a16:creationId xmlns:a16="http://schemas.microsoft.com/office/drawing/2014/main" id="{AF2283CB-309E-4DA7-A9E9-1B18A872C733}"/>
              </a:ext>
            </a:extLst>
          </p:cNvPr>
          <p:cNvSpPr txBox="1"/>
          <p:nvPr/>
        </p:nvSpPr>
        <p:spPr>
          <a:xfrm>
            <a:off x="4272243" y="1691309"/>
            <a:ext cx="4377432" cy="1956303"/>
          </a:xfrm>
          <a:prstGeom prst="rect">
            <a:avLst/>
          </a:prstGeom>
          <a:noFill/>
        </p:spPr>
        <p:txBody>
          <a:bodyPr wrap="square" lIns="51364" tIns="25697" rIns="51364" bIns="25697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513572">
              <a:lnSpc>
                <a:spcPct val="100000"/>
              </a:lnSpc>
              <a:defRPr/>
            </a:pP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4100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30000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2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3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4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6" grpId="0" animBg="1"/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4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6" grpId="0" animBg="1"/>
          <p:bldP spid="10" grpId="0"/>
          <p:bldP spid="10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3496430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85800" y="895636"/>
            <a:ext cx="5867400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 (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2)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1401600" y="2067458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1 </a:t>
            </a:r>
            <a:r>
              <a:rPr lang="en-US" sz="2800" dirty="0" err="1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2 </a:t>
            </a:r>
            <a:r>
              <a:rPr lang="en-US" sz="2800" dirty="0" err="1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3 </a:t>
            </a:r>
            <a:r>
              <a:rPr lang="en-US" sz="2800" dirty="0" err="1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60" y="1357392"/>
            <a:ext cx="3558495" cy="357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133350"/>
            <a:ext cx="8106049" cy="584731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 defTabSz="593913"/>
            <a:r>
              <a:rPr lang="en-US" sz="2500" dirty="0">
                <a:solidFill>
                  <a:srgbClr val="70AD47">
                    <a:lumMod val="50000"/>
                  </a:srgbClr>
                </a:solidFill>
                <a:latin typeface="Arial-Rounded"/>
              </a:rPr>
              <a:t>VIDEO HƯỚNG DẪN VIẾT CHỮ HOA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Q (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kiểu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2)</a:t>
            </a:r>
          </a:p>
        </p:txBody>
      </p:sp>
      <p:pic>
        <p:nvPicPr>
          <p:cNvPr id="6" name="CHỮ Q VIẾT HOA (KIỂU 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14350"/>
            <a:ext cx="83058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042209BE-6887-4D1B-90DF-947CF63C3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78" y="1665997"/>
            <a:ext cx="6164022" cy="1674849"/>
          </a:xfrm>
          <a:prstGeom prst="rect">
            <a:avLst/>
          </a:prstGeom>
        </p:spPr>
      </p:pic>
      <p:sp>
        <p:nvSpPr>
          <p:cNvPr id="10" name="文本框 39">
            <a:extLst>
              <a:ext uri="{FF2B5EF4-FFF2-40B4-BE49-F238E27FC236}">
                <a16:creationId xmlns:a16="http://schemas.microsoft.com/office/drawing/2014/main" id="{1F70942B-9272-45C2-A1F5-56BFFCDE0460}"/>
              </a:ext>
            </a:extLst>
          </p:cNvPr>
          <p:cNvSpPr txBox="1"/>
          <p:nvPr/>
        </p:nvSpPr>
        <p:spPr>
          <a:xfrm>
            <a:off x="3094000" y="2007903"/>
            <a:ext cx="5091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600"/>
              </a:spcBef>
            </a:pPr>
            <a:r>
              <a:rPr lang="en-US" sz="5400" b="1" kern="0" dirty="0" err="1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5400" b="1" kern="0" dirty="0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0" dirty="0" err="1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5400" b="1" kern="0" dirty="0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0" dirty="0" err="1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5400" b="1" kern="0" dirty="0">
              <a:solidFill>
                <a:srgbClr val="EB711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85" y1="28125" x2="10000" y2="41875"/>
                        <a14:foregroundMark x1="45769" y1="41875" x2="51923" y2="48438"/>
                        <a14:foregroundMark x1="43846" y1="62187" x2="52308" y2="70313"/>
                        <a14:foregroundMark x1="54231" y1="59375" x2="53077" y2="67813"/>
                        <a14:foregroundMark x1="25000" y1="93438" x2="74231" y2="96250"/>
                        <a14:foregroundMark x1="1538" y1="82500" x2="95385" y2="8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0" y="879362"/>
            <a:ext cx="2590800" cy="3188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6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9826" y="4476750"/>
            <a:ext cx="8180548" cy="584765"/>
          </a:xfrm>
          <a:prstGeom prst="rect">
            <a:avLst/>
          </a:prstGeom>
          <a:noFill/>
        </p:spPr>
        <p:txBody>
          <a:bodyPr wrap="square" lIns="91416" tIns="45715" rIns="91416" bIns="45715" rtlCol="0">
            <a:spAutoFit/>
          </a:bodyPr>
          <a:lstStyle/>
          <a:p>
            <a:pPr algn="ctr" defTabSz="914400"/>
            <a:r>
              <a:rPr lang="en-US" sz="3200" b="1" smtClean="0">
                <a:solidFill>
                  <a:srgbClr val="0000FF"/>
                </a:solidFill>
                <a:latin typeface="HP001 4 hàng" pitchFamily="34" charset="0"/>
              </a:rPr>
              <a:t>ZuǬ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Toản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ng</a:t>
            </a:r>
            <a:r>
              <a:rPr lang="vi-VN" sz="3200" b="1" dirty="0" smtClean="0">
                <a:solidFill>
                  <a:srgbClr val="0000FF"/>
                </a:solidFill>
                <a:latin typeface="HP001 4 hàng" pitchFamily="34" charset="0"/>
              </a:rPr>
              <a:t>ưƟ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anh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hùng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nhỏ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tuĔ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HP001 4 hàng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31742"/>
            <a:ext cx="6567487" cy="403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62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1053991" y="701781"/>
            <a:ext cx="8013809" cy="1107969"/>
          </a:xfrm>
          <a:prstGeom prst="rect">
            <a:avLst/>
          </a:prstGeom>
          <a:noFill/>
          <a:ln w="9525">
            <a:noFill/>
          </a:ln>
        </p:spPr>
        <p:txBody>
          <a:bodyPr wrap="square" lIns="121895" tIns="60947" rIns="121895" bIns="60947">
            <a:spAutoFit/>
          </a:bodyPr>
          <a:lstStyle/>
          <a:p>
            <a:pPr defTabSz="792146">
              <a:defRPr/>
            </a:pPr>
            <a:endParaRPr lang="en-US" alt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defTabSz="914175"/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ZuǬ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Toản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ng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0"/>
              </a:rPr>
              <a:t>ưƟ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anh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hùng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tuĔ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3614" y="76825"/>
            <a:ext cx="3674585" cy="624955"/>
          </a:xfrm>
          <a:prstGeom prst="round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28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52881" y="2952750"/>
            <a:ext cx="5028720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2,5 ô li?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591510" y="2952750"/>
            <a:ext cx="3362043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500" b="1" dirty="0" err="1" smtClean="0">
                <a:solidFill>
                  <a:srgbClr val="FF33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l,g,h</a:t>
            </a:r>
            <a:r>
              <a:rPr lang="en-US" sz="2500" b="1" dirty="0" smtClean="0">
                <a:solidFill>
                  <a:srgbClr val="FF33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b="1" dirty="0">
              <a:solidFill>
                <a:srgbClr val="FF33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5689" y="2419350"/>
            <a:ext cx="4628815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591510" y="2419350"/>
            <a:ext cx="3113450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500" b="1" dirty="0" smtClean="0">
                <a:solidFill>
                  <a:srgbClr val="FF33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Z,T.</a:t>
            </a:r>
            <a:endParaRPr lang="en-US" sz="2500" b="1" dirty="0">
              <a:solidFill>
                <a:srgbClr val="FF33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1A165-1A4E-4B6C-B1DD-798189419610}"/>
              </a:ext>
            </a:extLst>
          </p:cNvPr>
          <p:cNvSpPr/>
          <p:nvPr/>
        </p:nvSpPr>
        <p:spPr>
          <a:xfrm>
            <a:off x="7620000" y="1178459"/>
            <a:ext cx="228600" cy="5254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endParaRPr lang="en-US" sz="150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671318" y="467645"/>
            <a:ext cx="1381501" cy="499154"/>
          </a:xfrm>
          <a:prstGeom prst="wedgeEllipseCallout">
            <a:avLst>
              <a:gd name="adj1" fmla="val -29149"/>
              <a:gd name="adj2" fmla="val 8152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/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1,5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32362" y="3513161"/>
            <a:ext cx="5337151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li?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562600" y="3486150"/>
            <a:ext cx="3775298" cy="507805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ô 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76200" y="4117624"/>
            <a:ext cx="5594599" cy="892526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562600" y="4095750"/>
            <a:ext cx="3581400" cy="969470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lnSpc>
                <a:spcPct val="110000"/>
              </a:lnSpc>
              <a:defRPr/>
            </a:pP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5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133920" y="1624206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3000" y="1649739"/>
            <a:ext cx="36977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47517" y="1649739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67400" y="1624206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69514" y="1624206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70616" y="1649739"/>
            <a:ext cx="312857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53200" y="1624206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206275" y="1624206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50" y="23035"/>
            <a:ext cx="7325844" cy="5120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122" y="700179"/>
            <a:ext cx="932956" cy="923326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>
                <a:solidFill>
                  <a:prstClr val="white"/>
                </a:solidFill>
                <a:latin typeface="HP001 4 hàng" pitchFamily="34" charset="0"/>
              </a:rPr>
              <a:t>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8597" y="3091832"/>
            <a:ext cx="608230" cy="507827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1122" y="4158387"/>
            <a:ext cx="6948078" cy="50782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ZuǬ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Toản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là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ng</a:t>
            </a:r>
            <a:r>
              <a:rPr lang="vi-VN" sz="2700" b="1" dirty="0" smtClean="0">
                <a:solidFill>
                  <a:prstClr val="white"/>
                </a:solidFill>
                <a:latin typeface="HP001 4 hàng" pitchFamily="34" charset="0"/>
              </a:rPr>
              <a:t>ưƟ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anh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hùng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nhỏ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tuĔ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.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1122" y="1765965"/>
            <a:ext cx="3671478" cy="90793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err="1" smtClean="0">
                <a:solidFill>
                  <a:prstClr val="white"/>
                </a:solidFill>
                <a:latin typeface="HP001 4 hàng" pitchFamily="34" charset="0"/>
              </a:rPr>
              <a:t>ZuǬ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1125" y="3628463"/>
            <a:ext cx="2833275" cy="50782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smtClean="0">
                <a:solidFill>
                  <a:prstClr val="white"/>
                </a:solidFill>
                <a:latin typeface="HP001 4 hàng" pitchFamily="34" charset="0"/>
              </a:rPr>
              <a:t>ZuǬ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84" y="972222"/>
            <a:ext cx="1981200" cy="116955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914175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500" dirty="0">
                <a:solidFill>
                  <a:srgbClr val="0066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3500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</a:t>
            </a:r>
            <a:r>
              <a:rPr lang="en-US" sz="35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Ệ</a:t>
            </a:r>
            <a:r>
              <a:rPr lang="en-US" sz="3500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</a:p>
          <a:p>
            <a:pPr algn="ctr" defTabSz="914175"/>
            <a:r>
              <a:rPr lang="en-US" sz="35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5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500" dirty="0">
                <a:solidFill>
                  <a:srgbClr val="9966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</a:t>
            </a:r>
            <a:r>
              <a:rPr lang="en-US" sz="3500" dirty="0">
                <a:solidFill>
                  <a:srgbClr val="FF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4" l="0" r="95111">
                        <a14:foregroundMark x1="29778" y1="20982" x2="35111" y2="19196"/>
                        <a14:foregroundMark x1="33778" y1="30804" x2="38667" y2="31250"/>
                        <a14:foregroundMark x1="58222" y1="59821" x2="59556" y2="75446"/>
                        <a14:foregroundMark x1="65778" y1="61607" x2="62222" y2="73214"/>
                        <a14:foregroundMark x1="44889" y1="89732" x2="72000" y2="88393"/>
                        <a14:foregroundMark x1="75111" y1="88393" x2="79111" y2="8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75" y="264039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5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1310"/>
            <a:ext cx="1702482" cy="1203851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57239" y="662014"/>
            <a:ext cx="3462135" cy="1880278"/>
            <a:chOff x="1866512" y="1446509"/>
            <a:chExt cx="3271491" cy="2309600"/>
          </a:xfrm>
        </p:grpSpPr>
        <p:grpSp>
          <p:nvGrpSpPr>
            <p:cNvPr id="6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8" name="Freeform 7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grpSp>
            <p:nvGrpSpPr>
              <p:cNvPr id="15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6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7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8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9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0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1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2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3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4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5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6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7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8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29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0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1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2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3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4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5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6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7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8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9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0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1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2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3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4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5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6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7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8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9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0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1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2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3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4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5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6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7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8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9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0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1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2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3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4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5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6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7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8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9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0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1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2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3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4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5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6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7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8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9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0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1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2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3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4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5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6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7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8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9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0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1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2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3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4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5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6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</p:grpSp>
        </p:grpSp>
        <p:sp>
          <p:nvSpPr>
            <p:cNvPr id="7" name="文本框 49"/>
            <p:cNvSpPr txBox="1">
              <a:spLocks noChangeArrowheads="1"/>
            </p:cNvSpPr>
            <p:nvPr/>
          </p:nvSpPr>
          <p:spPr bwMode="auto">
            <a:xfrm>
              <a:off x="2455154" y="1960407"/>
              <a:ext cx="1963995" cy="127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445761">
                <a:lnSpc>
                  <a:spcPct val="114000"/>
                </a:lnSpc>
                <a:defRPr/>
              </a:pPr>
              <a:r>
                <a:rPr lang="en-US" altLang="zh-CN" sz="27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LUYỆN VIẾT VÀO VỞ.</a:t>
              </a:r>
            </a:p>
          </p:txBody>
        </p:sp>
      </p:grpSp>
      <p:pic>
        <p:nvPicPr>
          <p:cNvPr id="97" name="Picture 2" descr="Happy Cute Little Kids Boy Girl Stock Vector (Royalty Free) 16312367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89969" l="2400" r="92133">
                        <a14:foregroundMark x1="20333" y1="23746" x2="24733" y2="28292"/>
                        <a14:foregroundMark x1="16333" y1="59169" x2="15933" y2="73511"/>
                        <a14:foregroundMark x1="38600" y1="65125" x2="39067" y2="69984"/>
                        <a14:foregroundMark x1="33667" y1="51646" x2="48733" y2="55799"/>
                        <a14:foregroundMark x1="81200" y1="69828" x2="79800" y2="77508"/>
                        <a14:foregroundMark x1="84333" y1="76019" x2="84067" y2="80486"/>
                        <a14:foregroundMark x1="61467" y1="70376" x2="61800" y2="84875"/>
                        <a14:foregroundMark x1="54400" y1="68652" x2="53933" y2="71473"/>
                        <a14:foregroundMark x1="50133" y1="67476" x2="46867" y2="71473"/>
                        <a14:foregroundMark x1="34333" y1="51803" x2="38200" y2="50940"/>
                        <a14:foregroundMark x1="61467" y1="52116" x2="68133" y2="5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32" y="1043101"/>
            <a:ext cx="5304186" cy="45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4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20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2379169" y="1840043"/>
            <a:ext cx="298957" cy="298957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60" tIns="45580" rIns="91160" bIns="45580">
            <a:noAutofit/>
          </a:bodyPr>
          <a:lstStyle/>
          <a:p>
            <a:pPr defTabSz="911907">
              <a:defRPr/>
            </a:pPr>
            <a:endParaRPr lang="en-US" sz="2400" kern="0" dirty="0">
              <a:solidFill>
                <a:prstClr val="black"/>
              </a:solidFill>
              <a:latin typeface="inpin heiti" charset="-122"/>
              <a:sym typeface="Arial" panose="020B0604020202020204" pitchFamily="34" charset="0"/>
            </a:endParaRPr>
          </a:p>
        </p:txBody>
      </p:sp>
      <p:sp>
        <p:nvSpPr>
          <p:cNvPr id="49" name="Freeform 17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239365" y="2417930"/>
            <a:ext cx="292289" cy="246723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160" tIns="45580" rIns="91160" bIns="45580">
            <a:noAutofit/>
          </a:bodyPr>
          <a:lstStyle/>
          <a:p>
            <a:pPr defTabSz="911907">
              <a:defRPr/>
            </a:pPr>
            <a:endParaRPr lang="en-US" sz="2400" kern="0" dirty="0">
              <a:solidFill>
                <a:prstClr val="black"/>
              </a:solidFill>
              <a:latin typeface="inpin heiti" charset="-122"/>
              <a:sym typeface="Arial" panose="020B0604020202020204" pitchFamily="34" charset="0"/>
            </a:endParaRPr>
          </a:p>
        </p:txBody>
      </p:sp>
      <p:sp>
        <p:nvSpPr>
          <p:cNvPr id="50" name="Freeform 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945715" y="3349272"/>
            <a:ext cx="305625" cy="296735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60" tIns="45580" rIns="91160" bIns="45580">
            <a:noAutofit/>
          </a:bodyPr>
          <a:lstStyle/>
          <a:p>
            <a:pPr defTabSz="911907">
              <a:defRPr/>
            </a:pPr>
            <a:endParaRPr lang="en-US" sz="2400" kern="0" dirty="0">
              <a:solidFill>
                <a:prstClr val="black"/>
              </a:solidFill>
              <a:latin typeface="inpin heiti" charset="-122"/>
              <a:sym typeface="Arial" panose="020B0604020202020204" pitchFamily="34" charset="0"/>
            </a:endParaRPr>
          </a:p>
        </p:txBody>
      </p:sp>
      <p:sp>
        <p:nvSpPr>
          <p:cNvPr id="51" name="Freeform 4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875927" y="3289259"/>
            <a:ext cx="343412" cy="372307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60" tIns="45580" rIns="91160" bIns="45580">
            <a:noAutofit/>
          </a:bodyPr>
          <a:lstStyle/>
          <a:p>
            <a:pPr defTabSz="911907">
              <a:defRPr/>
            </a:pPr>
            <a:endParaRPr lang="en-US" sz="2400" kern="0" dirty="0">
              <a:solidFill>
                <a:prstClr val="black"/>
              </a:solidFill>
              <a:latin typeface="inpin heiti" charset="-122"/>
              <a:sym typeface="Arial" panose="020B0604020202020204" pitchFamily="34" charset="0"/>
            </a:endParaRPr>
          </a:p>
        </p:txBody>
      </p:sp>
      <p:sp>
        <p:nvSpPr>
          <p:cNvPr id="52" name="Freeform 177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695680" y="2434601"/>
            <a:ext cx="307849" cy="324519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60" tIns="45580" rIns="91160" bIns="45580">
            <a:noAutofit/>
          </a:bodyPr>
          <a:lstStyle/>
          <a:p>
            <a:pPr defTabSz="911907">
              <a:defRPr/>
            </a:pPr>
            <a:endParaRPr lang="en-US" sz="2400" kern="0" dirty="0">
              <a:solidFill>
                <a:prstClr val="black"/>
              </a:solidFill>
              <a:latin typeface="inpin heiti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94298" y="-79056"/>
            <a:ext cx="9363075" cy="1697831"/>
            <a:chOff x="-198" y="-166"/>
            <a:chExt cx="19660" cy="3565"/>
          </a:xfrm>
        </p:grpSpPr>
        <p:pic>
          <p:nvPicPr>
            <p:cNvPr id="21" name="图片 20" descr="576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8" y="-166"/>
              <a:ext cx="8222" cy="3565"/>
            </a:xfrm>
            <a:prstGeom prst="rect">
              <a:avLst/>
            </a:prstGeom>
          </p:spPr>
        </p:pic>
        <p:pic>
          <p:nvPicPr>
            <p:cNvPr id="22" name="图片 21" descr="576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1113" y="-166"/>
              <a:ext cx="8349" cy="3565"/>
            </a:xfrm>
            <a:prstGeom prst="rect">
              <a:avLst/>
            </a:prstGeom>
          </p:spPr>
        </p:pic>
      </p:grpSp>
      <p:pic>
        <p:nvPicPr>
          <p:cNvPr id="9" name="图片 8" descr="21cce07ae3fd29fc979ad8c584caf95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73" y="351017"/>
            <a:ext cx="4380548" cy="43805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04521" y="1706730"/>
            <a:ext cx="3538308" cy="1915846"/>
          </a:xfrm>
          <a:prstGeom prst="rect">
            <a:avLst/>
          </a:prstGeom>
          <a:noFill/>
        </p:spPr>
        <p:txBody>
          <a:bodyPr wrap="square" lIns="68486" tIns="34259" rIns="68486" bIns="34259" rtlCol="0">
            <a:spAutoFit/>
          </a:bodyPr>
          <a:lstStyle/>
          <a:p>
            <a:pPr algn="ctr" defTabSz="342389"/>
            <a:r>
              <a:rPr lang="en-US" sz="6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6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6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6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6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6000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8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7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87" y="2670880"/>
            <a:ext cx="1973213" cy="2472637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" y="3795508"/>
            <a:ext cx="9143908" cy="15763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595260"/>
            <a:ext cx="2160240" cy="12066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31687"/>
            <a:ext cx="936104" cy="1441948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115617" y="412194"/>
            <a:ext cx="2016224" cy="791843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0" tIns="45655" rIns="91310" bIns="45655" rtlCol="0" anchor="ctr"/>
          <a:lstStyle/>
          <a:p>
            <a:pPr algn="ctr" defTabSz="913058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683568" y="628136"/>
            <a:ext cx="2088232" cy="1079787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0" tIns="45655" rIns="91310" bIns="45655" rtlCol="0" anchor="ctr"/>
          <a:lstStyle/>
          <a:p>
            <a:pPr algn="ctr" defTabSz="913058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20" y="772108"/>
            <a:ext cx="5480578" cy="2447516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618330" y="2347718"/>
            <a:ext cx="7755358" cy="646300"/>
          </a:xfrm>
          <a:prstGeom prst="rect">
            <a:avLst/>
          </a:prstGeom>
          <a:noFill/>
        </p:spPr>
        <p:txBody>
          <a:bodyPr wrap="square" lIns="91310" tIns="45655" rIns="91310" bIns="45655" rtlCol="0">
            <a:spAutoFit/>
          </a:bodyPr>
          <a:lstStyle/>
          <a:p>
            <a:pPr algn="ctr" defTabSz="6837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Tạm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biệt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hẹn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gặp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lại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!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206"/>
            <a:ext cx="1532592" cy="143971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6175340" y="3343054"/>
            <a:ext cx="396972" cy="6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7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9563076-F391-43C7-9EBF-E81598185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07"/>
            <a:ext cx="936104" cy="879376"/>
          </a:xfrm>
          <a:prstGeom prst="rect">
            <a:avLst/>
          </a:prstGeom>
        </p:spPr>
      </p:pic>
      <p:sp>
        <p:nvSpPr>
          <p:cNvPr id="11" name="文本框 22"/>
          <p:cNvSpPr txBox="1"/>
          <p:nvPr/>
        </p:nvSpPr>
        <p:spPr>
          <a:xfrm>
            <a:off x="3314333" y="97343"/>
            <a:ext cx="3086256" cy="900196"/>
          </a:xfrm>
          <a:prstGeom prst="rect">
            <a:avLst/>
          </a:prstGeom>
          <a:noFill/>
        </p:spPr>
        <p:txBody>
          <a:bodyPr wrap="none" lIns="68498" tIns="34265" rIns="68498" bIns="34265" rtlCol="0">
            <a:spAutoFit/>
          </a:bodyPr>
          <a:lstStyle/>
          <a:p>
            <a:pPr algn="ctr" defTabSz="684929"/>
            <a:r>
              <a:rPr lang="en-US" altLang="zh-CN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zh-CN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zh-CN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</a:t>
            </a:r>
            <a:r>
              <a:rPr lang="en-US" altLang="zh-CN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endParaRPr lang="zh-CN" altLang="en-US" sz="54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9" y="622462"/>
            <a:ext cx="76534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de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de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C3548E1-949D-449D-91FD-D4428305B2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14"/>
            <a:ext cx="936104" cy="8793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8923" y1="70464" x2="12923" y2="84177"/>
                        <a14:foregroundMark x1="4000" y1="92194" x2="12154" y2="90295"/>
                        <a14:foregroundMark x1="8154" y1="94937" x2="13231" y2="94515"/>
                        <a14:foregroundMark x1="71385" y1="64979" x2="86769" y2="88608"/>
                        <a14:foregroundMark x1="90154" y1="74895" x2="89846" y2="84810"/>
                        <a14:foregroundMark x1="96462" y1="90084" x2="99077" y2="91139"/>
                        <a14:foregroundMark x1="87846" y1="74684" x2="88923" y2="74051"/>
                        <a14:foregroundMark x1="55385" y1="56540" x2="71077" y2="78481"/>
                        <a14:foregroundMark x1="45385" y1="20675" x2="76154" y2="79536"/>
                        <a14:foregroundMark x1="69077" y1="37342" x2="52308" y2="72996"/>
                        <a14:foregroundMark x1="20462" y1="40717" x2="20462" y2="40717"/>
                        <a14:foregroundMark x1="19231" y1="42616" x2="50615" y2="75949"/>
                        <a14:foregroundMark x1="31385" y1="29536" x2="35231" y2="51266"/>
                        <a14:foregroundMark x1="28462" y1="32278" x2="29846" y2="31857"/>
                        <a14:foregroundMark x1="31538" y1="31013" x2="34154" y2="43671"/>
                        <a14:foregroundMark x1="46000" y1="29325" x2="46769" y2="60759"/>
                        <a14:foregroundMark x1="32923" y1="74051" x2="70000" y2="81013"/>
                        <a14:foregroundMark x1="69692" y1="48734" x2="69538" y2="71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4" y="1090828"/>
            <a:ext cx="5203062" cy="3794233"/>
          </a:xfrm>
          <a:prstGeom prst="rect">
            <a:avLst/>
          </a:prstGeom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FE7DFFF3-7FFE-47E9-9B6E-B37A3367B7A0}"/>
              </a:ext>
            </a:extLst>
          </p:cNvPr>
          <p:cNvSpPr txBox="1"/>
          <p:nvPr/>
        </p:nvSpPr>
        <p:spPr>
          <a:xfrm>
            <a:off x="1858220" y="781627"/>
            <a:ext cx="2202389" cy="561690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TiếngViệt</a:t>
            </a:r>
            <a:endParaRPr lang="zh-CN" alt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6209" y="1858844"/>
            <a:ext cx="3179273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91489">
              <a:lnSpc>
                <a:spcPct val="120000"/>
              </a:lnSpc>
            </a:pPr>
            <a:r>
              <a:rPr lang="en-US" sz="3600" b="1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791489">
              <a:lnSpc>
                <a:spcPct val="12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Q (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kiểu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2)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888b05dc7955278ee2cfcaacf1530f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33135" y="2105978"/>
            <a:ext cx="3055144" cy="28365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48564E-8A95-4665-8411-626122B902A1}"/>
              </a:ext>
            </a:extLst>
          </p:cNvPr>
          <p:cNvSpPr txBox="1"/>
          <p:nvPr/>
        </p:nvSpPr>
        <p:spPr>
          <a:xfrm>
            <a:off x="381000" y="8659"/>
            <a:ext cx="7641656" cy="900238"/>
          </a:xfrm>
          <a:prstGeom prst="rect">
            <a:avLst/>
          </a:prstGeom>
          <a:noFill/>
        </p:spPr>
        <p:txBody>
          <a:bodyPr wrap="square" lIns="68553" tIns="34286" rIns="68553" bIns="34286" rtlCol="0">
            <a:spAutoFit/>
          </a:bodyPr>
          <a:lstStyle/>
          <a:p>
            <a:pPr algn="ctr" defTabSz="342569"/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547225" y="1352550"/>
            <a:ext cx="5328453" cy="923049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126"/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chữ hoa Q kiểu 2.</a:t>
            </a:r>
            <a:endParaRPr lang="en-US" sz="2399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596660" y="2876550"/>
            <a:ext cx="5279018" cy="9906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2. Hiểu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và viết đúng từ, câu ứng dụng.</a:t>
            </a:r>
            <a:endParaRPr lang="en-US" sz="2399" b="1" i="1" dirty="0">
              <a:solidFill>
                <a:srgbClr val="002060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89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7800" y="1755018"/>
            <a:ext cx="3684266" cy="1296561"/>
            <a:chOff x="2744315" y="1595348"/>
            <a:chExt cx="4549597" cy="1598392"/>
          </a:xfrm>
          <a:solidFill>
            <a:srgbClr val="ABDB77"/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noFill/>
            <a:ln w="38100" cap="flat" cmpd="sng" algn="ctr">
              <a:solidFill>
                <a:srgbClr val="00CC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srgbClr val="FF7C8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72469" y="1962949"/>
              <a:ext cx="4321443" cy="7967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kern="0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1.Viết </a:t>
              </a:r>
              <a:r>
                <a:rPr lang="en-US" sz="3600" b="1" kern="0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sz="3600" b="1" kern="0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kern="0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3600" b="1" kern="0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6758" y="1867078"/>
            <a:ext cx="1295802" cy="1184501"/>
            <a:chOff x="2210284" y="3447251"/>
            <a:chExt cx="826089" cy="809063"/>
          </a:xfrm>
        </p:grpSpPr>
        <p:sp>
          <p:nvSpPr>
            <p:cNvPr id="8" name="Oval 7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glow rad="63500">
                <a:srgbClr val="4472C4">
                  <a:satMod val="175000"/>
                  <a:alpha val="40000"/>
                </a:srgb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2" b="93967" l="0" r="96438">
                        <a14:foregroundMark x1="63313" y1="22853" x2="74750" y2="25053"/>
                        <a14:foregroundMark x1="87688" y1="24273" x2="89313" y2="30092"/>
                        <a14:foregroundMark x1="91250" y1="22853" x2="87875" y2="29879"/>
                        <a14:foregroundMark x1="74375" y1="24273" x2="75063" y2="26260"/>
                        <a14:foregroundMark x1="84500" y1="83463" x2="84500" y2="84244"/>
                        <a14:foregroundMark x1="13375" y1="83818" x2="74938" y2="32150"/>
                        <a14:foregroundMark x1="15812" y1="44855" x2="73500" y2="72960"/>
                        <a14:foregroundMark x1="65125" y1="11498" x2="74563" y2="65649"/>
                        <a14:foregroundMark x1="72750" y1="67282" x2="72750" y2="82612"/>
                        <a14:foregroundMark x1="88938" y1="28886" x2="82938" y2="77786"/>
                        <a14:foregroundMark x1="54625" y1="18169" x2="51063" y2="29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38238"/>
            <a:ext cx="4312579" cy="37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76201" y="219398"/>
            <a:ext cx="9067799" cy="469357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 (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457002" y="794446"/>
            <a:ext cx="6096197" cy="500135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 (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26" name="Picture 2" descr="PUPS PRESENTATION by kkj19691 on Genial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48" y="829916"/>
            <a:ext cx="2228452" cy="22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8750"/>
            <a:ext cx="3581400" cy="359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8" y="319953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7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46" y="1548476"/>
            <a:ext cx="3506355" cy="352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3267830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600" y="1164357"/>
            <a:ext cx="7239000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 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 (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2)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ô li?</a:t>
            </a: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1410406" y="203835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5 ô li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4 ô li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523294" y="3638554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6 ô li</a:t>
            </a:r>
          </a:p>
        </p:txBody>
      </p:sp>
    </p:spTree>
    <p:extLst>
      <p:ext uri="{BB962C8B-B14F-4D97-AF65-F5344CB8AC3E}">
        <p14:creationId xmlns:p14="http://schemas.microsoft.com/office/powerpoint/2010/main" val="76263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3344030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56055" y="1164357"/>
            <a:ext cx="7111545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 (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2)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ô li?</a:t>
            </a: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1410406" y="283707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3 ô li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22105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2 ô li r</a:t>
            </a:r>
            <a:r>
              <a:rPr lang="vi-VN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ưỡi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294" y="3638554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2 ô li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34" y="1629868"/>
            <a:ext cx="3418670" cy="341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0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80999" y="819150"/>
            <a:ext cx="784860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 (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2)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ô li?</a:t>
            </a: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1399314" y="2048729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5 ô li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22867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4 ô li r</a:t>
            </a:r>
            <a:r>
              <a:rPr lang="vi-VN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ưỡi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4 ô li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48937" y="201182"/>
            <a:ext cx="3108664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60" y="1357392"/>
            <a:ext cx="3558495" cy="357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0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100*137"/>
  <p:tag name="KSO_WM_SLIDE_SIZE" val="755*326"/>
  <p:tag name="KSO_WM_COMBINE_RELATE_SLIDE_ID" val="custom160593_30"/>
  <p:tag name="KSO_WM_TEMPLATE_CATEGORY" val="custom"/>
  <p:tag name="KSO_WM_TEMPLATE_INDEX" val="160310"/>
  <p:tag name="KSO_WM_SLIDE_ID" val="custom20177907_95"/>
  <p:tag name="KSO_WM_SLIDE_INDEX" val="95"/>
  <p:tag name="KSO_WM_DIAGRAM_GROUP_CODE" val="l1-1"/>
  <p:tag name="KSO_WM_TEMPLATE_SUBCATEGORY" val="comb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6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6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7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7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8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8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9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9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10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10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">
  <a:themeElements>
    <a:clrScheme name="自定义 3">
      <a:dk1>
        <a:srgbClr val="3F3F3F"/>
      </a:dk1>
      <a:lt1>
        <a:sysClr val="window" lastClr="FFFFFF"/>
      </a:lt1>
      <a:dk2>
        <a:srgbClr val="3A3838"/>
      </a:dk2>
      <a:lt2>
        <a:srgbClr val="E7E6E6"/>
      </a:lt2>
      <a:accent1>
        <a:srgbClr val="62BBD0"/>
      </a:accent1>
      <a:accent2>
        <a:srgbClr val="00C9C1"/>
      </a:accent2>
      <a:accent3>
        <a:srgbClr val="00C381"/>
      </a:accent3>
      <a:accent4>
        <a:srgbClr val="EED255"/>
      </a:accent4>
      <a:accent5>
        <a:srgbClr val="FD8B5A"/>
      </a:accent5>
      <a:accent6>
        <a:srgbClr val="E9667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387</Words>
  <Application>Microsoft Office PowerPoint</Application>
  <PresentationFormat>On-screen Show (16:9)</PresentationFormat>
  <Paragraphs>75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微软雅黑</vt:lpstr>
      <vt:lpstr>宋体</vt:lpstr>
      <vt:lpstr>Arial</vt:lpstr>
      <vt:lpstr>Arial-Rounded</vt:lpstr>
      <vt:lpstr>Calibri</vt:lpstr>
      <vt:lpstr>Calibri Light</vt:lpstr>
      <vt:lpstr>HP001 4 hàng</vt:lpstr>
      <vt:lpstr>inpin heiti</vt:lpstr>
      <vt:lpstr>Times New Roman</vt:lpstr>
      <vt:lpstr>Office 主题</vt:lpstr>
      <vt:lpstr>4_Office 主题</vt:lpstr>
      <vt:lpstr>1_Office 主题</vt:lpstr>
      <vt:lpstr>3_Office 主题</vt:lpstr>
      <vt:lpstr>2_Office 主题</vt:lpstr>
      <vt:lpstr>5_Office 主题</vt:lpstr>
      <vt:lpstr>1_Office Theme</vt:lpstr>
      <vt:lpstr>3_Office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HP</cp:lastModifiedBy>
  <cp:revision>8</cp:revision>
  <dcterms:created xsi:type="dcterms:W3CDTF">2022-01-11T15:24:27Z</dcterms:created>
  <dcterms:modified xsi:type="dcterms:W3CDTF">2022-04-22T03:19:38Z</dcterms:modified>
</cp:coreProperties>
</file>