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4" r:id="rId3"/>
    <p:sldMasterId id="2147483687" r:id="rId4"/>
    <p:sldMasterId id="2147483700" r:id="rId5"/>
    <p:sldMasterId id="2147483713" r:id="rId6"/>
    <p:sldMasterId id="2147483726" r:id="rId7"/>
    <p:sldMasterId id="2147483739" r:id="rId8"/>
  </p:sldMasterIdLst>
  <p:notesMasterIdLst>
    <p:notesMasterId r:id="rId29"/>
  </p:notesMasterIdLst>
  <p:sldIdLst>
    <p:sldId id="256" r:id="rId9"/>
    <p:sldId id="277" r:id="rId10"/>
    <p:sldId id="260" r:id="rId11"/>
    <p:sldId id="308" r:id="rId12"/>
    <p:sldId id="309" r:id="rId13"/>
    <p:sldId id="310" r:id="rId14"/>
    <p:sldId id="311" r:id="rId15"/>
    <p:sldId id="274" r:id="rId16"/>
    <p:sldId id="312" r:id="rId17"/>
    <p:sldId id="313" r:id="rId18"/>
    <p:sldId id="314" r:id="rId19"/>
    <p:sldId id="315" r:id="rId20"/>
    <p:sldId id="302" r:id="rId21"/>
    <p:sldId id="303" r:id="rId22"/>
    <p:sldId id="304" r:id="rId23"/>
    <p:sldId id="307" r:id="rId24"/>
    <p:sldId id="316" r:id="rId25"/>
    <p:sldId id="317" r:id="rId26"/>
    <p:sldId id="305" r:id="rId27"/>
    <p:sldId id="306" r:id="rId28"/>
  </p:sldIdLst>
  <p:sldSz cx="12192000" cy="6858000"/>
  <p:notesSz cx="6858000" cy="9144000"/>
  <p:embeddedFontLst>
    <p:embeddedFont>
      <p:font typeface="HP001 4 hang 1 ô ly" panose="020B0603050302020204" pitchFamily="34" charset="0"/>
      <p:bold r:id="rId30"/>
    </p:embeddedFont>
    <p:embeddedFont>
      <p:font typeface="字魂67号-勾玉行书" panose="020B0604020202020204" charset="-122"/>
      <p:regular r:id="rId31"/>
    </p:embeddedFont>
    <p:embeddedFont>
      <p:font typeface="字魂7号-温暖童稚体" panose="00000500000000000000" charset="-122"/>
      <p:regular r:id="rId32"/>
    </p:embeddedFont>
    <p:embeddedFont>
      <p:font typeface="Arial-Rounded" panose="020B0500000000000000" pitchFamily="34" charset="0"/>
      <p:regular r:id="rId33"/>
    </p:embeddedFont>
    <p:embeddedFont>
      <p:font typeface="等线" panose="020B0604020202020204" charset="-122"/>
      <p:regular r:id="rId34"/>
      <p:bold r:id="rId35"/>
    </p:embeddedFont>
    <p:embeddedFont>
      <p:font typeface="UTM Avo" panose="02040603050506020204" pitchFamily="18" charset="0"/>
      <p:regular r:id="rId36"/>
    </p:embeddedFont>
    <p:embeddedFont>
      <p:font typeface="仓耳青禾体-谷力 W04" panose="020B0604020202020204" charset="-122"/>
      <p:regular r:id="rId37"/>
    </p:embeddedFont>
    <p:embeddedFont>
      <p:font typeface="iCiel Cadena" panose="02000503000000020004" pitchFamily="2" charset="0"/>
      <p:bold r:id="rId38"/>
    </p:embeddedFont>
    <p:embeddedFont>
      <p:font typeface="HP001 4 hàng" panose="020B0603050302020204" pitchFamily="34" charset="0"/>
      <p:regular r:id="rId39"/>
      <p:bold r:id="rId40"/>
    </p:embeddedFont>
  </p:embeddedFontLst>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0122"/>
    <a:srgbClr val="A5B057"/>
    <a:srgbClr val="282223"/>
    <a:srgbClr val="6B2300"/>
    <a:srgbClr val="FAB94A"/>
    <a:srgbClr val="FFFFFF"/>
    <a:srgbClr val="FC6813"/>
    <a:srgbClr val="EFF6EC"/>
    <a:srgbClr val="DFEE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158" y="43"/>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font" Target="fonts/font10.fntdata"/><Relationship Id="rId21" Type="http://schemas.openxmlformats.org/officeDocument/2006/relationships/slide" Target="slides/slide13.xml"/><Relationship Id="rId34" Type="http://schemas.openxmlformats.org/officeDocument/2006/relationships/font" Target="fonts/font5.fntdata"/><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font" Target="fonts/font7.fntdata"/><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font" Target="fonts/font2.fntdata"/><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font" Target="fonts/font4.fntdata"/><Relationship Id="rId38" Type="http://schemas.openxmlformats.org/officeDocument/2006/relationships/font" Target="fonts/font9.fntdata"/><Relationship Id="rId20" Type="http://schemas.openxmlformats.org/officeDocument/2006/relationships/slide" Target="slides/slide12.xml"/><Relationship Id="rId4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0A21C8-6FFB-4366-9532-A40E58B762F4}" type="datetimeFigureOut">
              <a:rPr lang="zh-CN" altLang="en-US" smtClean="0"/>
              <a:t>2022/2/21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BB207B-5037-4523-94F5-994A45A60A57}" type="slidenum">
              <a:rPr lang="zh-CN" altLang="en-US" smtClean="0"/>
              <a:t>‹#›</a:t>
            </a:fld>
            <a:endParaRPr lang="zh-CN" altLang="en-US"/>
          </a:p>
        </p:txBody>
      </p:sp>
    </p:spTree>
    <p:extLst>
      <p:ext uri="{BB962C8B-B14F-4D97-AF65-F5344CB8AC3E}">
        <p14:creationId xmlns:p14="http://schemas.microsoft.com/office/powerpoint/2010/main" val="1963553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6BB207B-5037-4523-94F5-994A45A60A57}" type="slidenum">
              <a:rPr lang="zh-CN" altLang="en-US" smtClean="0"/>
              <a:t>1</a:t>
            </a:fld>
            <a:endParaRPr lang="zh-CN" altLang="en-US"/>
          </a:p>
        </p:txBody>
      </p:sp>
    </p:spTree>
    <p:extLst>
      <p:ext uri="{BB962C8B-B14F-4D97-AF65-F5344CB8AC3E}">
        <p14:creationId xmlns:p14="http://schemas.microsoft.com/office/powerpoint/2010/main" val="164085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6BB207B-5037-4523-94F5-994A45A60A57}" type="slidenum">
              <a:rPr lang="zh-CN" altLang="en-US" smtClean="0"/>
              <a:t>2</a:t>
            </a:fld>
            <a:endParaRPr lang="zh-CN" altLang="en-US"/>
          </a:p>
        </p:txBody>
      </p:sp>
    </p:spTree>
    <p:extLst>
      <p:ext uri="{BB962C8B-B14F-4D97-AF65-F5344CB8AC3E}">
        <p14:creationId xmlns:p14="http://schemas.microsoft.com/office/powerpoint/2010/main" val="3881301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6BB207B-5037-4523-94F5-994A45A60A57}" type="slidenum">
              <a:rPr lang="zh-CN" altLang="en-US" smtClean="0"/>
              <a:t>3</a:t>
            </a:fld>
            <a:endParaRPr lang="zh-CN" altLang="en-US"/>
          </a:p>
        </p:txBody>
      </p:sp>
    </p:spTree>
    <p:extLst>
      <p:ext uri="{BB962C8B-B14F-4D97-AF65-F5344CB8AC3E}">
        <p14:creationId xmlns:p14="http://schemas.microsoft.com/office/powerpoint/2010/main" val="2627820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3125146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6BB207B-5037-4523-94F5-994A45A60A57}" type="slidenum">
              <a:rPr lang="zh-CN" altLang="en-US" smtClean="0"/>
              <a:t>8</a:t>
            </a:fld>
            <a:endParaRPr lang="zh-CN" altLang="en-US"/>
          </a:p>
        </p:txBody>
      </p:sp>
    </p:spTree>
    <p:extLst>
      <p:ext uri="{BB962C8B-B14F-4D97-AF65-F5344CB8AC3E}">
        <p14:creationId xmlns:p14="http://schemas.microsoft.com/office/powerpoint/2010/main" val="2303565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smtClean="0"/>
              <a:t>Bài</a:t>
            </a:r>
            <a:r>
              <a:rPr lang="en-US" baseline="0" dirty="0" smtClean="0"/>
              <a:t> </a:t>
            </a:r>
            <a:r>
              <a:rPr lang="en-US" baseline="0" dirty="0" err="1" smtClean="0"/>
              <a:t>giảng</a:t>
            </a:r>
            <a:r>
              <a:rPr lang="en-US" baseline="0" dirty="0" smtClean="0"/>
              <a:t> </a:t>
            </a:r>
            <a:r>
              <a:rPr lang="en-US" baseline="0" dirty="0" err="1" smtClean="0"/>
              <a:t>thiết</a:t>
            </a:r>
            <a:r>
              <a:rPr lang="en-US" baseline="0" dirty="0" smtClean="0"/>
              <a:t> </a:t>
            </a:r>
            <a:r>
              <a:rPr lang="en-US" baseline="0" dirty="0" err="1" smtClean="0"/>
              <a:t>kế</a:t>
            </a:r>
            <a:r>
              <a:rPr lang="en-US" baseline="0" dirty="0" smtClean="0"/>
              <a:t> </a:t>
            </a:r>
            <a:r>
              <a:rPr lang="en-US" baseline="0" dirty="0" err="1" smtClean="0"/>
              <a:t>bởi</a:t>
            </a:r>
            <a:r>
              <a:rPr lang="en-US" baseline="0" dirty="0" smtClean="0"/>
              <a:t> </a:t>
            </a:r>
            <a:r>
              <a:rPr lang="en-US" baseline="0" dirty="0" err="1" smtClean="0"/>
              <a:t>Vũ</a:t>
            </a:r>
            <a:r>
              <a:rPr lang="en-US" baseline="0" dirty="0" smtClean="0"/>
              <a:t> </a:t>
            </a:r>
            <a:r>
              <a:rPr lang="en-US" baseline="0" dirty="0" err="1" smtClean="0"/>
              <a:t>Hồng</a:t>
            </a:r>
            <a:r>
              <a:rPr lang="en-US" baseline="0" dirty="0" smtClean="0"/>
              <a:t>.</a:t>
            </a:r>
          </a:p>
          <a:p>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653157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smtClean="0"/>
              <a:t>Bài</a:t>
            </a:r>
            <a:r>
              <a:rPr lang="en-US" baseline="0" dirty="0" smtClean="0"/>
              <a:t> </a:t>
            </a:r>
            <a:r>
              <a:rPr lang="en-US" baseline="0" dirty="0" err="1" smtClean="0"/>
              <a:t>giảng</a:t>
            </a:r>
            <a:r>
              <a:rPr lang="en-US" baseline="0" dirty="0" smtClean="0"/>
              <a:t> </a:t>
            </a:r>
            <a:r>
              <a:rPr lang="en-US" baseline="0" dirty="0" err="1" smtClean="0"/>
              <a:t>thiết</a:t>
            </a:r>
            <a:r>
              <a:rPr lang="en-US" baseline="0" dirty="0" smtClean="0"/>
              <a:t> </a:t>
            </a:r>
            <a:r>
              <a:rPr lang="en-US" baseline="0" dirty="0" err="1" smtClean="0"/>
              <a:t>kế</a:t>
            </a:r>
            <a:r>
              <a:rPr lang="en-US" baseline="0" dirty="0" smtClean="0"/>
              <a:t> </a:t>
            </a:r>
            <a:r>
              <a:rPr lang="en-US" baseline="0" dirty="0" err="1" smtClean="0"/>
              <a:t>bởi</a:t>
            </a:r>
            <a:r>
              <a:rPr lang="en-US" baseline="0" dirty="0" smtClean="0"/>
              <a:t> </a:t>
            </a:r>
            <a:r>
              <a:rPr lang="en-US" baseline="0" dirty="0" err="1" smtClean="0"/>
              <a:t>Vũ</a:t>
            </a:r>
            <a:r>
              <a:rPr lang="en-US" baseline="0" dirty="0" smtClean="0"/>
              <a:t> </a:t>
            </a:r>
            <a:r>
              <a:rPr lang="en-US" baseline="0" dirty="0" err="1" smtClean="0"/>
              <a:t>Hồng</a:t>
            </a:r>
            <a:r>
              <a:rPr lang="en-US" baseline="0" dirty="0" smtClean="0"/>
              <a:t>.</a:t>
            </a:r>
          </a:p>
          <a:p>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510600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792CCE8-4D22-4258-A60A-FCA8F263D4B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2A21F63E-7377-4921-A90A-6F1D16F0C7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82678A7C-780F-4C3A-87E5-5671EAFC1FCC}"/>
              </a:ext>
            </a:extLst>
          </p:cNvPr>
          <p:cNvSpPr>
            <a:spLocks noGrp="1"/>
          </p:cNvSpPr>
          <p:nvPr>
            <p:ph type="dt" sz="half" idx="10"/>
          </p:nvPr>
        </p:nvSpPr>
        <p:spPr/>
        <p:txBody>
          <a:bodyPr/>
          <a:lstStyle/>
          <a:p>
            <a:fld id="{79BA3EFA-99A2-4592-B651-C3E5C3BCC447}" type="datetimeFigureOut">
              <a:rPr lang="zh-CN" altLang="en-US" smtClean="0"/>
              <a:t>2022/2/21</a:t>
            </a:fld>
            <a:endParaRPr lang="zh-CN" altLang="en-US"/>
          </a:p>
        </p:txBody>
      </p:sp>
      <p:sp>
        <p:nvSpPr>
          <p:cNvPr id="5" name="页脚占位符 4">
            <a:extLst>
              <a:ext uri="{FF2B5EF4-FFF2-40B4-BE49-F238E27FC236}">
                <a16:creationId xmlns:a16="http://schemas.microsoft.com/office/drawing/2014/main" xmlns="" id="{44DBBC76-A2E0-4352-84C1-7C78E9F9D48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C2725FFB-AFDE-49FB-BD99-140D2F8C5D71}"/>
              </a:ext>
            </a:extLst>
          </p:cNvPr>
          <p:cNvSpPr>
            <a:spLocks noGrp="1"/>
          </p:cNvSpPr>
          <p:nvPr>
            <p:ph type="sldNum" sz="quarter" idx="12"/>
          </p:nvPr>
        </p:nvSpPr>
        <p:spPr/>
        <p:txBody>
          <a:bodyPr/>
          <a:lstStyle/>
          <a:p>
            <a:fld id="{3F1E3693-CCA8-4A6B-BC97-A4E4CDF5AC35}" type="slidenum">
              <a:rPr lang="zh-CN" altLang="en-US" smtClean="0"/>
              <a:t>‹#›</a:t>
            </a:fld>
            <a:endParaRPr lang="zh-CN" altLang="en-US"/>
          </a:p>
        </p:txBody>
      </p:sp>
    </p:spTree>
    <p:extLst>
      <p:ext uri="{BB962C8B-B14F-4D97-AF65-F5344CB8AC3E}">
        <p14:creationId xmlns:p14="http://schemas.microsoft.com/office/powerpoint/2010/main" val="2038234788"/>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2848353-C1DA-4150-8C41-D4E788C4D0B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69ED8B29-4CEC-44AA-AF35-B39BDFFBD71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93B9120C-5265-4373-B6FD-19E19840A560}"/>
              </a:ext>
            </a:extLst>
          </p:cNvPr>
          <p:cNvSpPr>
            <a:spLocks noGrp="1"/>
          </p:cNvSpPr>
          <p:nvPr>
            <p:ph type="dt" sz="half" idx="10"/>
          </p:nvPr>
        </p:nvSpPr>
        <p:spPr/>
        <p:txBody>
          <a:bodyPr/>
          <a:lstStyle/>
          <a:p>
            <a:fld id="{79BA3EFA-99A2-4592-B651-C3E5C3BCC447}" type="datetimeFigureOut">
              <a:rPr lang="zh-CN" altLang="en-US" smtClean="0"/>
              <a:t>2022/2/21</a:t>
            </a:fld>
            <a:endParaRPr lang="zh-CN" altLang="en-US"/>
          </a:p>
        </p:txBody>
      </p:sp>
      <p:sp>
        <p:nvSpPr>
          <p:cNvPr id="5" name="页脚占位符 4">
            <a:extLst>
              <a:ext uri="{FF2B5EF4-FFF2-40B4-BE49-F238E27FC236}">
                <a16:creationId xmlns:a16="http://schemas.microsoft.com/office/drawing/2014/main" xmlns="" id="{3A3D2033-EA33-4B4B-8591-3F6825E4B94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BCEE62A-6338-47A8-A363-C7CB455DCA9E}"/>
              </a:ext>
            </a:extLst>
          </p:cNvPr>
          <p:cNvSpPr>
            <a:spLocks noGrp="1"/>
          </p:cNvSpPr>
          <p:nvPr>
            <p:ph type="sldNum" sz="quarter" idx="12"/>
          </p:nvPr>
        </p:nvSpPr>
        <p:spPr/>
        <p:txBody>
          <a:bodyPr/>
          <a:lstStyle/>
          <a:p>
            <a:fld id="{3F1E3693-CCA8-4A6B-BC97-A4E4CDF5AC35}" type="slidenum">
              <a:rPr lang="zh-CN" altLang="en-US" smtClean="0"/>
              <a:t>‹#›</a:t>
            </a:fld>
            <a:endParaRPr lang="zh-CN" altLang="en-US"/>
          </a:p>
        </p:txBody>
      </p:sp>
    </p:spTree>
    <p:extLst>
      <p:ext uri="{BB962C8B-B14F-4D97-AF65-F5344CB8AC3E}">
        <p14:creationId xmlns:p14="http://schemas.microsoft.com/office/powerpoint/2010/main" val="1794919406"/>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52B978FD-F0B9-4581-B7B8-838D064F56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39D94EC1-DC50-44C3-9F94-46D84CCEA10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6567"/>
          <a:stretch/>
        </p:blipFill>
        <p:spPr>
          <a:xfrm>
            <a:off x="-555617" y="3126896"/>
            <a:ext cx="13183737" cy="3759958"/>
          </a:xfrm>
          <a:prstGeom prst="rect">
            <a:avLst/>
          </a:prstGeom>
        </p:spPr>
      </p:pic>
      <p:sp>
        <p:nvSpPr>
          <p:cNvPr id="9" name="矩形 8">
            <a:extLst>
              <a:ext uri="{FF2B5EF4-FFF2-40B4-BE49-F238E27FC236}">
                <a16:creationId xmlns:a16="http://schemas.microsoft.com/office/drawing/2014/main" xmlns="" id="{DB58F3EC-A81D-4B5A-9454-B2F90E640594}"/>
              </a:ext>
            </a:extLst>
          </p:cNvPr>
          <p:cNvSpPr/>
          <p:nvPr userDrawn="1"/>
        </p:nvSpPr>
        <p:spPr>
          <a:xfrm>
            <a:off x="669512" y="566664"/>
            <a:ext cx="10852977" cy="5724673"/>
          </a:xfrm>
          <a:prstGeom prst="rect">
            <a:avLst/>
          </a:prstGeom>
          <a:gradFill>
            <a:gsLst>
              <a:gs pos="0">
                <a:srgbClr val="DFEED3"/>
              </a:gs>
              <a:gs pos="100000">
                <a:srgbClr val="EFF6EC"/>
              </a:gs>
            </a:gsLst>
            <a:lin ang="5400000" scaled="1"/>
          </a:gradFill>
          <a:ln w="25400">
            <a:solidFill>
              <a:srgbClr val="A5B057">
                <a:alpha val="23000"/>
              </a:srgbClr>
            </a:solid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xmlns="" id="{2116C99A-D246-4017-9AB5-91D864F9516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2635" t="10561" b="66790"/>
          <a:stretch/>
        </p:blipFill>
        <p:spPr>
          <a:xfrm>
            <a:off x="10362184" y="290013"/>
            <a:ext cx="1160304" cy="2270220"/>
          </a:xfrm>
          <a:prstGeom prst="rect">
            <a:avLst/>
          </a:prstGeom>
        </p:spPr>
      </p:pic>
      <p:pic>
        <p:nvPicPr>
          <p:cNvPr id="12" name="图片 11">
            <a:extLst>
              <a:ext uri="{FF2B5EF4-FFF2-40B4-BE49-F238E27FC236}">
                <a16:creationId xmlns:a16="http://schemas.microsoft.com/office/drawing/2014/main" xmlns="" id="{16B589BE-8522-451B-8989-2D774E49C60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5174" b="25072"/>
          <a:stretch/>
        </p:blipFill>
        <p:spPr>
          <a:xfrm>
            <a:off x="4734" y="5221099"/>
            <a:ext cx="4571570" cy="2040464"/>
          </a:xfrm>
          <a:prstGeom prst="rect">
            <a:avLst/>
          </a:prstGeom>
        </p:spPr>
      </p:pic>
      <p:pic>
        <p:nvPicPr>
          <p:cNvPr id="13" name="图片 12">
            <a:extLst>
              <a:ext uri="{FF2B5EF4-FFF2-40B4-BE49-F238E27FC236}">
                <a16:creationId xmlns:a16="http://schemas.microsoft.com/office/drawing/2014/main" xmlns="" id="{E407D10C-75DA-4DD5-9FE4-420AFFC4EFB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82635" t="10561" b="66790"/>
          <a:stretch/>
        </p:blipFill>
        <p:spPr>
          <a:xfrm flipH="1">
            <a:off x="-1" y="-193685"/>
            <a:ext cx="1331495" cy="2605167"/>
          </a:xfrm>
          <a:prstGeom prst="rect">
            <a:avLst/>
          </a:prstGeom>
        </p:spPr>
      </p:pic>
      <p:sp>
        <p:nvSpPr>
          <p:cNvPr id="11" name="TextBox 10"/>
          <p:cNvSpPr txBox="1"/>
          <p:nvPr userDrawn="1"/>
        </p:nvSpPr>
        <p:spPr>
          <a:xfrm>
            <a:off x="8661400" y="8419"/>
            <a:ext cx="3576343" cy="261606"/>
          </a:xfrm>
          <a:prstGeom prst="rect">
            <a:avLst/>
          </a:prstGeom>
          <a:noFill/>
        </p:spPr>
        <p:txBody>
          <a:bodyPr wrap="square" lIns="91436" tIns="45718" rIns="91436" bIns="45718" rtlCol="0">
            <a:spAutoFit/>
          </a:bodyPr>
          <a:lstStyle/>
          <a:p>
            <a:pPr algn="ctr"/>
            <a:r>
              <a:rPr lang="en-US" sz="1100" dirty="0">
                <a:solidFill>
                  <a:schemeClr val="bg1">
                    <a:lumMod val="65000"/>
                  </a:schemeClr>
                </a:solidFill>
                <a:latin typeface="Arial-Rounded" pitchFamily="34" charset="0"/>
                <a:ea typeface="Arial-Rounded" pitchFamily="34" charset="0"/>
                <a:cs typeface="Arial-Rounded" pitchFamily="34" charset="0"/>
              </a:rPr>
              <a:t>TK:  </a:t>
            </a:r>
            <a:r>
              <a:rPr lang="en-US" sz="1100" dirty="0" err="1">
                <a:solidFill>
                  <a:schemeClr val="bg1">
                    <a:lumMod val="65000"/>
                  </a:schemeClr>
                </a:solidFill>
                <a:latin typeface="Arial-Rounded" pitchFamily="34" charset="0"/>
                <a:ea typeface="Arial-Rounded" pitchFamily="34" charset="0"/>
                <a:cs typeface="Arial-Rounded" pitchFamily="34" charset="0"/>
              </a:rPr>
              <a:t>Vũ</a:t>
            </a:r>
            <a:r>
              <a:rPr lang="en-US" sz="1100" dirty="0">
                <a:solidFill>
                  <a:schemeClr val="bg1">
                    <a:lumMod val="65000"/>
                  </a:schemeClr>
                </a:solidFill>
                <a:latin typeface="Arial-Rounded" pitchFamily="34" charset="0"/>
                <a:ea typeface="Arial-Rounded" pitchFamily="34" charset="0"/>
                <a:cs typeface="Arial-Rounded" pitchFamily="34" charset="0"/>
              </a:rPr>
              <a:t> </a:t>
            </a:r>
            <a:r>
              <a:rPr lang="en-US" sz="1100" dirty="0" err="1">
                <a:solidFill>
                  <a:schemeClr val="bg1">
                    <a:lumMod val="65000"/>
                  </a:schemeClr>
                </a:solidFill>
                <a:latin typeface="Arial-Rounded" pitchFamily="34" charset="0"/>
                <a:ea typeface="Arial-Rounded" pitchFamily="34" charset="0"/>
                <a:cs typeface="Arial-Rounded" pitchFamily="34" charset="0"/>
              </a:rPr>
              <a:t>Hồng</a:t>
            </a:r>
            <a:r>
              <a:rPr lang="en-US" sz="1100" dirty="0">
                <a:solidFill>
                  <a:schemeClr val="bg1">
                    <a:lumMod val="65000"/>
                  </a:schemeClr>
                </a:solidFill>
                <a:latin typeface="Arial-Rounded" pitchFamily="34" charset="0"/>
                <a:ea typeface="Arial-Rounded" pitchFamily="34" charset="0"/>
                <a:cs typeface="Arial-Rounded" pitchFamily="34" charset="0"/>
              </a:rPr>
              <a:t>: https://www.facebook.com/vuhong1972/ </a:t>
            </a:r>
          </a:p>
        </p:txBody>
      </p:sp>
    </p:spTree>
    <p:extLst>
      <p:ext uri="{BB962C8B-B14F-4D97-AF65-F5344CB8AC3E}">
        <p14:creationId xmlns:p14="http://schemas.microsoft.com/office/powerpoint/2010/main" val="396363611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8CFA56-822B-4E63-B3A4-6A21C8536ED8}" type="datetimeFigureOut">
              <a:rPr lang="en-US" smtClean="0"/>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F2940F-CB4B-4A7D-9DFD-507EBEA688ED}" type="slidenum">
              <a:rPr lang="en-US" smtClean="0"/>
              <a:t>‹#›</a:t>
            </a:fld>
            <a:endParaRPr lang="en-US"/>
          </a:p>
        </p:txBody>
      </p:sp>
    </p:spTree>
    <p:extLst>
      <p:ext uri="{BB962C8B-B14F-4D97-AF65-F5344CB8AC3E}">
        <p14:creationId xmlns:p14="http://schemas.microsoft.com/office/powerpoint/2010/main" val="524045105"/>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8CFA56-822B-4E63-B3A4-6A21C8536ED8}" type="datetimeFigureOut">
              <a:rPr lang="en-US" smtClean="0"/>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F2940F-CB4B-4A7D-9DFD-507EBEA688ED}" type="slidenum">
              <a:rPr lang="en-US" smtClean="0"/>
              <a:t>‹#›</a:t>
            </a:fld>
            <a:endParaRPr lang="en-US"/>
          </a:p>
        </p:txBody>
      </p:sp>
    </p:spTree>
    <p:extLst>
      <p:ext uri="{BB962C8B-B14F-4D97-AF65-F5344CB8AC3E}">
        <p14:creationId xmlns:p14="http://schemas.microsoft.com/office/powerpoint/2010/main" val="3960460"/>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8CFA56-822B-4E63-B3A4-6A21C8536ED8}" type="datetimeFigureOut">
              <a:rPr lang="en-US" smtClean="0"/>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F2940F-CB4B-4A7D-9DFD-507EBEA688ED}" type="slidenum">
              <a:rPr lang="en-US" smtClean="0"/>
              <a:t>‹#›</a:t>
            </a:fld>
            <a:endParaRPr lang="en-US"/>
          </a:p>
        </p:txBody>
      </p:sp>
    </p:spTree>
    <p:extLst>
      <p:ext uri="{BB962C8B-B14F-4D97-AF65-F5344CB8AC3E}">
        <p14:creationId xmlns:p14="http://schemas.microsoft.com/office/powerpoint/2010/main" val="69397909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8CFA56-822B-4E63-B3A4-6A21C8536ED8}" type="datetimeFigureOut">
              <a:rPr lang="en-US" smtClean="0"/>
              <a:t>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F2940F-CB4B-4A7D-9DFD-507EBEA688ED}" type="slidenum">
              <a:rPr lang="en-US" smtClean="0"/>
              <a:t>‹#›</a:t>
            </a:fld>
            <a:endParaRPr lang="en-US"/>
          </a:p>
        </p:txBody>
      </p:sp>
    </p:spTree>
    <p:extLst>
      <p:ext uri="{BB962C8B-B14F-4D97-AF65-F5344CB8AC3E}">
        <p14:creationId xmlns:p14="http://schemas.microsoft.com/office/powerpoint/2010/main" val="2787120869"/>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8CFA56-822B-4E63-B3A4-6A21C8536ED8}" type="datetimeFigureOut">
              <a:rPr lang="en-US" smtClean="0"/>
              <a:t>2/21/2022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F2940F-CB4B-4A7D-9DFD-507EBEA688ED}" type="slidenum">
              <a:rPr lang="en-US" smtClean="0"/>
              <a:t>‹#›</a:t>
            </a:fld>
            <a:endParaRPr lang="en-US"/>
          </a:p>
        </p:txBody>
      </p:sp>
    </p:spTree>
    <p:extLst>
      <p:ext uri="{BB962C8B-B14F-4D97-AF65-F5344CB8AC3E}">
        <p14:creationId xmlns:p14="http://schemas.microsoft.com/office/powerpoint/2010/main" val="1583648922"/>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8CFA56-822B-4E63-B3A4-6A21C8536ED8}" type="datetimeFigureOut">
              <a:rPr lang="en-US" smtClean="0"/>
              <a:t>2/21/2022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F2940F-CB4B-4A7D-9DFD-507EBEA688ED}" type="slidenum">
              <a:rPr lang="en-US" smtClean="0"/>
              <a:t>‹#›</a:t>
            </a:fld>
            <a:endParaRPr lang="en-US"/>
          </a:p>
        </p:txBody>
      </p:sp>
    </p:spTree>
    <p:extLst>
      <p:ext uri="{BB962C8B-B14F-4D97-AF65-F5344CB8AC3E}">
        <p14:creationId xmlns:p14="http://schemas.microsoft.com/office/powerpoint/2010/main" val="4241997204"/>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8CFA56-822B-4E63-B3A4-6A21C8536ED8}" type="datetimeFigureOut">
              <a:rPr lang="en-US" smtClean="0"/>
              <a:t>2/21/2022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F2940F-CB4B-4A7D-9DFD-507EBEA688ED}" type="slidenum">
              <a:rPr lang="en-US" smtClean="0"/>
              <a:t>‹#›</a:t>
            </a:fld>
            <a:endParaRPr lang="en-US"/>
          </a:p>
        </p:txBody>
      </p:sp>
    </p:spTree>
    <p:extLst>
      <p:ext uri="{BB962C8B-B14F-4D97-AF65-F5344CB8AC3E}">
        <p14:creationId xmlns:p14="http://schemas.microsoft.com/office/powerpoint/2010/main" val="167699491"/>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8CFA56-822B-4E63-B3A4-6A21C8536ED8}" type="datetimeFigureOut">
              <a:rPr lang="en-US" smtClean="0"/>
              <a:t>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F2940F-CB4B-4A7D-9DFD-507EBEA688ED}" type="slidenum">
              <a:rPr lang="en-US" smtClean="0"/>
              <a:t>‹#›</a:t>
            </a:fld>
            <a:endParaRPr lang="en-US"/>
          </a:p>
        </p:txBody>
      </p:sp>
    </p:spTree>
    <p:extLst>
      <p:ext uri="{BB962C8B-B14F-4D97-AF65-F5344CB8AC3E}">
        <p14:creationId xmlns:p14="http://schemas.microsoft.com/office/powerpoint/2010/main" val="3304562872"/>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A871FBF-8387-43B8-BD24-268E77F625E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E4D2497-36E1-4527-A1E7-F39F953FD01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30A5AF-3838-42E9-9BA5-C7F00974E36F}"/>
              </a:ext>
            </a:extLst>
          </p:cNvPr>
          <p:cNvSpPr>
            <a:spLocks noGrp="1"/>
          </p:cNvSpPr>
          <p:nvPr>
            <p:ph type="dt" sz="half" idx="10"/>
          </p:nvPr>
        </p:nvSpPr>
        <p:spPr/>
        <p:txBody>
          <a:bodyPr/>
          <a:lstStyle/>
          <a:p>
            <a:fld id="{79BA3EFA-99A2-4592-B651-C3E5C3BCC447}" type="datetimeFigureOut">
              <a:rPr lang="zh-CN" altLang="en-US" smtClean="0"/>
              <a:t>2022/2/21</a:t>
            </a:fld>
            <a:endParaRPr lang="zh-CN" altLang="en-US"/>
          </a:p>
        </p:txBody>
      </p:sp>
      <p:sp>
        <p:nvSpPr>
          <p:cNvPr id="5" name="页脚占位符 4">
            <a:extLst>
              <a:ext uri="{FF2B5EF4-FFF2-40B4-BE49-F238E27FC236}">
                <a16:creationId xmlns:a16="http://schemas.microsoft.com/office/drawing/2014/main" xmlns="" id="{AB996624-8D9D-478A-A07C-7127A02DA9E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458475D-7293-476C-99D3-F2BE46C9AC2E}"/>
              </a:ext>
            </a:extLst>
          </p:cNvPr>
          <p:cNvSpPr>
            <a:spLocks noGrp="1"/>
          </p:cNvSpPr>
          <p:nvPr>
            <p:ph type="sldNum" sz="quarter" idx="12"/>
          </p:nvPr>
        </p:nvSpPr>
        <p:spPr/>
        <p:txBody>
          <a:bodyPr/>
          <a:lstStyle/>
          <a:p>
            <a:fld id="{3F1E3693-CCA8-4A6B-BC97-A4E4CDF5AC35}" type="slidenum">
              <a:rPr lang="zh-CN" altLang="en-US" smtClean="0"/>
              <a:t>‹#›</a:t>
            </a:fld>
            <a:endParaRPr lang="zh-CN" altLang="en-US"/>
          </a:p>
        </p:txBody>
      </p:sp>
    </p:spTree>
    <p:extLst>
      <p:ext uri="{BB962C8B-B14F-4D97-AF65-F5344CB8AC3E}">
        <p14:creationId xmlns:p14="http://schemas.microsoft.com/office/powerpoint/2010/main" val="2663376119"/>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8CFA56-822B-4E63-B3A4-6A21C8536ED8}" type="datetimeFigureOut">
              <a:rPr lang="en-US" smtClean="0"/>
              <a:t>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F2940F-CB4B-4A7D-9DFD-507EBEA688ED}" type="slidenum">
              <a:rPr lang="en-US" smtClean="0"/>
              <a:t>‹#›</a:t>
            </a:fld>
            <a:endParaRPr lang="en-US"/>
          </a:p>
        </p:txBody>
      </p:sp>
    </p:spTree>
    <p:extLst>
      <p:ext uri="{BB962C8B-B14F-4D97-AF65-F5344CB8AC3E}">
        <p14:creationId xmlns:p14="http://schemas.microsoft.com/office/powerpoint/2010/main" val="604731426"/>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8CFA56-822B-4E63-B3A4-6A21C8536ED8}" type="datetimeFigureOut">
              <a:rPr lang="en-US" smtClean="0"/>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F2940F-CB4B-4A7D-9DFD-507EBEA688ED}" type="slidenum">
              <a:rPr lang="en-US" smtClean="0"/>
              <a:t>‹#›</a:t>
            </a:fld>
            <a:endParaRPr lang="en-US"/>
          </a:p>
        </p:txBody>
      </p:sp>
    </p:spTree>
    <p:extLst>
      <p:ext uri="{BB962C8B-B14F-4D97-AF65-F5344CB8AC3E}">
        <p14:creationId xmlns:p14="http://schemas.microsoft.com/office/powerpoint/2010/main" val="2900532049"/>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8CFA56-822B-4E63-B3A4-6A21C8536ED8}" type="datetimeFigureOut">
              <a:rPr lang="en-US" smtClean="0"/>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F2940F-CB4B-4A7D-9DFD-507EBEA688ED}" type="slidenum">
              <a:rPr lang="en-US" smtClean="0"/>
              <a:t>‹#›</a:t>
            </a:fld>
            <a:endParaRPr lang="en-US"/>
          </a:p>
        </p:txBody>
      </p:sp>
    </p:spTree>
    <p:extLst>
      <p:ext uri="{BB962C8B-B14F-4D97-AF65-F5344CB8AC3E}">
        <p14:creationId xmlns:p14="http://schemas.microsoft.com/office/powerpoint/2010/main" val="2663248230"/>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4050886"/>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8DE565-AA07-4491-B63B-350E7AC6ECE0}" type="datetimeFigureOut">
              <a:rPr lang="en-US" smtClean="0"/>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7D885D-29D7-4955-9B5E-4BE061B1E999}" type="slidenum">
              <a:rPr lang="en-US" smtClean="0"/>
              <a:t>‹#›</a:t>
            </a:fld>
            <a:endParaRPr lang="en-US"/>
          </a:p>
        </p:txBody>
      </p:sp>
    </p:spTree>
    <p:extLst>
      <p:ext uri="{BB962C8B-B14F-4D97-AF65-F5344CB8AC3E}">
        <p14:creationId xmlns:p14="http://schemas.microsoft.com/office/powerpoint/2010/main" val="1955206275"/>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8DE565-AA07-4491-B63B-350E7AC6ECE0}" type="datetimeFigureOut">
              <a:rPr lang="en-US" smtClean="0"/>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7D885D-29D7-4955-9B5E-4BE061B1E999}" type="slidenum">
              <a:rPr lang="en-US" smtClean="0"/>
              <a:t>‹#›</a:t>
            </a:fld>
            <a:endParaRPr lang="en-US"/>
          </a:p>
        </p:txBody>
      </p:sp>
    </p:spTree>
    <p:extLst>
      <p:ext uri="{BB962C8B-B14F-4D97-AF65-F5344CB8AC3E}">
        <p14:creationId xmlns:p14="http://schemas.microsoft.com/office/powerpoint/2010/main" val="3043918101"/>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8DE565-AA07-4491-B63B-350E7AC6ECE0}" type="datetimeFigureOut">
              <a:rPr lang="en-US" smtClean="0"/>
              <a:t>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7D885D-29D7-4955-9B5E-4BE061B1E999}" type="slidenum">
              <a:rPr lang="en-US" smtClean="0"/>
              <a:t>‹#›</a:t>
            </a:fld>
            <a:endParaRPr lang="en-US"/>
          </a:p>
        </p:txBody>
      </p:sp>
    </p:spTree>
    <p:extLst>
      <p:ext uri="{BB962C8B-B14F-4D97-AF65-F5344CB8AC3E}">
        <p14:creationId xmlns:p14="http://schemas.microsoft.com/office/powerpoint/2010/main" val="14115579"/>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8DE565-AA07-4491-B63B-350E7AC6ECE0}" type="datetimeFigureOut">
              <a:rPr lang="en-US" smtClean="0"/>
              <a:t>2/21/2022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7D885D-29D7-4955-9B5E-4BE061B1E999}" type="slidenum">
              <a:rPr lang="en-US" smtClean="0"/>
              <a:t>‹#›</a:t>
            </a:fld>
            <a:endParaRPr lang="en-US"/>
          </a:p>
        </p:txBody>
      </p:sp>
    </p:spTree>
    <p:extLst>
      <p:ext uri="{BB962C8B-B14F-4D97-AF65-F5344CB8AC3E}">
        <p14:creationId xmlns:p14="http://schemas.microsoft.com/office/powerpoint/2010/main" val="1888462241"/>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8DE565-AA07-4491-B63B-350E7AC6ECE0}" type="datetimeFigureOut">
              <a:rPr lang="en-US" smtClean="0"/>
              <a:t>2/21/2022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7D885D-29D7-4955-9B5E-4BE061B1E999}" type="slidenum">
              <a:rPr lang="en-US" smtClean="0"/>
              <a:t>‹#›</a:t>
            </a:fld>
            <a:endParaRPr lang="en-US"/>
          </a:p>
        </p:txBody>
      </p:sp>
    </p:spTree>
    <p:extLst>
      <p:ext uri="{BB962C8B-B14F-4D97-AF65-F5344CB8AC3E}">
        <p14:creationId xmlns:p14="http://schemas.microsoft.com/office/powerpoint/2010/main" val="3869927230"/>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8DE565-AA07-4491-B63B-350E7AC6ECE0}" type="datetimeFigureOut">
              <a:rPr lang="en-US" smtClean="0"/>
              <a:t>2/21/2022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7D885D-29D7-4955-9B5E-4BE061B1E999}" type="slidenum">
              <a:rPr lang="en-US" smtClean="0"/>
              <a:t>‹#›</a:t>
            </a:fld>
            <a:endParaRPr lang="en-US"/>
          </a:p>
        </p:txBody>
      </p:sp>
    </p:spTree>
    <p:extLst>
      <p:ext uri="{BB962C8B-B14F-4D97-AF65-F5344CB8AC3E}">
        <p14:creationId xmlns:p14="http://schemas.microsoft.com/office/powerpoint/2010/main" val="2664125509"/>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20247E3-EC80-4972-AE43-D18C86EAFB2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48B3CAC2-F34E-417F-9484-28FF91ACD8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7415D26A-1268-4389-AB9E-B99B055D97C5}"/>
              </a:ext>
            </a:extLst>
          </p:cNvPr>
          <p:cNvSpPr>
            <a:spLocks noGrp="1"/>
          </p:cNvSpPr>
          <p:nvPr>
            <p:ph type="dt" sz="half" idx="10"/>
          </p:nvPr>
        </p:nvSpPr>
        <p:spPr/>
        <p:txBody>
          <a:bodyPr/>
          <a:lstStyle/>
          <a:p>
            <a:fld id="{79BA3EFA-99A2-4592-B651-C3E5C3BCC447}" type="datetimeFigureOut">
              <a:rPr lang="zh-CN" altLang="en-US" smtClean="0"/>
              <a:t>2022/2/21</a:t>
            </a:fld>
            <a:endParaRPr lang="zh-CN" altLang="en-US"/>
          </a:p>
        </p:txBody>
      </p:sp>
      <p:sp>
        <p:nvSpPr>
          <p:cNvPr id="5" name="页脚占位符 4">
            <a:extLst>
              <a:ext uri="{FF2B5EF4-FFF2-40B4-BE49-F238E27FC236}">
                <a16:creationId xmlns:a16="http://schemas.microsoft.com/office/drawing/2014/main" xmlns="" id="{6CE2F11C-AA39-4F88-A7FA-2DED22CE647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515FBD2-71B0-4EA6-AAEC-83139609DD57}"/>
              </a:ext>
            </a:extLst>
          </p:cNvPr>
          <p:cNvSpPr>
            <a:spLocks noGrp="1"/>
          </p:cNvSpPr>
          <p:nvPr>
            <p:ph type="sldNum" sz="quarter" idx="12"/>
          </p:nvPr>
        </p:nvSpPr>
        <p:spPr/>
        <p:txBody>
          <a:bodyPr/>
          <a:lstStyle/>
          <a:p>
            <a:fld id="{3F1E3693-CCA8-4A6B-BC97-A4E4CDF5AC35}" type="slidenum">
              <a:rPr lang="zh-CN" altLang="en-US" smtClean="0"/>
              <a:t>‹#›</a:t>
            </a:fld>
            <a:endParaRPr lang="zh-CN" altLang="en-US"/>
          </a:p>
        </p:txBody>
      </p:sp>
    </p:spTree>
    <p:extLst>
      <p:ext uri="{BB962C8B-B14F-4D97-AF65-F5344CB8AC3E}">
        <p14:creationId xmlns:p14="http://schemas.microsoft.com/office/powerpoint/2010/main" val="3875930122"/>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8DE565-AA07-4491-B63B-350E7AC6ECE0}" type="datetimeFigureOut">
              <a:rPr lang="en-US" smtClean="0"/>
              <a:t>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7D885D-29D7-4955-9B5E-4BE061B1E999}" type="slidenum">
              <a:rPr lang="en-US" smtClean="0"/>
              <a:t>‹#›</a:t>
            </a:fld>
            <a:endParaRPr lang="en-US"/>
          </a:p>
        </p:txBody>
      </p:sp>
    </p:spTree>
    <p:extLst>
      <p:ext uri="{BB962C8B-B14F-4D97-AF65-F5344CB8AC3E}">
        <p14:creationId xmlns:p14="http://schemas.microsoft.com/office/powerpoint/2010/main" val="1152966205"/>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8DE565-AA07-4491-B63B-350E7AC6ECE0}" type="datetimeFigureOut">
              <a:rPr lang="en-US" smtClean="0"/>
              <a:t>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7D885D-29D7-4955-9B5E-4BE061B1E999}" type="slidenum">
              <a:rPr lang="en-US" smtClean="0"/>
              <a:t>‹#›</a:t>
            </a:fld>
            <a:endParaRPr lang="en-US"/>
          </a:p>
        </p:txBody>
      </p:sp>
    </p:spTree>
    <p:extLst>
      <p:ext uri="{BB962C8B-B14F-4D97-AF65-F5344CB8AC3E}">
        <p14:creationId xmlns:p14="http://schemas.microsoft.com/office/powerpoint/2010/main" val="704999549"/>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8DE565-AA07-4491-B63B-350E7AC6ECE0}" type="datetimeFigureOut">
              <a:rPr lang="en-US" smtClean="0"/>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7D885D-29D7-4955-9B5E-4BE061B1E999}" type="slidenum">
              <a:rPr lang="en-US" smtClean="0"/>
              <a:t>‹#›</a:t>
            </a:fld>
            <a:endParaRPr lang="en-US"/>
          </a:p>
        </p:txBody>
      </p:sp>
    </p:spTree>
    <p:extLst>
      <p:ext uri="{BB962C8B-B14F-4D97-AF65-F5344CB8AC3E}">
        <p14:creationId xmlns:p14="http://schemas.microsoft.com/office/powerpoint/2010/main" val="2646671381"/>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8DE565-AA07-4491-B63B-350E7AC6ECE0}" type="datetimeFigureOut">
              <a:rPr lang="en-US" smtClean="0"/>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7D885D-29D7-4955-9B5E-4BE061B1E999}" type="slidenum">
              <a:rPr lang="en-US" smtClean="0"/>
              <a:t>‹#›</a:t>
            </a:fld>
            <a:endParaRPr lang="en-US"/>
          </a:p>
        </p:txBody>
      </p:sp>
    </p:spTree>
    <p:extLst>
      <p:ext uri="{BB962C8B-B14F-4D97-AF65-F5344CB8AC3E}">
        <p14:creationId xmlns:p14="http://schemas.microsoft.com/office/powerpoint/2010/main" val="2589685872"/>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681650"/>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5100731"/>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4847433"/>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5701988"/>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7621779"/>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788311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E2977C0-068E-4BA5-9E3F-2D81482EE01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AE80A24-F26B-45ED-BE7A-7E1B54B878C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82F21220-1B8A-4402-8F27-F345A7B4229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CEFCE6-6E36-40FB-A523-0A23278B922E}"/>
              </a:ext>
            </a:extLst>
          </p:cNvPr>
          <p:cNvSpPr>
            <a:spLocks noGrp="1"/>
          </p:cNvSpPr>
          <p:nvPr>
            <p:ph type="dt" sz="half" idx="10"/>
          </p:nvPr>
        </p:nvSpPr>
        <p:spPr/>
        <p:txBody>
          <a:bodyPr/>
          <a:lstStyle/>
          <a:p>
            <a:fld id="{79BA3EFA-99A2-4592-B651-C3E5C3BCC447}" type="datetimeFigureOut">
              <a:rPr lang="zh-CN" altLang="en-US" smtClean="0"/>
              <a:t>2022/2/21</a:t>
            </a:fld>
            <a:endParaRPr lang="zh-CN" altLang="en-US"/>
          </a:p>
        </p:txBody>
      </p:sp>
      <p:sp>
        <p:nvSpPr>
          <p:cNvPr id="6" name="页脚占位符 5">
            <a:extLst>
              <a:ext uri="{FF2B5EF4-FFF2-40B4-BE49-F238E27FC236}">
                <a16:creationId xmlns:a16="http://schemas.microsoft.com/office/drawing/2014/main" xmlns="" id="{1E0A735D-AC25-4362-AA32-884CC49C8A9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2452182F-4530-4B3D-8785-797147943D88}"/>
              </a:ext>
            </a:extLst>
          </p:cNvPr>
          <p:cNvSpPr>
            <a:spLocks noGrp="1"/>
          </p:cNvSpPr>
          <p:nvPr>
            <p:ph type="sldNum" sz="quarter" idx="12"/>
          </p:nvPr>
        </p:nvSpPr>
        <p:spPr/>
        <p:txBody>
          <a:bodyPr/>
          <a:lstStyle/>
          <a:p>
            <a:fld id="{3F1E3693-CCA8-4A6B-BC97-A4E4CDF5AC35}" type="slidenum">
              <a:rPr lang="zh-CN" altLang="en-US" smtClean="0"/>
              <a:t>‹#›</a:t>
            </a:fld>
            <a:endParaRPr lang="zh-CN" altLang="en-US"/>
          </a:p>
        </p:txBody>
      </p:sp>
    </p:spTree>
    <p:extLst>
      <p:ext uri="{BB962C8B-B14F-4D97-AF65-F5344CB8AC3E}">
        <p14:creationId xmlns:p14="http://schemas.microsoft.com/office/powerpoint/2010/main" val="3157329171"/>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2914419"/>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1407226"/>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3985882"/>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8807686"/>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0899068"/>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681650"/>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5100731"/>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4847433"/>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5701988"/>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7621779"/>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33C1B79-C369-43F0-9993-D72F0C00708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43FAC15E-D76A-4188-B81B-58730F781F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E8399402-71F9-46B3-8C0E-04D493E896B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50B3AC2-ECAA-4D7B-A727-B116D73B7F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484FCF26-B811-44DE-A02F-C7615CAC963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78402A1F-5D24-481E-BB0F-C1C3C09F27E4}"/>
              </a:ext>
            </a:extLst>
          </p:cNvPr>
          <p:cNvSpPr>
            <a:spLocks noGrp="1"/>
          </p:cNvSpPr>
          <p:nvPr>
            <p:ph type="dt" sz="half" idx="10"/>
          </p:nvPr>
        </p:nvSpPr>
        <p:spPr/>
        <p:txBody>
          <a:bodyPr/>
          <a:lstStyle/>
          <a:p>
            <a:fld id="{79BA3EFA-99A2-4592-B651-C3E5C3BCC447}" type="datetimeFigureOut">
              <a:rPr lang="zh-CN" altLang="en-US" smtClean="0"/>
              <a:t>2022/2/21</a:t>
            </a:fld>
            <a:endParaRPr lang="zh-CN" altLang="en-US"/>
          </a:p>
        </p:txBody>
      </p:sp>
      <p:sp>
        <p:nvSpPr>
          <p:cNvPr id="8" name="页脚占位符 7">
            <a:extLst>
              <a:ext uri="{FF2B5EF4-FFF2-40B4-BE49-F238E27FC236}">
                <a16:creationId xmlns:a16="http://schemas.microsoft.com/office/drawing/2014/main" xmlns="" id="{EBF12C6D-CF29-40A9-A988-ED460A6C979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1D371CEC-7099-4CFC-8AF4-942260D65BB7}"/>
              </a:ext>
            </a:extLst>
          </p:cNvPr>
          <p:cNvSpPr>
            <a:spLocks noGrp="1"/>
          </p:cNvSpPr>
          <p:nvPr>
            <p:ph type="sldNum" sz="quarter" idx="12"/>
          </p:nvPr>
        </p:nvSpPr>
        <p:spPr/>
        <p:txBody>
          <a:bodyPr/>
          <a:lstStyle/>
          <a:p>
            <a:fld id="{3F1E3693-CCA8-4A6B-BC97-A4E4CDF5AC35}" type="slidenum">
              <a:rPr lang="zh-CN" altLang="en-US" smtClean="0"/>
              <a:t>‹#›</a:t>
            </a:fld>
            <a:endParaRPr lang="zh-CN" altLang="en-US"/>
          </a:p>
        </p:txBody>
      </p:sp>
    </p:spTree>
    <p:extLst>
      <p:ext uri="{BB962C8B-B14F-4D97-AF65-F5344CB8AC3E}">
        <p14:creationId xmlns:p14="http://schemas.microsoft.com/office/powerpoint/2010/main" val="252655974"/>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7883112"/>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2914419"/>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1407226"/>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3985882"/>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8807686"/>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0899068"/>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9714609"/>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4582634"/>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9128982"/>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963548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F13AE88-4247-45C1-A988-79FB258FE36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56AB6ABE-27A0-4CC6-A799-A04FE4C20E82}"/>
              </a:ext>
            </a:extLst>
          </p:cNvPr>
          <p:cNvSpPr>
            <a:spLocks noGrp="1"/>
          </p:cNvSpPr>
          <p:nvPr>
            <p:ph type="dt" sz="half" idx="10"/>
          </p:nvPr>
        </p:nvSpPr>
        <p:spPr/>
        <p:txBody>
          <a:bodyPr/>
          <a:lstStyle/>
          <a:p>
            <a:fld id="{79BA3EFA-99A2-4592-B651-C3E5C3BCC447}" type="datetimeFigureOut">
              <a:rPr lang="zh-CN" altLang="en-US" smtClean="0"/>
              <a:t>2022/2/21</a:t>
            </a:fld>
            <a:endParaRPr lang="zh-CN" altLang="en-US"/>
          </a:p>
        </p:txBody>
      </p:sp>
      <p:sp>
        <p:nvSpPr>
          <p:cNvPr id="4" name="页脚占位符 3">
            <a:extLst>
              <a:ext uri="{FF2B5EF4-FFF2-40B4-BE49-F238E27FC236}">
                <a16:creationId xmlns:a16="http://schemas.microsoft.com/office/drawing/2014/main" xmlns="" id="{30A7CDFC-B15A-4E1A-AA7E-79E2EE7AA16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249566A9-173C-43B8-A9E9-3BB6286A2D2B}"/>
              </a:ext>
            </a:extLst>
          </p:cNvPr>
          <p:cNvSpPr>
            <a:spLocks noGrp="1"/>
          </p:cNvSpPr>
          <p:nvPr>
            <p:ph type="sldNum" sz="quarter" idx="12"/>
          </p:nvPr>
        </p:nvSpPr>
        <p:spPr/>
        <p:txBody>
          <a:bodyPr/>
          <a:lstStyle/>
          <a:p>
            <a:fld id="{3F1E3693-CCA8-4A6B-BC97-A4E4CDF5AC35}" type="slidenum">
              <a:rPr lang="zh-CN" altLang="en-US" smtClean="0"/>
              <a:t>‹#›</a:t>
            </a:fld>
            <a:endParaRPr lang="zh-CN" altLang="en-US"/>
          </a:p>
        </p:txBody>
      </p:sp>
    </p:spTree>
    <p:extLst>
      <p:ext uri="{BB962C8B-B14F-4D97-AF65-F5344CB8AC3E}">
        <p14:creationId xmlns:p14="http://schemas.microsoft.com/office/powerpoint/2010/main" val="428498712"/>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2738158"/>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3343606"/>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7357752"/>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0140279"/>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3406501"/>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5096721"/>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8351962"/>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4371389"/>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8789172"/>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7031622"/>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4288F6AF-150D-40C9-8463-E950D96779C1}"/>
              </a:ext>
            </a:extLst>
          </p:cNvPr>
          <p:cNvSpPr>
            <a:spLocks noGrp="1"/>
          </p:cNvSpPr>
          <p:nvPr>
            <p:ph type="dt" sz="half" idx="10"/>
          </p:nvPr>
        </p:nvSpPr>
        <p:spPr/>
        <p:txBody>
          <a:bodyPr/>
          <a:lstStyle/>
          <a:p>
            <a:fld id="{79BA3EFA-99A2-4592-B651-C3E5C3BCC447}" type="datetimeFigureOut">
              <a:rPr lang="zh-CN" altLang="en-US" smtClean="0"/>
              <a:t>2022/2/21</a:t>
            </a:fld>
            <a:endParaRPr lang="zh-CN" altLang="en-US"/>
          </a:p>
        </p:txBody>
      </p:sp>
      <p:sp>
        <p:nvSpPr>
          <p:cNvPr id="3" name="页脚占位符 2">
            <a:extLst>
              <a:ext uri="{FF2B5EF4-FFF2-40B4-BE49-F238E27FC236}">
                <a16:creationId xmlns:a16="http://schemas.microsoft.com/office/drawing/2014/main" xmlns="" id="{0F53D3C8-0E36-4A13-B7DC-5829143EB37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0DCD16A5-E857-4011-8F96-D2959493BF59}"/>
              </a:ext>
            </a:extLst>
          </p:cNvPr>
          <p:cNvSpPr>
            <a:spLocks noGrp="1"/>
          </p:cNvSpPr>
          <p:nvPr>
            <p:ph type="sldNum" sz="quarter" idx="12"/>
          </p:nvPr>
        </p:nvSpPr>
        <p:spPr/>
        <p:txBody>
          <a:bodyPr/>
          <a:lstStyle/>
          <a:p>
            <a:fld id="{3F1E3693-CCA8-4A6B-BC97-A4E4CDF5AC35}" type="slidenum">
              <a:rPr lang="zh-CN" altLang="en-US" smtClean="0"/>
              <a:t>‹#›</a:t>
            </a:fld>
            <a:endParaRPr lang="zh-CN" altLang="en-US"/>
          </a:p>
        </p:txBody>
      </p:sp>
    </p:spTree>
    <p:extLst>
      <p:ext uri="{BB962C8B-B14F-4D97-AF65-F5344CB8AC3E}">
        <p14:creationId xmlns:p14="http://schemas.microsoft.com/office/powerpoint/2010/main" val="1788241366"/>
      </p:ext>
    </p:extLst>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7577511"/>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9154616"/>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9914196"/>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8852513"/>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8265919"/>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3995267"/>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7114068"/>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7221845"/>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486883"/>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563550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C13F05C-34AB-4781-BB36-556B22B4859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ED53B172-5563-4491-A8CA-95867FA0A8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F0F28215-0CE4-4124-814C-17940F15D9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A093FC93-2004-4258-8DBD-CB00166B0421}"/>
              </a:ext>
            </a:extLst>
          </p:cNvPr>
          <p:cNvSpPr>
            <a:spLocks noGrp="1"/>
          </p:cNvSpPr>
          <p:nvPr>
            <p:ph type="dt" sz="half" idx="10"/>
          </p:nvPr>
        </p:nvSpPr>
        <p:spPr/>
        <p:txBody>
          <a:bodyPr/>
          <a:lstStyle/>
          <a:p>
            <a:fld id="{79BA3EFA-99A2-4592-B651-C3E5C3BCC447}" type="datetimeFigureOut">
              <a:rPr lang="zh-CN" altLang="en-US" smtClean="0"/>
              <a:t>2022/2/21</a:t>
            </a:fld>
            <a:endParaRPr lang="zh-CN" altLang="en-US"/>
          </a:p>
        </p:txBody>
      </p:sp>
      <p:sp>
        <p:nvSpPr>
          <p:cNvPr id="6" name="页脚占位符 5">
            <a:extLst>
              <a:ext uri="{FF2B5EF4-FFF2-40B4-BE49-F238E27FC236}">
                <a16:creationId xmlns:a16="http://schemas.microsoft.com/office/drawing/2014/main" xmlns="" id="{F3247A3C-B72F-40FA-94D8-EA680E91C21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13E46970-51BB-405D-8D8B-7C7506283EEF}"/>
              </a:ext>
            </a:extLst>
          </p:cNvPr>
          <p:cNvSpPr>
            <a:spLocks noGrp="1"/>
          </p:cNvSpPr>
          <p:nvPr>
            <p:ph type="sldNum" sz="quarter" idx="12"/>
          </p:nvPr>
        </p:nvSpPr>
        <p:spPr/>
        <p:txBody>
          <a:bodyPr/>
          <a:lstStyle/>
          <a:p>
            <a:fld id="{3F1E3693-CCA8-4A6B-BC97-A4E4CDF5AC35}" type="slidenum">
              <a:rPr lang="zh-CN" altLang="en-US" smtClean="0"/>
              <a:t>‹#›</a:t>
            </a:fld>
            <a:endParaRPr lang="zh-CN" altLang="en-US"/>
          </a:p>
        </p:txBody>
      </p:sp>
    </p:spTree>
    <p:extLst>
      <p:ext uri="{BB962C8B-B14F-4D97-AF65-F5344CB8AC3E}">
        <p14:creationId xmlns:p14="http://schemas.microsoft.com/office/powerpoint/2010/main" val="2118134250"/>
      </p:ext>
    </p:extLst>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6558326"/>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5300253"/>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48837"/>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52722"/>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5766593"/>
      </p:ext>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6967097"/>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3172973"/>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9954614"/>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5855499"/>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070212"/>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46A9031-5302-47D8-9E12-9F7825D2D5C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920AAD0-C20A-42CB-99F9-CCC0AB7F11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0727EF6A-F10C-4791-BF67-F76F293F8A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BB19951-52C5-4543-BA6B-59DA0A818AF4}"/>
              </a:ext>
            </a:extLst>
          </p:cNvPr>
          <p:cNvSpPr>
            <a:spLocks noGrp="1"/>
          </p:cNvSpPr>
          <p:nvPr>
            <p:ph type="dt" sz="half" idx="10"/>
          </p:nvPr>
        </p:nvSpPr>
        <p:spPr/>
        <p:txBody>
          <a:bodyPr/>
          <a:lstStyle/>
          <a:p>
            <a:fld id="{79BA3EFA-99A2-4592-B651-C3E5C3BCC447}" type="datetimeFigureOut">
              <a:rPr lang="zh-CN" altLang="en-US" smtClean="0"/>
              <a:t>2022/2/21</a:t>
            </a:fld>
            <a:endParaRPr lang="zh-CN" altLang="en-US"/>
          </a:p>
        </p:txBody>
      </p:sp>
      <p:sp>
        <p:nvSpPr>
          <p:cNvPr id="6" name="页脚占位符 5">
            <a:extLst>
              <a:ext uri="{FF2B5EF4-FFF2-40B4-BE49-F238E27FC236}">
                <a16:creationId xmlns:a16="http://schemas.microsoft.com/office/drawing/2014/main" xmlns="" id="{307DFA1D-5711-42AC-A000-A6204E0320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D7DA30A3-924E-4C42-834D-1ADA94C084FB}"/>
              </a:ext>
            </a:extLst>
          </p:cNvPr>
          <p:cNvSpPr>
            <a:spLocks noGrp="1"/>
          </p:cNvSpPr>
          <p:nvPr>
            <p:ph type="sldNum" sz="quarter" idx="12"/>
          </p:nvPr>
        </p:nvSpPr>
        <p:spPr/>
        <p:txBody>
          <a:bodyPr/>
          <a:lstStyle/>
          <a:p>
            <a:fld id="{3F1E3693-CCA8-4A6B-BC97-A4E4CDF5AC35}" type="slidenum">
              <a:rPr lang="zh-CN" altLang="en-US" smtClean="0"/>
              <a:t>‹#›</a:t>
            </a:fld>
            <a:endParaRPr lang="zh-CN" altLang="en-US"/>
          </a:p>
        </p:txBody>
      </p:sp>
    </p:spTree>
    <p:extLst>
      <p:ext uri="{BB962C8B-B14F-4D97-AF65-F5344CB8AC3E}">
        <p14:creationId xmlns:p14="http://schemas.microsoft.com/office/powerpoint/2010/main" val="111385769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6.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7.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7.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7.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7.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7.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44BAFC74-D1D5-48F7-9B61-A210E378DA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534300C-A171-4EC7-9144-74AC4CC58E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849AAC3-DE2B-4F90-8A84-3AAEA341BC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BA3EFA-99A2-4592-B651-C3E5C3BCC447}" type="datetimeFigureOut">
              <a:rPr lang="zh-CN" altLang="en-US" smtClean="0"/>
              <a:t>2022/2/21</a:t>
            </a:fld>
            <a:endParaRPr lang="zh-CN" altLang="en-US"/>
          </a:p>
        </p:txBody>
      </p:sp>
      <p:sp>
        <p:nvSpPr>
          <p:cNvPr id="5" name="页脚占位符 4">
            <a:extLst>
              <a:ext uri="{FF2B5EF4-FFF2-40B4-BE49-F238E27FC236}">
                <a16:creationId xmlns:a16="http://schemas.microsoft.com/office/drawing/2014/main" xmlns="" id="{6C2BE5B0-20BB-4EE1-8075-3B44A372D7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6DA65FFB-E861-4EF2-80BA-C57E194D45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1E3693-CCA8-4A6B-BC97-A4E4CDF5AC35}" type="slidenum">
              <a:rPr lang="zh-CN" altLang="en-US" smtClean="0"/>
              <a:t>‹#›</a:t>
            </a:fld>
            <a:endParaRPr lang="zh-CN" altLang="en-US"/>
          </a:p>
        </p:txBody>
      </p:sp>
    </p:spTree>
    <p:extLst>
      <p:ext uri="{BB962C8B-B14F-4D97-AF65-F5344CB8AC3E}">
        <p14:creationId xmlns:p14="http://schemas.microsoft.com/office/powerpoint/2010/main" val="1615254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8CFA56-822B-4E63-B3A4-6A21C8536ED8}" type="datetimeFigureOut">
              <a:rPr lang="en-US" smtClean="0"/>
              <a:t>2/21/2022</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F2940F-CB4B-4A7D-9DFD-507EBEA688ED}" type="slidenum">
              <a:rPr lang="en-US" smtClean="0"/>
              <a:t>‹#›</a:t>
            </a:fld>
            <a:endParaRPr lang="en-US"/>
          </a:p>
        </p:txBody>
      </p:sp>
      <p:pic>
        <p:nvPicPr>
          <p:cNvPr id="1026"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79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77404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8DE565-AA07-4491-B63B-350E7AC6ECE0}" type="datetimeFigureOut">
              <a:rPr lang="en-US" smtClean="0"/>
              <a:t>2/21/2022</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7D885D-29D7-4955-9B5E-4BE061B1E999}" type="slidenum">
              <a:rPr lang="en-US" smtClean="0"/>
              <a:t>‹#›</a:t>
            </a:fld>
            <a:endParaRPr lang="en-US"/>
          </a:p>
        </p:txBody>
      </p:sp>
      <p:pic>
        <p:nvPicPr>
          <p:cNvPr id="1026"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104390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spd="med">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pic>
        <p:nvPicPr>
          <p:cNvPr id="1026"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019937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spd="med">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pic>
        <p:nvPicPr>
          <p:cNvPr id="1026"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019937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ransition spd="med">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pic>
        <p:nvPicPr>
          <p:cNvPr id="1026"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070882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ransition spd="med">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pic>
        <p:nvPicPr>
          <p:cNvPr id="1026"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254488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51" r:id="rId12"/>
  </p:sldLayoutIdLst>
  <p:transition spd="med">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8DE565-AA07-4491-B63B-350E7AC6ECE0}"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7D885D-29D7-4955-9B5E-4BE061B1E999}" type="slidenum">
              <a:rPr lang="en-US" smtClean="0">
                <a:solidFill>
                  <a:prstClr val="black">
                    <a:tint val="75000"/>
                  </a:prstClr>
                </a:solidFill>
              </a:rPr>
              <a:pPr/>
              <a:t>‹#›</a:t>
            </a:fld>
            <a:endParaRPr lang="en-US">
              <a:solidFill>
                <a:prstClr val="black">
                  <a:tint val="75000"/>
                </a:prstClr>
              </a:solidFill>
            </a:endParaRPr>
          </a:p>
        </p:txBody>
      </p:sp>
      <p:pic>
        <p:nvPicPr>
          <p:cNvPr id="1026"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831244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ransition spd="med">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1.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1.xml"/><Relationship Id="rId16"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9.png"/><Relationship Id="rId15" Type="http://schemas.openxmlformats.org/officeDocument/2006/relationships/image" Target="../media/image17.png"/><Relationship Id="rId10"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12.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8.xml"/><Relationship Id="rId1" Type="http://schemas.openxmlformats.org/officeDocument/2006/relationships/tags" Target="../tags/tag5.xml"/><Relationship Id="rId5" Type="http://schemas.openxmlformats.org/officeDocument/2006/relationships/image" Target="../media/image25.jpe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8.xml"/><Relationship Id="rId1" Type="http://schemas.openxmlformats.org/officeDocument/2006/relationships/tags" Target="../tags/tag6.xml"/><Relationship Id="rId5" Type="http://schemas.openxmlformats.org/officeDocument/2006/relationships/image" Target="../media/image31.gif"/><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8.xml"/><Relationship Id="rId6" Type="http://schemas.openxmlformats.org/officeDocument/2006/relationships/image" Target="../media/image19.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19.png"/><Relationship Id="rId2" Type="http://schemas.openxmlformats.org/officeDocument/2006/relationships/slideLayout" Target="../slideLayouts/slideLayout78.xml"/><Relationship Id="rId1" Type="http://schemas.openxmlformats.org/officeDocument/2006/relationships/tags" Target="../tags/tag7.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2" Type="http://schemas.openxmlformats.org/officeDocument/2006/relationships/notesSlide" Target="../notesSlides/notesSlide6.xml"/><Relationship Id="rId1" Type="http://schemas.openxmlformats.org/officeDocument/2006/relationships/slideLayout" Target="../slideLayouts/slideLayout78.xml"/><Relationship Id="rId5" Type="http://schemas.openxmlformats.org/officeDocument/2006/relationships/image" Target="../media/image19.png"/><Relationship Id="rId4" Type="http://schemas.openxmlformats.org/officeDocument/2006/relationships/hyperlink" Target="mailto:hongvu7219@gmail.com"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2" Type="http://schemas.openxmlformats.org/officeDocument/2006/relationships/notesSlide" Target="../notesSlides/notesSlide7.xml"/><Relationship Id="rId1" Type="http://schemas.openxmlformats.org/officeDocument/2006/relationships/slideLayout" Target="../slideLayouts/slideLayout78.xml"/><Relationship Id="rId5" Type="http://schemas.openxmlformats.org/officeDocument/2006/relationships/image" Target="../media/image19.png"/><Relationship Id="rId4" Type="http://schemas.openxmlformats.org/officeDocument/2006/relationships/hyperlink" Target="mailto:hongvu7219@gmail.com"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8.xml"/><Relationship Id="rId6" Type="http://schemas.openxmlformats.org/officeDocument/2006/relationships/image" Target="../media/image19.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hyperlink" Target="https://www.facebook.com/vuhong1972/" TargetMode="External"/><Relationship Id="rId3" Type="http://schemas.openxmlformats.org/officeDocument/2006/relationships/image" Target="../media/image40.png"/><Relationship Id="rId7" Type="http://schemas.openxmlformats.org/officeDocument/2006/relationships/image" Target="../media/image19.png"/><Relationship Id="rId2" Type="http://schemas.openxmlformats.org/officeDocument/2006/relationships/image" Target="../media/image39.png"/><Relationship Id="rId1" Type="http://schemas.openxmlformats.org/officeDocument/2006/relationships/slideLayout" Target="../slideLayouts/slideLayout78.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hyperlink" Target="mailto:hongvu7219@gmail.com"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3.png"/><Relationship Id="rId11" Type="http://schemas.openxmlformats.org/officeDocument/2006/relationships/image" Target="../media/image21.png"/><Relationship Id="rId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tags" Target="../tags/tag2.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8.xml"/><Relationship Id="rId1" Type="http://schemas.openxmlformats.org/officeDocument/2006/relationships/tags" Target="../tags/tag3.xml"/><Relationship Id="rId5" Type="http://schemas.openxmlformats.org/officeDocument/2006/relationships/image" Target="../media/image25.jpe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8.xml"/><Relationship Id="rId1" Type="http://schemas.openxmlformats.org/officeDocument/2006/relationships/tags" Target="../tags/tag4.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36F54ADB-8E9A-4AEF-98B0-4EE09DD5B633}"/>
              </a:ext>
            </a:extLst>
          </p:cNvPr>
          <p:cNvPicPr>
            <a:picLocks noChangeAspect="1"/>
          </p:cNvPicPr>
          <p:nvPr/>
        </p:nvPicPr>
        <p:blipFill rotWithShape="1">
          <a:blip r:embed="rId3">
            <a:extLst>
              <a:ext uri="{28A0092B-C50C-407E-A947-70E740481C1C}">
                <a14:useLocalDpi xmlns:a14="http://schemas.microsoft.com/office/drawing/2010/main" val="0"/>
              </a:ext>
            </a:extLst>
          </a:blip>
          <a:srcRect t="46567"/>
          <a:stretch/>
        </p:blipFill>
        <p:spPr>
          <a:xfrm>
            <a:off x="-495869" y="3098042"/>
            <a:ext cx="13183737" cy="3759958"/>
          </a:xfrm>
          <a:prstGeom prst="rect">
            <a:avLst/>
          </a:prstGeom>
        </p:spPr>
      </p:pic>
      <p:sp>
        <p:nvSpPr>
          <p:cNvPr id="8" name="矩形 7">
            <a:extLst>
              <a:ext uri="{FF2B5EF4-FFF2-40B4-BE49-F238E27FC236}">
                <a16:creationId xmlns:a16="http://schemas.microsoft.com/office/drawing/2014/main" xmlns="" id="{F07F2C3E-FCE0-44E4-9AFA-C81C873CA0E2}"/>
              </a:ext>
            </a:extLst>
          </p:cNvPr>
          <p:cNvSpPr/>
          <p:nvPr/>
        </p:nvSpPr>
        <p:spPr>
          <a:xfrm>
            <a:off x="906796" y="724253"/>
            <a:ext cx="10378409" cy="5409494"/>
          </a:xfrm>
          <a:prstGeom prst="rect">
            <a:avLst/>
          </a:prstGeom>
          <a:gradFill>
            <a:gsLst>
              <a:gs pos="0">
                <a:srgbClr val="DFEED3"/>
              </a:gs>
              <a:gs pos="100000">
                <a:srgbClr val="EFF6EC"/>
              </a:gs>
            </a:gsLst>
            <a:lin ang="5400000" scaled="1"/>
          </a:gradFill>
          <a:ln>
            <a:no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xmlns="" id="{6D01990D-34B9-4EF0-97BC-F7E516ACF79C}"/>
              </a:ext>
            </a:extLst>
          </p:cNvPr>
          <p:cNvPicPr>
            <a:picLocks noChangeAspect="1"/>
          </p:cNvPicPr>
          <p:nvPr/>
        </p:nvPicPr>
        <p:blipFill rotWithShape="1">
          <a:blip r:embed="rId4">
            <a:extLst>
              <a:ext uri="{28A0092B-C50C-407E-A947-70E740481C1C}">
                <a14:useLocalDpi xmlns:a14="http://schemas.microsoft.com/office/drawing/2010/main" val="0"/>
              </a:ext>
            </a:extLst>
          </a:blip>
          <a:srcRect l="9876" t="81592" r="5130"/>
          <a:stretch/>
        </p:blipFill>
        <p:spPr>
          <a:xfrm>
            <a:off x="372335" y="5193746"/>
            <a:ext cx="11205782" cy="1267391"/>
          </a:xfrm>
          <a:prstGeom prst="rect">
            <a:avLst/>
          </a:prstGeom>
        </p:spPr>
      </p:pic>
      <p:pic>
        <p:nvPicPr>
          <p:cNvPr id="28" name="图片 27">
            <a:extLst>
              <a:ext uri="{FF2B5EF4-FFF2-40B4-BE49-F238E27FC236}">
                <a16:creationId xmlns:a16="http://schemas.microsoft.com/office/drawing/2014/main" xmlns="" id="{7503DFCE-53A2-4030-AD38-F239094219EC}"/>
              </a:ext>
            </a:extLst>
          </p:cNvPr>
          <p:cNvPicPr>
            <a:picLocks noChangeAspect="1"/>
          </p:cNvPicPr>
          <p:nvPr/>
        </p:nvPicPr>
        <p:blipFill rotWithShape="1">
          <a:blip r:embed="rId5">
            <a:extLst>
              <a:ext uri="{28A0092B-C50C-407E-A947-70E740481C1C}">
                <a14:useLocalDpi xmlns:a14="http://schemas.microsoft.com/office/drawing/2010/main" val="0"/>
              </a:ext>
            </a:extLst>
          </a:blip>
          <a:srcRect l="9877" t="61584" r="5129" b="17076"/>
          <a:stretch/>
        </p:blipFill>
        <p:spPr>
          <a:xfrm>
            <a:off x="378037" y="4704776"/>
            <a:ext cx="11334163" cy="1046119"/>
          </a:xfrm>
          <a:prstGeom prst="rect">
            <a:avLst/>
          </a:prstGeom>
        </p:spPr>
      </p:pic>
      <p:pic>
        <p:nvPicPr>
          <p:cNvPr id="27" name="图片 26">
            <a:extLst>
              <a:ext uri="{FF2B5EF4-FFF2-40B4-BE49-F238E27FC236}">
                <a16:creationId xmlns:a16="http://schemas.microsoft.com/office/drawing/2014/main" xmlns="" id="{1036DB89-C9F4-40EC-95B6-493E9AC315A5}"/>
              </a:ext>
            </a:extLst>
          </p:cNvPr>
          <p:cNvPicPr>
            <a:picLocks noChangeAspect="1"/>
          </p:cNvPicPr>
          <p:nvPr/>
        </p:nvPicPr>
        <p:blipFill rotWithShape="1">
          <a:blip r:embed="rId6">
            <a:extLst>
              <a:ext uri="{28A0092B-C50C-407E-A947-70E740481C1C}">
                <a14:useLocalDpi xmlns:a14="http://schemas.microsoft.com/office/drawing/2010/main" val="0"/>
              </a:ext>
            </a:extLst>
          </a:blip>
          <a:srcRect l="77086" t="83908"/>
          <a:stretch/>
        </p:blipFill>
        <p:spPr>
          <a:xfrm>
            <a:off x="9310797" y="4111946"/>
            <a:ext cx="1971533" cy="2077041"/>
          </a:xfrm>
          <a:prstGeom prst="rect">
            <a:avLst/>
          </a:prstGeom>
        </p:spPr>
      </p:pic>
      <p:pic>
        <p:nvPicPr>
          <p:cNvPr id="44" name="图片 43">
            <a:extLst>
              <a:ext uri="{FF2B5EF4-FFF2-40B4-BE49-F238E27FC236}">
                <a16:creationId xmlns:a16="http://schemas.microsoft.com/office/drawing/2014/main" xmlns="" id="{611A1C2C-0800-4A4A-BB1F-FC91FDB6D1B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69651" b="79228"/>
          <a:stretch/>
        </p:blipFill>
        <p:spPr>
          <a:xfrm>
            <a:off x="10010059" y="3261716"/>
            <a:ext cx="1387427" cy="1424511"/>
          </a:xfrm>
          <a:prstGeom prst="rect">
            <a:avLst/>
          </a:prstGeom>
        </p:spPr>
      </p:pic>
      <p:pic>
        <p:nvPicPr>
          <p:cNvPr id="46" name="图片 45">
            <a:extLst>
              <a:ext uri="{FF2B5EF4-FFF2-40B4-BE49-F238E27FC236}">
                <a16:creationId xmlns:a16="http://schemas.microsoft.com/office/drawing/2014/main" xmlns="" id="{2BDA17FB-F6A7-4449-A64E-10327F22A3F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89729" r="14345"/>
          <a:stretch/>
        </p:blipFill>
        <p:spPr>
          <a:xfrm>
            <a:off x="6195755" y="4892393"/>
            <a:ext cx="3915771" cy="704372"/>
          </a:xfrm>
          <a:prstGeom prst="rect">
            <a:avLst/>
          </a:prstGeom>
        </p:spPr>
      </p:pic>
      <p:pic>
        <p:nvPicPr>
          <p:cNvPr id="48" name="图片 47">
            <a:extLst>
              <a:ext uri="{FF2B5EF4-FFF2-40B4-BE49-F238E27FC236}">
                <a16:creationId xmlns:a16="http://schemas.microsoft.com/office/drawing/2014/main" xmlns="" id="{E2D6FEB9-C886-40D5-BD7B-C15CCEFB915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5174" b="25072"/>
          <a:stretch/>
        </p:blipFill>
        <p:spPr>
          <a:xfrm>
            <a:off x="902046" y="3271483"/>
            <a:ext cx="4571570" cy="2040464"/>
          </a:xfrm>
          <a:prstGeom prst="rect">
            <a:avLst/>
          </a:prstGeom>
        </p:spPr>
      </p:pic>
      <p:pic>
        <p:nvPicPr>
          <p:cNvPr id="50" name="图片 49">
            <a:extLst>
              <a:ext uri="{FF2B5EF4-FFF2-40B4-BE49-F238E27FC236}">
                <a16:creationId xmlns:a16="http://schemas.microsoft.com/office/drawing/2014/main" xmlns="" id="{0FCDAF57-7820-4329-BFC2-66360D668C9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71" t="16143" r="38770" b="52090"/>
          <a:stretch/>
        </p:blipFill>
        <p:spPr>
          <a:xfrm flipH="1">
            <a:off x="9310797" y="3776076"/>
            <a:ext cx="1998392" cy="1559681"/>
          </a:xfrm>
          <a:prstGeom prst="rect">
            <a:avLst/>
          </a:prstGeom>
        </p:spPr>
      </p:pic>
      <p:pic>
        <p:nvPicPr>
          <p:cNvPr id="52" name="图片 51">
            <a:extLst>
              <a:ext uri="{FF2B5EF4-FFF2-40B4-BE49-F238E27FC236}">
                <a16:creationId xmlns:a16="http://schemas.microsoft.com/office/drawing/2014/main" xmlns="" id="{680951CA-ACB8-4F64-81AA-9DFCAACF994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2635" t="10561" b="66790"/>
          <a:stretch/>
        </p:blipFill>
        <p:spPr>
          <a:xfrm>
            <a:off x="10136894" y="582800"/>
            <a:ext cx="1160304" cy="2270220"/>
          </a:xfrm>
          <a:prstGeom prst="rect">
            <a:avLst/>
          </a:prstGeom>
        </p:spPr>
      </p:pic>
      <p:pic>
        <p:nvPicPr>
          <p:cNvPr id="53" name="图片 52">
            <a:extLst>
              <a:ext uri="{FF2B5EF4-FFF2-40B4-BE49-F238E27FC236}">
                <a16:creationId xmlns:a16="http://schemas.microsoft.com/office/drawing/2014/main" xmlns="" id="{7B505A37-72E9-4B11-87A0-8984738BC44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2635" t="10561" b="66790"/>
          <a:stretch/>
        </p:blipFill>
        <p:spPr>
          <a:xfrm flipH="1">
            <a:off x="923601" y="2029685"/>
            <a:ext cx="1042877" cy="2040465"/>
          </a:xfrm>
          <a:prstGeom prst="rect">
            <a:avLst/>
          </a:prstGeom>
        </p:spPr>
      </p:pic>
      <p:pic>
        <p:nvPicPr>
          <p:cNvPr id="55" name="图片 54">
            <a:extLst>
              <a:ext uri="{FF2B5EF4-FFF2-40B4-BE49-F238E27FC236}">
                <a16:creationId xmlns:a16="http://schemas.microsoft.com/office/drawing/2014/main" xmlns="" id="{564129E2-20E9-48F5-9616-B69708F8FE65}"/>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8532" t="71462" b="7836"/>
          <a:stretch/>
        </p:blipFill>
        <p:spPr>
          <a:xfrm>
            <a:off x="3480431" y="3831422"/>
            <a:ext cx="2759702" cy="2066878"/>
          </a:xfrm>
          <a:prstGeom prst="rect">
            <a:avLst/>
          </a:prstGeom>
        </p:spPr>
      </p:pic>
      <p:pic>
        <p:nvPicPr>
          <p:cNvPr id="57" name="图片 56">
            <a:extLst>
              <a:ext uri="{FF2B5EF4-FFF2-40B4-BE49-F238E27FC236}">
                <a16:creationId xmlns:a16="http://schemas.microsoft.com/office/drawing/2014/main" xmlns="" id="{27CE6462-C096-47F3-B00C-312D3C8E219F}"/>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67896" b="81810"/>
          <a:stretch/>
        </p:blipFill>
        <p:spPr>
          <a:xfrm>
            <a:off x="878062" y="4229494"/>
            <a:ext cx="2170142" cy="1844553"/>
          </a:xfrm>
          <a:prstGeom prst="rect">
            <a:avLst/>
          </a:prstGeom>
        </p:spPr>
      </p:pic>
      <p:pic>
        <p:nvPicPr>
          <p:cNvPr id="37" name="图片 36">
            <a:extLst>
              <a:ext uri="{FF2B5EF4-FFF2-40B4-BE49-F238E27FC236}">
                <a16:creationId xmlns:a16="http://schemas.microsoft.com/office/drawing/2014/main" xmlns="" id="{F0ADF411-021E-4F16-8253-FEB1E5255ED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0006" r="24215"/>
          <a:stretch/>
        </p:blipFill>
        <p:spPr>
          <a:xfrm>
            <a:off x="1209162" y="4949899"/>
            <a:ext cx="3464574" cy="2056960"/>
          </a:xfrm>
          <a:prstGeom prst="rect">
            <a:avLst/>
          </a:prstGeom>
        </p:spPr>
      </p:pic>
      <p:grpSp>
        <p:nvGrpSpPr>
          <p:cNvPr id="25" name="组合 24">
            <a:extLst>
              <a:ext uri="{FF2B5EF4-FFF2-40B4-BE49-F238E27FC236}">
                <a16:creationId xmlns:a16="http://schemas.microsoft.com/office/drawing/2014/main" xmlns="" id="{82BC9338-8CD1-46BD-BDE0-3FA3984A0CA4}"/>
              </a:ext>
            </a:extLst>
          </p:cNvPr>
          <p:cNvGrpSpPr/>
          <p:nvPr/>
        </p:nvGrpSpPr>
        <p:grpSpPr>
          <a:xfrm>
            <a:off x="-35722" y="4859668"/>
            <a:ext cx="12227721" cy="1998749"/>
            <a:chOff x="-793963" y="4010526"/>
            <a:chExt cx="13314692" cy="2862618"/>
          </a:xfrm>
        </p:grpSpPr>
        <p:pic>
          <p:nvPicPr>
            <p:cNvPr id="23" name="图片 22">
              <a:extLst>
                <a:ext uri="{FF2B5EF4-FFF2-40B4-BE49-F238E27FC236}">
                  <a16:creationId xmlns:a16="http://schemas.microsoft.com/office/drawing/2014/main" xmlns="" id="{F849620F-9398-462A-9977-71B5243E0676}"/>
                </a:ext>
              </a:extLst>
            </p:cNvPr>
            <p:cNvPicPr>
              <a:picLocks noChangeAspect="1"/>
            </p:cNvPicPr>
            <p:nvPr/>
          </p:nvPicPr>
          <p:blipFill rotWithShape="1">
            <a:blip r:embed="rId14"/>
            <a:srcRect l="43873"/>
            <a:stretch/>
          </p:blipFill>
          <p:spPr>
            <a:xfrm>
              <a:off x="-793963" y="4010526"/>
              <a:ext cx="13314692" cy="2847474"/>
            </a:xfrm>
            <a:prstGeom prst="rect">
              <a:avLst/>
            </a:prstGeom>
          </p:spPr>
        </p:pic>
        <p:sp>
          <p:nvSpPr>
            <p:cNvPr id="24" name="矩形 23">
              <a:extLst>
                <a:ext uri="{FF2B5EF4-FFF2-40B4-BE49-F238E27FC236}">
                  <a16:creationId xmlns:a16="http://schemas.microsoft.com/office/drawing/2014/main" xmlns="" id="{5F011477-2925-47EE-B096-36981BCEA336}"/>
                </a:ext>
              </a:extLst>
            </p:cNvPr>
            <p:cNvSpPr/>
            <p:nvPr/>
          </p:nvSpPr>
          <p:spPr>
            <a:xfrm>
              <a:off x="4588042" y="5822386"/>
              <a:ext cx="64168" cy="105075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0" name="组合 39">
            <a:extLst>
              <a:ext uri="{FF2B5EF4-FFF2-40B4-BE49-F238E27FC236}">
                <a16:creationId xmlns:a16="http://schemas.microsoft.com/office/drawing/2014/main" xmlns="" id="{F7472588-09B9-4970-86C9-9068A712F748}"/>
              </a:ext>
            </a:extLst>
          </p:cNvPr>
          <p:cNvGrpSpPr/>
          <p:nvPr/>
        </p:nvGrpSpPr>
        <p:grpSpPr>
          <a:xfrm>
            <a:off x="1849484" y="1161340"/>
            <a:ext cx="8493031" cy="2100376"/>
            <a:chOff x="3609789" y="1873432"/>
            <a:chExt cx="8493031" cy="2100376"/>
          </a:xfrm>
        </p:grpSpPr>
        <p:sp>
          <p:nvSpPr>
            <p:cNvPr id="38" name="文本框 37">
              <a:extLst>
                <a:ext uri="{FF2B5EF4-FFF2-40B4-BE49-F238E27FC236}">
                  <a16:creationId xmlns:a16="http://schemas.microsoft.com/office/drawing/2014/main" xmlns="" id="{1517C8F1-C7E2-4A49-A6F8-0E82751C4F9D}"/>
                </a:ext>
              </a:extLst>
            </p:cNvPr>
            <p:cNvSpPr txBox="1"/>
            <p:nvPr/>
          </p:nvSpPr>
          <p:spPr>
            <a:xfrm>
              <a:off x="3609789" y="1873432"/>
              <a:ext cx="8493031" cy="1107996"/>
            </a:xfrm>
            <a:prstGeom prst="rect">
              <a:avLst/>
            </a:prstGeom>
            <a:noFill/>
          </p:spPr>
          <p:txBody>
            <a:bodyPr wrap="none" rtlCol="0">
              <a:spAutoFit/>
            </a:bodyPr>
            <a:lstStyle/>
            <a:p>
              <a:pPr algn="ctr"/>
              <a:r>
                <a:rPr lang="en-US" altLang="zh-CN" sz="6600" b="1" dirty="0" err="1" smtClean="0">
                  <a:solidFill>
                    <a:srgbClr val="282223"/>
                  </a:solidFill>
                  <a:latin typeface="HP001 4 hàng" pitchFamily="34" charset="0"/>
                  <a:ea typeface="字魂67号-勾玉行书" panose="00000500000000000000" pitchFamily="2" charset="-122"/>
                </a:rPr>
                <a:t>Xin</a:t>
              </a:r>
              <a:r>
                <a:rPr lang="en-US" altLang="zh-CN" sz="6600" b="1" dirty="0" smtClean="0">
                  <a:solidFill>
                    <a:srgbClr val="282223"/>
                  </a:solidFill>
                  <a:latin typeface="HP001 4 hàng" pitchFamily="34" charset="0"/>
                  <a:ea typeface="字魂67号-勾玉行书" panose="00000500000000000000" pitchFamily="2" charset="-122"/>
                </a:rPr>
                <a:t> </a:t>
              </a:r>
              <a:r>
                <a:rPr lang="el-GR" altLang="zh-CN" sz="6600" b="1" dirty="0" smtClean="0">
                  <a:solidFill>
                    <a:srgbClr val="282223"/>
                  </a:solidFill>
                  <a:latin typeface="HP001 4 hàng" pitchFamily="34" charset="0"/>
                  <a:ea typeface="字魂67号-勾玉行书" panose="00000500000000000000" pitchFamily="2" charset="-122"/>
                </a:rPr>
                <a:t>ε</a:t>
              </a:r>
              <a:r>
                <a:rPr lang="en-US" altLang="zh-CN" sz="6600" b="1" dirty="0" err="1" smtClean="0">
                  <a:solidFill>
                    <a:srgbClr val="282223"/>
                  </a:solidFill>
                  <a:latin typeface="HP001 4 hàng" pitchFamily="34" charset="0"/>
                  <a:ea typeface="字魂67号-勾玉行书" panose="00000500000000000000" pitchFamily="2" charset="-122"/>
                </a:rPr>
                <a:t>ào</a:t>
              </a:r>
              <a:r>
                <a:rPr lang="en-US" altLang="zh-CN" sz="6600" b="1" dirty="0" smtClean="0">
                  <a:solidFill>
                    <a:srgbClr val="282223"/>
                  </a:solidFill>
                  <a:latin typeface="HP001 4 hàng" pitchFamily="34" charset="0"/>
                  <a:ea typeface="字魂67号-勾玉行书" panose="00000500000000000000" pitchFamily="2" charset="-122"/>
                </a:rPr>
                <a:t> </a:t>
              </a:r>
              <a:r>
                <a:rPr lang="en-US" altLang="zh-CN" sz="6600" b="1" dirty="0" err="1" smtClean="0">
                  <a:solidFill>
                    <a:srgbClr val="282223"/>
                  </a:solidFill>
                  <a:latin typeface="HP001 4 hàng" pitchFamily="34" charset="0"/>
                  <a:ea typeface="字魂67号-勾玉行书" panose="00000500000000000000" pitchFamily="2" charset="-122"/>
                </a:rPr>
                <a:t>Ǉất</a:t>
              </a:r>
              <a:r>
                <a:rPr lang="en-US" altLang="zh-CN" sz="6600" b="1" dirty="0" smtClean="0">
                  <a:solidFill>
                    <a:srgbClr val="282223"/>
                  </a:solidFill>
                  <a:latin typeface="HP001 4 hàng" pitchFamily="34" charset="0"/>
                  <a:ea typeface="字魂67号-勾玉行书" panose="00000500000000000000" pitchFamily="2" charset="-122"/>
                </a:rPr>
                <a:t> </a:t>
              </a:r>
              <a:r>
                <a:rPr lang="en-US" altLang="zh-CN" sz="6600" b="1" dirty="0" err="1" smtClean="0">
                  <a:solidFill>
                    <a:srgbClr val="282223"/>
                  </a:solidFill>
                  <a:latin typeface="HP001 4 hàng" pitchFamily="34" charset="0"/>
                  <a:ea typeface="字魂67号-勾玉行书" panose="00000500000000000000" pitchFamily="2" charset="-122"/>
                </a:rPr>
                <a:t>cả</a:t>
              </a:r>
              <a:r>
                <a:rPr lang="en-US" altLang="zh-CN" sz="6600" b="1" dirty="0" smtClean="0">
                  <a:solidFill>
                    <a:srgbClr val="282223"/>
                  </a:solidFill>
                  <a:latin typeface="HP001 4 hàng" pitchFamily="34" charset="0"/>
                  <a:ea typeface="字魂67号-勾玉行书" panose="00000500000000000000" pitchFamily="2" charset="-122"/>
                </a:rPr>
                <a:t> </a:t>
              </a:r>
              <a:r>
                <a:rPr lang="en-US" altLang="zh-CN" sz="6600" b="1" dirty="0" err="1" smtClean="0">
                  <a:solidFill>
                    <a:srgbClr val="282223"/>
                  </a:solidFill>
                  <a:latin typeface="HP001 4 hàng" pitchFamily="34" charset="0"/>
                  <a:ea typeface="字魂67号-勾玉行书" panose="00000500000000000000" pitchFamily="2" charset="-122"/>
                </a:rPr>
                <a:t>các</a:t>
              </a:r>
              <a:r>
                <a:rPr lang="en-US" altLang="zh-CN" sz="6600" b="1" dirty="0" smtClean="0">
                  <a:solidFill>
                    <a:srgbClr val="282223"/>
                  </a:solidFill>
                  <a:latin typeface="HP001 4 hàng" pitchFamily="34" charset="0"/>
                  <a:ea typeface="字魂67号-勾玉行书" panose="00000500000000000000" pitchFamily="2" charset="-122"/>
                </a:rPr>
                <a:t> con</a:t>
              </a:r>
              <a:endParaRPr lang="zh-CN" altLang="en-US" sz="6600" b="1" dirty="0">
                <a:solidFill>
                  <a:srgbClr val="282223"/>
                </a:solidFill>
                <a:latin typeface="HP001 4 hàng" pitchFamily="34" charset="0"/>
                <a:ea typeface="字魂67号-勾玉行书" panose="00000500000000000000" pitchFamily="2" charset="-122"/>
              </a:endParaRPr>
            </a:p>
          </p:txBody>
        </p:sp>
        <p:sp>
          <p:nvSpPr>
            <p:cNvPr id="39" name="文本框 38">
              <a:extLst>
                <a:ext uri="{FF2B5EF4-FFF2-40B4-BE49-F238E27FC236}">
                  <a16:creationId xmlns:a16="http://schemas.microsoft.com/office/drawing/2014/main" xmlns="" id="{D6EAC653-09F0-41C4-B1E3-4B256ED33EBF}"/>
                </a:ext>
              </a:extLst>
            </p:cNvPr>
            <p:cNvSpPr txBox="1"/>
            <p:nvPr/>
          </p:nvSpPr>
          <p:spPr>
            <a:xfrm>
              <a:off x="4658003" y="3204367"/>
              <a:ext cx="6713056" cy="769441"/>
            </a:xfrm>
            <a:prstGeom prst="rect">
              <a:avLst/>
            </a:prstGeom>
            <a:noFill/>
          </p:spPr>
          <p:txBody>
            <a:bodyPr wrap="none" rtlCol="0">
              <a:spAutoFit/>
            </a:bodyPr>
            <a:lstStyle/>
            <a:p>
              <a:pPr algn="ctr"/>
              <a:r>
                <a:rPr lang="en-US" altLang="zh-CN" sz="4400" dirty="0" err="1" smtClean="0">
                  <a:ln>
                    <a:solidFill>
                      <a:schemeClr val="accent2">
                        <a:lumMod val="50000"/>
                      </a:schemeClr>
                    </a:solidFill>
                  </a:ln>
                  <a:solidFill>
                    <a:srgbClr val="282223"/>
                  </a:solidFill>
                  <a:latin typeface="HP001 4 hàng" pitchFamily="34" charset="0"/>
                  <a:ea typeface="字魂67号-勾玉行书" panose="00000500000000000000" pitchFamily="2" charset="-122"/>
                </a:rPr>
                <a:t>đến</a:t>
              </a:r>
              <a:r>
                <a:rPr lang="en-US" altLang="zh-CN" sz="4400" dirty="0" smtClean="0">
                  <a:ln>
                    <a:solidFill>
                      <a:schemeClr val="accent2">
                        <a:lumMod val="50000"/>
                      </a:schemeClr>
                    </a:solidFill>
                  </a:ln>
                  <a:solidFill>
                    <a:srgbClr val="282223"/>
                  </a:solidFill>
                  <a:latin typeface="HP001 4 hàng" pitchFamily="34" charset="0"/>
                  <a:ea typeface="字魂67号-勾玉行书" panose="00000500000000000000" pitchFamily="2" charset="-122"/>
                </a:rPr>
                <a:t> </a:t>
              </a:r>
              <a:r>
                <a:rPr lang="en-US" altLang="zh-CN" sz="4400" dirty="0" err="1" smtClean="0">
                  <a:ln>
                    <a:solidFill>
                      <a:schemeClr val="accent2">
                        <a:lumMod val="50000"/>
                      </a:schemeClr>
                    </a:solidFill>
                  </a:ln>
                  <a:solidFill>
                    <a:srgbClr val="282223"/>
                  </a:solidFill>
                  <a:latin typeface="HP001 4 hàng" pitchFamily="34" charset="0"/>
                  <a:ea typeface="字魂67号-勾玉行书" panose="00000500000000000000" pitchFamily="2" charset="-122"/>
                </a:rPr>
                <a:t>với</a:t>
              </a:r>
              <a:r>
                <a:rPr lang="en-US" altLang="zh-CN" sz="4400" dirty="0" smtClean="0">
                  <a:ln>
                    <a:solidFill>
                      <a:schemeClr val="accent2">
                        <a:lumMod val="50000"/>
                      </a:schemeClr>
                    </a:solidFill>
                  </a:ln>
                  <a:solidFill>
                    <a:srgbClr val="282223"/>
                  </a:solidFill>
                  <a:latin typeface="HP001 4 hàng" pitchFamily="34" charset="0"/>
                  <a:ea typeface="字魂67号-勾玉行书" panose="00000500000000000000" pitchFamily="2" charset="-122"/>
                </a:rPr>
                <a:t> </a:t>
              </a:r>
              <a:r>
                <a:rPr lang="en-US" altLang="zh-CN" sz="4400" dirty="0" err="1" smtClean="0">
                  <a:ln>
                    <a:solidFill>
                      <a:schemeClr val="accent2">
                        <a:lumMod val="50000"/>
                      </a:schemeClr>
                    </a:solidFill>
                  </a:ln>
                  <a:solidFill>
                    <a:srgbClr val="282223"/>
                  </a:solidFill>
                  <a:latin typeface="HP001 4 hàng" pitchFamily="34" charset="0"/>
                  <a:ea typeface="字魂67号-勾玉行书" panose="00000500000000000000" pitchFamily="2" charset="-122"/>
                </a:rPr>
                <a:t>Ǉiết</a:t>
              </a:r>
              <a:r>
                <a:rPr lang="en-US" altLang="zh-CN" sz="4400" dirty="0" smtClean="0">
                  <a:ln>
                    <a:solidFill>
                      <a:schemeClr val="accent2">
                        <a:lumMod val="50000"/>
                      </a:schemeClr>
                    </a:solidFill>
                  </a:ln>
                  <a:solidFill>
                    <a:srgbClr val="282223"/>
                  </a:solidFill>
                  <a:latin typeface="HP001 4 hàng" pitchFamily="34" charset="0"/>
                  <a:ea typeface="字魂67号-勾玉行书" panose="00000500000000000000" pitchFamily="2" charset="-122"/>
                </a:rPr>
                <a:t> </a:t>
              </a:r>
              <a:r>
                <a:rPr lang="en-US" altLang="zh-CN" sz="4400" dirty="0" err="1" smtClean="0">
                  <a:ln>
                    <a:solidFill>
                      <a:schemeClr val="accent2">
                        <a:lumMod val="50000"/>
                      </a:schemeClr>
                    </a:solidFill>
                  </a:ln>
                  <a:solidFill>
                    <a:srgbClr val="282223"/>
                  </a:solidFill>
                  <a:latin typeface="HP001 4 hàng" pitchFamily="34" charset="0"/>
                  <a:ea typeface="字魂67号-勾玉行书" panose="00000500000000000000" pitchFamily="2" charset="-122"/>
                </a:rPr>
                <a:t>hǌ</a:t>
              </a:r>
              <a:r>
                <a:rPr lang="en-US" altLang="zh-CN" sz="4400" dirty="0" smtClean="0">
                  <a:ln>
                    <a:solidFill>
                      <a:schemeClr val="accent2">
                        <a:lumMod val="50000"/>
                      </a:schemeClr>
                    </a:solidFill>
                  </a:ln>
                  <a:solidFill>
                    <a:srgbClr val="282223"/>
                  </a:solidFill>
                  <a:latin typeface="HP001 4 hàng" pitchFamily="34" charset="0"/>
                  <a:ea typeface="字魂67号-勾玉行书" panose="00000500000000000000" pitchFamily="2" charset="-122"/>
                </a:rPr>
                <a:t> </a:t>
              </a:r>
              <a:r>
                <a:rPr lang="en-US" altLang="zh-CN" sz="4400" dirty="0" err="1" smtClean="0">
                  <a:ln>
                    <a:solidFill>
                      <a:schemeClr val="accent2">
                        <a:lumMod val="50000"/>
                      </a:schemeClr>
                    </a:solidFill>
                  </a:ln>
                  <a:solidFill>
                    <a:srgbClr val="282223"/>
                  </a:solidFill>
                  <a:latin typeface="HP001 4 hàng" pitchFamily="34" charset="0"/>
                  <a:ea typeface="字魂67号-勾玉行书" panose="00000500000000000000" pitchFamily="2" charset="-122"/>
                </a:rPr>
                <a:t>Tiếng</a:t>
              </a:r>
              <a:r>
                <a:rPr lang="en-US" altLang="zh-CN" sz="4400" dirty="0" smtClean="0">
                  <a:ln>
                    <a:solidFill>
                      <a:schemeClr val="accent2">
                        <a:lumMod val="50000"/>
                      </a:schemeClr>
                    </a:solidFill>
                  </a:ln>
                  <a:solidFill>
                    <a:srgbClr val="282223"/>
                  </a:solidFill>
                  <a:latin typeface="HP001 4 hàng" pitchFamily="34" charset="0"/>
                  <a:ea typeface="字魂67号-勾玉行书" panose="00000500000000000000" pitchFamily="2" charset="-122"/>
                </a:rPr>
                <a:t> </a:t>
              </a:r>
              <a:r>
                <a:rPr lang="en-US" altLang="zh-CN" sz="4400" dirty="0" err="1" smtClean="0">
                  <a:ln>
                    <a:solidFill>
                      <a:schemeClr val="accent2">
                        <a:lumMod val="50000"/>
                      </a:schemeClr>
                    </a:solidFill>
                  </a:ln>
                  <a:solidFill>
                    <a:srgbClr val="282223"/>
                  </a:solidFill>
                  <a:latin typeface="HP001 4 hàng" pitchFamily="34" charset="0"/>
                  <a:ea typeface="字魂67号-勾玉行书" panose="00000500000000000000" pitchFamily="2" charset="-122"/>
                </a:rPr>
                <a:t>Việt</a:t>
              </a:r>
              <a:r>
                <a:rPr lang="en-US" altLang="zh-CN" sz="4400" dirty="0" smtClean="0">
                  <a:ln>
                    <a:solidFill>
                      <a:schemeClr val="accent2">
                        <a:lumMod val="50000"/>
                      </a:schemeClr>
                    </a:solidFill>
                  </a:ln>
                  <a:solidFill>
                    <a:srgbClr val="282223"/>
                  </a:solidFill>
                  <a:latin typeface="HP001 4 hàng" pitchFamily="34" charset="0"/>
                  <a:ea typeface="字魂67号-勾玉行书" panose="00000500000000000000" pitchFamily="2" charset="-122"/>
                </a:rPr>
                <a:t>!</a:t>
              </a:r>
              <a:endParaRPr lang="zh-CN" altLang="en-US" sz="4400" dirty="0">
                <a:ln>
                  <a:solidFill>
                    <a:schemeClr val="accent2">
                      <a:lumMod val="50000"/>
                    </a:schemeClr>
                  </a:solidFill>
                </a:ln>
                <a:solidFill>
                  <a:srgbClr val="282223"/>
                </a:solidFill>
                <a:latin typeface="HP001 4 hàng" pitchFamily="34" charset="0"/>
                <a:ea typeface="字魂67号-勾玉行书" panose="00000500000000000000" pitchFamily="2" charset="-122"/>
              </a:endParaRPr>
            </a:p>
          </p:txBody>
        </p:sp>
      </p:grpSp>
      <p:pic>
        <p:nvPicPr>
          <p:cNvPr id="61" name="图片 60">
            <a:extLst>
              <a:ext uri="{FF2B5EF4-FFF2-40B4-BE49-F238E27FC236}">
                <a16:creationId xmlns:a16="http://schemas.microsoft.com/office/drawing/2014/main" xmlns="" id="{F1F8266B-4FB0-40E0-AD94-0CACDD17666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a:xfrm>
            <a:off x="-73647" y="0"/>
            <a:ext cx="635690" cy="758731"/>
          </a:xfrm>
          <a:prstGeom prst="rect">
            <a:avLst/>
          </a:prstGeom>
        </p:spPr>
      </p:pic>
      <p:pic>
        <p:nvPicPr>
          <p:cNvPr id="26"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013" y="9134"/>
            <a:ext cx="884075" cy="1119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8"/>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315700" y="5996711"/>
            <a:ext cx="876301" cy="87630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Box 29"/>
          <p:cNvSpPr txBox="1"/>
          <p:nvPr/>
        </p:nvSpPr>
        <p:spPr>
          <a:xfrm>
            <a:off x="7294417" y="-3396"/>
            <a:ext cx="5105402" cy="338554"/>
          </a:xfrm>
          <a:prstGeom prst="rect">
            <a:avLst/>
          </a:prstGeom>
          <a:noFill/>
        </p:spPr>
        <p:txBody>
          <a:bodyPr wrap="square" lIns="91436" tIns="45718" rIns="91436" bIns="45718" rtlCol="0">
            <a:spAutoFit/>
          </a:bodyPr>
          <a:lstStyle/>
          <a:p>
            <a:r>
              <a:rPr lang="en-US" sz="1600" dirty="0">
                <a:solidFill>
                  <a:schemeClr val="bg1">
                    <a:lumMod val="65000"/>
                  </a:schemeClr>
                </a:solidFill>
                <a:latin typeface="Arial-Rounded" pitchFamily="34" charset="0"/>
                <a:ea typeface="Arial-Rounded" pitchFamily="34" charset="0"/>
                <a:cs typeface="Arial-Rounded" pitchFamily="34" charset="0"/>
              </a:rPr>
              <a:t>TK:  </a:t>
            </a:r>
            <a:r>
              <a:rPr lang="en-US" sz="1600" dirty="0" err="1">
                <a:solidFill>
                  <a:schemeClr val="bg1">
                    <a:lumMod val="65000"/>
                  </a:schemeClr>
                </a:solidFill>
                <a:latin typeface="Arial-Rounded" pitchFamily="34" charset="0"/>
                <a:ea typeface="Arial-Rounded" pitchFamily="34" charset="0"/>
                <a:cs typeface="Arial-Rounded" pitchFamily="34" charset="0"/>
              </a:rPr>
              <a:t>Vũ</a:t>
            </a:r>
            <a:r>
              <a:rPr lang="en-US" sz="1600" dirty="0">
                <a:solidFill>
                  <a:schemeClr val="bg1">
                    <a:lumMod val="65000"/>
                  </a:schemeClr>
                </a:solidFill>
                <a:latin typeface="Arial-Rounded" pitchFamily="34" charset="0"/>
                <a:ea typeface="Arial-Rounded" pitchFamily="34" charset="0"/>
                <a:cs typeface="Arial-Rounded" pitchFamily="34" charset="0"/>
              </a:rPr>
              <a:t> </a:t>
            </a:r>
            <a:r>
              <a:rPr lang="en-US" sz="1600" dirty="0" err="1">
                <a:solidFill>
                  <a:schemeClr val="bg1">
                    <a:lumMod val="65000"/>
                  </a:schemeClr>
                </a:solidFill>
                <a:latin typeface="Arial-Rounded" pitchFamily="34" charset="0"/>
                <a:ea typeface="Arial-Rounded" pitchFamily="34" charset="0"/>
                <a:cs typeface="Arial-Rounded" pitchFamily="34" charset="0"/>
              </a:rPr>
              <a:t>Hồng</a:t>
            </a:r>
            <a:r>
              <a:rPr lang="en-US" sz="1600" dirty="0">
                <a:solidFill>
                  <a:schemeClr val="bg1">
                    <a:lumMod val="65000"/>
                  </a:schemeClr>
                </a:solidFill>
                <a:latin typeface="Arial-Rounded" pitchFamily="34" charset="0"/>
                <a:ea typeface="Arial-Rounded" pitchFamily="34" charset="0"/>
                <a:cs typeface="Arial-Rounded" pitchFamily="34" charset="0"/>
              </a:rPr>
              <a:t>: https://www.facebook.com/vuhong1972/ </a:t>
            </a:r>
          </a:p>
        </p:txBody>
      </p:sp>
    </p:spTree>
    <p:extLst>
      <p:ext uri="{BB962C8B-B14F-4D97-AF65-F5344CB8AC3E}">
        <p14:creationId xmlns:p14="http://schemas.microsoft.com/office/powerpoint/2010/main" val="4006371369"/>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53EFE619-5236-47E5-8094-215E773C94D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7837005" y="188589"/>
            <a:ext cx="4119598" cy="2341675"/>
          </a:xfrm>
          <a:prstGeom prst="cloud">
            <a:avLst/>
          </a:prstGeom>
        </p:spPr>
      </p:pic>
      <p:sp>
        <p:nvSpPr>
          <p:cNvPr id="3" name="TextBox 2">
            <a:extLst>
              <a:ext uri="{FF2B5EF4-FFF2-40B4-BE49-F238E27FC236}">
                <a16:creationId xmlns:a16="http://schemas.microsoft.com/office/drawing/2014/main" xmlns="" id="{E37A3B9A-39F9-4A77-912F-7F0277CB3D73}"/>
              </a:ext>
            </a:extLst>
          </p:cNvPr>
          <p:cNvSpPr txBox="1"/>
          <p:nvPr/>
        </p:nvSpPr>
        <p:spPr>
          <a:xfrm>
            <a:off x="854508" y="39170"/>
            <a:ext cx="7454123" cy="954107"/>
          </a:xfrm>
          <a:prstGeom prst="rect">
            <a:avLst/>
          </a:prstGeom>
          <a:noFill/>
        </p:spPr>
        <p:txBody>
          <a:bodyPr wrap="square" rtlCol="0">
            <a:spAutoFit/>
          </a:bodyPr>
          <a:lstStyle/>
          <a:p>
            <a:pPr algn="just"/>
            <a:r>
              <a:rPr lang="vi-VN" sz="2800" b="1" dirty="0">
                <a:solidFill>
                  <a:schemeClr val="accent6">
                    <a:lumMod val="75000"/>
                  </a:schemeClr>
                </a:solidFill>
              </a:rPr>
              <a:t>d. </a:t>
            </a:r>
            <a:r>
              <a:rPr lang="vi-VN" sz="2800" dirty="0"/>
              <a:t>Nhờ đâu chim én đến được nơi ở của nàng tiên mùa xuân, không bỏ về giữa chừng?</a:t>
            </a:r>
          </a:p>
        </p:txBody>
      </p:sp>
      <p:sp>
        <p:nvSpPr>
          <p:cNvPr id="11" name="TextBox 10">
            <a:extLst>
              <a:ext uri="{FF2B5EF4-FFF2-40B4-BE49-F238E27FC236}">
                <a16:creationId xmlns:a16="http://schemas.microsoft.com/office/drawing/2014/main" xmlns="" id="{4778C1DC-AB13-42C0-9DF7-8E88E1E9AA91}"/>
              </a:ext>
            </a:extLst>
          </p:cNvPr>
          <p:cNvSpPr txBox="1"/>
          <p:nvPr/>
        </p:nvSpPr>
        <p:spPr>
          <a:xfrm>
            <a:off x="854508" y="1105246"/>
            <a:ext cx="6932032" cy="1384995"/>
          </a:xfrm>
          <a:prstGeom prst="rect">
            <a:avLst/>
          </a:prstGeom>
          <a:solidFill>
            <a:schemeClr val="accent6">
              <a:lumMod val="40000"/>
              <a:lumOff val="60000"/>
            </a:schemeClr>
          </a:solidFill>
          <a:effectLst>
            <a:softEdge rad="127000"/>
          </a:effectLst>
        </p:spPr>
        <p:txBody>
          <a:bodyPr wrap="square" rtlCol="0">
            <a:spAutoFit/>
          </a:bodyPr>
          <a:lstStyle/>
          <a:p>
            <a:pPr algn="just"/>
            <a:r>
              <a:rPr lang="vi-VN" sz="2800" dirty="0">
                <a:solidFill>
                  <a:srgbClr val="FF0000"/>
                </a:solidFill>
                <a:sym typeface="Wingdings" panose="05000000000000000000" pitchFamily="2" charset="2"/>
              </a:rPr>
              <a:t> Nhờ mẹ của chim én đã nhổ lông cánh tết thành áo choàng giữ ấm cho con và nhờ lòng hiếu thảo của chim én dành cho mẹ.</a:t>
            </a:r>
            <a:endParaRPr lang="vi-VN" sz="2800" dirty="0">
              <a:solidFill>
                <a:srgbClr val="FF0000"/>
              </a:solidFill>
            </a:endParaRPr>
          </a:p>
        </p:txBody>
      </p:sp>
      <p:sp>
        <p:nvSpPr>
          <p:cNvPr id="12" name="TextBox 11">
            <a:extLst>
              <a:ext uri="{FF2B5EF4-FFF2-40B4-BE49-F238E27FC236}">
                <a16:creationId xmlns:a16="http://schemas.microsoft.com/office/drawing/2014/main" xmlns="" id="{F00F12C8-59EC-49F5-A849-DAE4A753826F}"/>
              </a:ext>
            </a:extLst>
          </p:cNvPr>
          <p:cNvSpPr txBox="1"/>
          <p:nvPr/>
        </p:nvSpPr>
        <p:spPr>
          <a:xfrm>
            <a:off x="804043" y="2424408"/>
            <a:ext cx="9480600" cy="523220"/>
          </a:xfrm>
          <a:prstGeom prst="rect">
            <a:avLst/>
          </a:prstGeom>
          <a:noFill/>
        </p:spPr>
        <p:txBody>
          <a:bodyPr wrap="square" rtlCol="0">
            <a:spAutoFit/>
          </a:bodyPr>
          <a:lstStyle/>
          <a:p>
            <a:pPr algn="just"/>
            <a:r>
              <a:rPr lang="vi-VN" sz="2800" b="1" dirty="0">
                <a:solidFill>
                  <a:schemeClr val="accent6">
                    <a:lumMod val="75000"/>
                  </a:schemeClr>
                </a:solidFill>
              </a:rPr>
              <a:t>e. </a:t>
            </a:r>
            <a:r>
              <a:rPr lang="vi-VN" sz="2800" dirty="0"/>
              <a:t>Khi nào nàng tiên mùa xuân mới hiện ra trước mắt chim én?</a:t>
            </a:r>
          </a:p>
        </p:txBody>
      </p:sp>
      <p:sp>
        <p:nvSpPr>
          <p:cNvPr id="13" name="TextBox 12">
            <a:extLst>
              <a:ext uri="{FF2B5EF4-FFF2-40B4-BE49-F238E27FC236}">
                <a16:creationId xmlns:a16="http://schemas.microsoft.com/office/drawing/2014/main" xmlns="" id="{6B36EA4C-B940-4E08-B5E2-F67B51BBD47B}"/>
              </a:ext>
            </a:extLst>
          </p:cNvPr>
          <p:cNvSpPr txBox="1"/>
          <p:nvPr/>
        </p:nvSpPr>
        <p:spPr>
          <a:xfrm>
            <a:off x="854508" y="2955420"/>
            <a:ext cx="9497763" cy="954107"/>
          </a:xfrm>
          <a:prstGeom prst="rect">
            <a:avLst/>
          </a:prstGeom>
          <a:solidFill>
            <a:schemeClr val="accent6">
              <a:lumMod val="40000"/>
              <a:lumOff val="60000"/>
            </a:schemeClr>
          </a:solidFill>
        </p:spPr>
        <p:txBody>
          <a:bodyPr wrap="square" rtlCol="0">
            <a:spAutoFit/>
          </a:bodyPr>
          <a:lstStyle/>
          <a:p>
            <a:pPr algn="just"/>
            <a:r>
              <a:rPr lang="vi-VN" sz="2800" dirty="0">
                <a:solidFill>
                  <a:srgbClr val="FF0000"/>
                </a:solidFill>
                <a:sym typeface="Wingdings" panose="05000000000000000000" pitchFamily="2" charset="2"/>
              </a:rPr>
              <a:t> Khi thấy chim én đã có lòng nhân hậu lấy áo choàng của mình đắp cho bạn chim đang co ro bên đường.</a:t>
            </a:r>
            <a:endParaRPr lang="vi-VN" sz="2800" dirty="0">
              <a:solidFill>
                <a:srgbClr val="FF0000"/>
              </a:solidFill>
            </a:endParaRPr>
          </a:p>
        </p:txBody>
      </p:sp>
      <p:sp>
        <p:nvSpPr>
          <p:cNvPr id="14" name="TextBox 13">
            <a:extLst>
              <a:ext uri="{FF2B5EF4-FFF2-40B4-BE49-F238E27FC236}">
                <a16:creationId xmlns:a16="http://schemas.microsoft.com/office/drawing/2014/main" xmlns="" id="{B4B87390-CE8E-4B0F-BF44-CAC67A34CC3F}"/>
              </a:ext>
            </a:extLst>
          </p:cNvPr>
          <p:cNvSpPr txBox="1"/>
          <p:nvPr/>
        </p:nvSpPr>
        <p:spPr>
          <a:xfrm>
            <a:off x="800712" y="3944200"/>
            <a:ext cx="9266898" cy="523220"/>
          </a:xfrm>
          <a:prstGeom prst="rect">
            <a:avLst/>
          </a:prstGeom>
          <a:noFill/>
        </p:spPr>
        <p:txBody>
          <a:bodyPr wrap="square" rtlCol="0">
            <a:spAutoFit/>
          </a:bodyPr>
          <a:lstStyle/>
          <a:p>
            <a:pPr algn="just"/>
            <a:r>
              <a:rPr lang="vi-VN" sz="2800" b="1" dirty="0">
                <a:solidFill>
                  <a:schemeClr val="accent6">
                    <a:lumMod val="75000"/>
                  </a:schemeClr>
                </a:solidFill>
              </a:rPr>
              <a:t>g. </a:t>
            </a:r>
            <a:r>
              <a:rPr lang="vi-VN" sz="2800" dirty="0"/>
              <a:t>Vì sao chim én được chọn làm sứ giả của mùa xuân?</a:t>
            </a:r>
          </a:p>
        </p:txBody>
      </p:sp>
      <p:sp>
        <p:nvSpPr>
          <p:cNvPr id="15" name="TextBox 14">
            <a:extLst>
              <a:ext uri="{FF2B5EF4-FFF2-40B4-BE49-F238E27FC236}">
                <a16:creationId xmlns:a16="http://schemas.microsoft.com/office/drawing/2014/main" xmlns="" id="{5E873F29-56EA-4769-B021-735A6CC2E74A}"/>
              </a:ext>
            </a:extLst>
          </p:cNvPr>
          <p:cNvSpPr txBox="1"/>
          <p:nvPr/>
        </p:nvSpPr>
        <p:spPr>
          <a:xfrm>
            <a:off x="858562" y="4502093"/>
            <a:ext cx="7580816" cy="523220"/>
          </a:xfrm>
          <a:prstGeom prst="rect">
            <a:avLst/>
          </a:prstGeom>
          <a:solidFill>
            <a:schemeClr val="accent6">
              <a:lumMod val="40000"/>
              <a:lumOff val="60000"/>
            </a:schemeClr>
          </a:solidFill>
        </p:spPr>
        <p:txBody>
          <a:bodyPr wrap="square" rtlCol="0">
            <a:spAutoFit/>
          </a:bodyPr>
          <a:lstStyle/>
          <a:p>
            <a:pPr algn="just"/>
            <a:r>
              <a:rPr lang="vi-VN" sz="2800" dirty="0">
                <a:solidFill>
                  <a:srgbClr val="FF0000"/>
                </a:solidFill>
                <a:sym typeface="Wingdings" panose="05000000000000000000" pitchFamily="2" charset="2"/>
              </a:rPr>
              <a:t> Vì chim én có lòng hiếu thảo và nhân hậu</a:t>
            </a:r>
            <a:endParaRPr lang="vi-VN" sz="2800" dirty="0">
              <a:solidFill>
                <a:srgbClr val="FF0000"/>
              </a:solidFill>
            </a:endParaRPr>
          </a:p>
        </p:txBody>
      </p:sp>
      <p:sp>
        <p:nvSpPr>
          <p:cNvPr id="16" name="TextBox 15">
            <a:extLst>
              <a:ext uri="{FF2B5EF4-FFF2-40B4-BE49-F238E27FC236}">
                <a16:creationId xmlns:a16="http://schemas.microsoft.com/office/drawing/2014/main" xmlns="" id="{4C11A066-F8B2-42D4-B234-FDB73ABBA74E}"/>
              </a:ext>
            </a:extLst>
          </p:cNvPr>
          <p:cNvSpPr txBox="1"/>
          <p:nvPr/>
        </p:nvSpPr>
        <p:spPr>
          <a:xfrm>
            <a:off x="905289" y="5138991"/>
            <a:ext cx="8770339" cy="523220"/>
          </a:xfrm>
          <a:prstGeom prst="rect">
            <a:avLst/>
          </a:prstGeom>
          <a:noFill/>
        </p:spPr>
        <p:txBody>
          <a:bodyPr wrap="square" rtlCol="0">
            <a:spAutoFit/>
          </a:bodyPr>
          <a:lstStyle/>
          <a:p>
            <a:pPr algn="just"/>
            <a:r>
              <a:rPr lang="vi-VN" sz="2800" b="1" dirty="0">
                <a:solidFill>
                  <a:schemeClr val="accent6">
                    <a:lumMod val="75000"/>
                  </a:schemeClr>
                </a:solidFill>
                <a:latin typeface="+mj-lt"/>
              </a:rPr>
              <a:t>h. </a:t>
            </a:r>
            <a:r>
              <a:rPr lang="vi-VN" sz="2800" dirty="0">
                <a:latin typeface="+mj-lt"/>
              </a:rPr>
              <a:t>Dấu câu nào thích hợp với các ô vuông dưới đây?</a:t>
            </a:r>
          </a:p>
        </p:txBody>
      </p:sp>
      <p:sp>
        <p:nvSpPr>
          <p:cNvPr id="2" name="Rectangle 1">
            <a:extLst>
              <a:ext uri="{FF2B5EF4-FFF2-40B4-BE49-F238E27FC236}">
                <a16:creationId xmlns:a16="http://schemas.microsoft.com/office/drawing/2014/main" xmlns="" id="{5419000D-A720-4CF5-9345-03300B92CA5D}"/>
              </a:ext>
            </a:extLst>
          </p:cNvPr>
          <p:cNvSpPr/>
          <p:nvPr/>
        </p:nvSpPr>
        <p:spPr>
          <a:xfrm>
            <a:off x="905288" y="5790672"/>
            <a:ext cx="8770340" cy="523220"/>
          </a:xfrm>
          <a:prstGeom prst="rect">
            <a:avLst/>
          </a:prstGeom>
        </p:spPr>
        <p:txBody>
          <a:bodyPr wrap="square">
            <a:spAutoFit/>
          </a:bodyPr>
          <a:lstStyle/>
          <a:p>
            <a:r>
              <a:rPr lang="vi-VN" sz="2800" dirty="0"/>
              <a:t>Muông thú đói   </a:t>
            </a:r>
            <a:r>
              <a:rPr lang="vi-VN" sz="2800" b="1" dirty="0">
                <a:solidFill>
                  <a:srgbClr val="FF0000"/>
                </a:solidFill>
              </a:rPr>
              <a:t>,</a:t>
            </a:r>
            <a:r>
              <a:rPr lang="vi-VN" sz="2800" b="1" dirty="0"/>
              <a:t>    </a:t>
            </a:r>
            <a:r>
              <a:rPr lang="vi-VN" sz="2800" dirty="0"/>
              <a:t>rét   </a:t>
            </a:r>
            <a:r>
              <a:rPr lang="vi-VN" sz="2800" b="1" dirty="0">
                <a:solidFill>
                  <a:srgbClr val="FF0000"/>
                </a:solidFill>
              </a:rPr>
              <a:t>,</a:t>
            </a:r>
            <a:r>
              <a:rPr lang="vi-VN" sz="2800" b="1" dirty="0"/>
              <a:t>    </a:t>
            </a:r>
            <a:r>
              <a:rPr lang="vi-VN" sz="2800" dirty="0"/>
              <a:t>ốm đau vì mùa đông kéo dài.</a:t>
            </a:r>
          </a:p>
        </p:txBody>
      </p:sp>
      <p:grpSp>
        <p:nvGrpSpPr>
          <p:cNvPr id="18" name="Group 17">
            <a:extLst>
              <a:ext uri="{FF2B5EF4-FFF2-40B4-BE49-F238E27FC236}">
                <a16:creationId xmlns:a16="http://schemas.microsoft.com/office/drawing/2014/main" xmlns="" id="{A53BFC7A-116A-4EA3-94B5-1030B5253968}"/>
              </a:ext>
            </a:extLst>
          </p:cNvPr>
          <p:cNvGrpSpPr/>
          <p:nvPr/>
        </p:nvGrpSpPr>
        <p:grpSpPr>
          <a:xfrm>
            <a:off x="3319791" y="5848165"/>
            <a:ext cx="394665" cy="408233"/>
            <a:chOff x="7507111" y="2996098"/>
            <a:chExt cx="417689" cy="417689"/>
          </a:xfrm>
        </p:grpSpPr>
        <p:sp>
          <p:nvSpPr>
            <p:cNvPr id="19" name="Rectangle 18">
              <a:extLst>
                <a:ext uri="{FF2B5EF4-FFF2-40B4-BE49-F238E27FC236}">
                  <a16:creationId xmlns:a16="http://schemas.microsoft.com/office/drawing/2014/main" xmlns="" id="{67ECA435-EC6B-44E3-AEAF-4B91512E4715}"/>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0" name="Straight Connector 19">
              <a:extLst>
                <a:ext uri="{FF2B5EF4-FFF2-40B4-BE49-F238E27FC236}">
                  <a16:creationId xmlns:a16="http://schemas.microsoft.com/office/drawing/2014/main" xmlns="" id="{5FF1978A-5BE9-42D7-A4FF-190784C40DEA}"/>
                </a:ext>
              </a:extLst>
            </p:cNvPr>
            <p:cNvCxnSpPr>
              <a:stCxn id="19" idx="0"/>
              <a:endCxn id="19"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xmlns="" id="{29808D1F-6F4E-4262-86C0-1E6AD5D6B4EF}"/>
                </a:ext>
              </a:extLst>
            </p:cNvPr>
            <p:cNvCxnSpPr>
              <a:stCxn id="19" idx="3"/>
              <a:endCxn id="19"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xmlns="" id="{541C6963-F61A-43B0-BA6F-91B46C3A84CB}"/>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grpSp>
        <p:nvGrpSpPr>
          <p:cNvPr id="23" name="Group 22">
            <a:extLst>
              <a:ext uri="{FF2B5EF4-FFF2-40B4-BE49-F238E27FC236}">
                <a16:creationId xmlns:a16="http://schemas.microsoft.com/office/drawing/2014/main" xmlns="" id="{86BCF53E-2224-41BB-894B-C47B68070A33}"/>
              </a:ext>
            </a:extLst>
          </p:cNvPr>
          <p:cNvGrpSpPr/>
          <p:nvPr/>
        </p:nvGrpSpPr>
        <p:grpSpPr>
          <a:xfrm>
            <a:off x="4384236" y="5848164"/>
            <a:ext cx="394665" cy="408233"/>
            <a:chOff x="7507111" y="2996098"/>
            <a:chExt cx="417689" cy="417689"/>
          </a:xfrm>
        </p:grpSpPr>
        <p:sp>
          <p:nvSpPr>
            <p:cNvPr id="24" name="Rectangle 23">
              <a:extLst>
                <a:ext uri="{FF2B5EF4-FFF2-40B4-BE49-F238E27FC236}">
                  <a16:creationId xmlns:a16="http://schemas.microsoft.com/office/drawing/2014/main" xmlns="" id="{579191D5-8880-41D0-B82C-D8EF6F3FC961}"/>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5" name="Straight Connector 24">
              <a:extLst>
                <a:ext uri="{FF2B5EF4-FFF2-40B4-BE49-F238E27FC236}">
                  <a16:creationId xmlns:a16="http://schemas.microsoft.com/office/drawing/2014/main" xmlns="" id="{BC5C0D0D-554D-4B8D-A309-BBCF550766CF}"/>
                </a:ext>
              </a:extLst>
            </p:cNvPr>
            <p:cNvCxnSpPr>
              <a:stCxn id="24" idx="0"/>
              <a:endCxn id="24"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xmlns="" id="{AE89FC60-2B50-47B8-AC35-03C7C463F08C}"/>
                </a:ext>
              </a:extLst>
            </p:cNvPr>
            <p:cNvCxnSpPr>
              <a:stCxn id="24" idx="3"/>
              <a:endCxn id="24"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xmlns="" id="{2343E13B-F304-4E98-8D31-76A11551B535}"/>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6740559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par>
                                <p:cTn id="43" presetID="22" presetClass="entr" presetSubtype="4"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down)">
                                      <p:cBhvr>
                                        <p:cTn id="45" dur="500"/>
                                        <p:tgtEl>
                                          <p:spTgt spid="23"/>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wipe(down)">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8"/>
                                        </p:tgtEl>
                                      </p:cBhvr>
                                    </p:animEffect>
                                    <p:set>
                                      <p:cBhvr>
                                        <p:cTn id="53" dur="1" fill="hold">
                                          <p:stCondLst>
                                            <p:cond delay="499"/>
                                          </p:stCondLst>
                                        </p:cTn>
                                        <p:tgtEl>
                                          <p:spTgt spid="1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23"/>
                                        </p:tgtEl>
                                      </p:cBhvr>
                                    </p:animEffect>
                                    <p:set>
                                      <p:cBhvr>
                                        <p:cTn id="58"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P spid="12" grpId="0"/>
      <p:bldP spid="13" grpId="0" animBg="1"/>
      <p:bldP spid="14" grpId="0"/>
      <p:bldP spid="15" grpId="0" animBg="1"/>
      <p:bldP spid="16"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ộ SGK Lớp 6 - Kết nối tri thức với cuộc sống - Công ty Cổ phần Đầu tư và  Phát triển Giáo dục Phương Nam">
            <a:extLst>
              <a:ext uri="{FF2B5EF4-FFF2-40B4-BE49-F238E27FC236}">
                <a16:creationId xmlns:a16="http://schemas.microsoft.com/office/drawing/2014/main" xmlns="" id="{BD84CBEF-7A99-426D-B7A1-A1BD95071D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6642" y="496183"/>
            <a:ext cx="1715388" cy="171538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xmlns="" id="{55D720B1-02DD-42EB-A6D3-7044BD0A2848}"/>
              </a:ext>
            </a:extLst>
          </p:cNvPr>
          <p:cNvGrpSpPr/>
          <p:nvPr/>
        </p:nvGrpSpPr>
        <p:grpSpPr>
          <a:xfrm>
            <a:off x="3049690" y="1854425"/>
            <a:ext cx="6856177" cy="4485392"/>
            <a:chOff x="1144267" y="1390819"/>
            <a:chExt cx="5142133" cy="3364044"/>
          </a:xfrm>
        </p:grpSpPr>
        <p:grpSp>
          <p:nvGrpSpPr>
            <p:cNvPr id="12" name="Group 11">
              <a:extLst>
                <a:ext uri="{FF2B5EF4-FFF2-40B4-BE49-F238E27FC236}">
                  <a16:creationId xmlns:a16="http://schemas.microsoft.com/office/drawing/2014/main" xmlns="" id="{955E398F-47EE-42ED-86DC-BCFDA4358F87}"/>
                </a:ext>
              </a:extLst>
            </p:cNvPr>
            <p:cNvGrpSpPr/>
            <p:nvPr/>
          </p:nvGrpSpPr>
          <p:grpSpPr>
            <a:xfrm>
              <a:off x="1144267" y="1390819"/>
              <a:ext cx="4405927" cy="3318271"/>
              <a:chOff x="1417547" y="1264224"/>
              <a:chExt cx="4405927" cy="3318271"/>
            </a:xfrm>
          </p:grpSpPr>
          <p:pic>
            <p:nvPicPr>
              <p:cNvPr id="14" name="Picture 13">
                <a:extLst>
                  <a:ext uri="{FF2B5EF4-FFF2-40B4-BE49-F238E27FC236}">
                    <a16:creationId xmlns:a16="http://schemas.microsoft.com/office/drawing/2014/main" xmlns="" id="{6CC6D292-62F5-44E4-BD52-17829BA97A47}"/>
                  </a:ext>
                </a:extLst>
              </p:cNvPr>
              <p:cNvPicPr>
                <a:picLocks noChangeAspect="1"/>
              </p:cNvPicPr>
              <p:nvPr/>
            </p:nvPicPr>
            <p:blipFill>
              <a:blip r:embed="rId4">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6" name="TextBox 15">
                <a:extLst>
                  <a:ext uri="{FF2B5EF4-FFF2-40B4-BE49-F238E27FC236}">
                    <a16:creationId xmlns:a16="http://schemas.microsoft.com/office/drawing/2014/main" xmlns="" id="{31FF28C2-B764-47A1-BE03-966156E4E956}"/>
                  </a:ext>
                </a:extLst>
              </p:cNvPr>
              <p:cNvSpPr txBox="1"/>
              <p:nvPr/>
            </p:nvSpPr>
            <p:spPr>
              <a:xfrm>
                <a:off x="2311404" y="2923359"/>
                <a:ext cx="3041009" cy="992532"/>
              </a:xfrm>
              <a:prstGeom prst="rect">
                <a:avLst/>
              </a:prstGeom>
              <a:noFill/>
            </p:spPr>
            <p:txBody>
              <a:bodyPr wrap="square" rtlCol="0">
                <a:spAutoFit/>
              </a:bodyPr>
              <a:lstStyle/>
              <a:p>
                <a:pPr algn="ctr">
                  <a:lnSpc>
                    <a:spcPct val="150000"/>
                  </a:lnSpc>
                </a:pPr>
                <a:r>
                  <a:rPr lang="vi-VN" sz="5333" b="1" dirty="0">
                    <a:solidFill>
                      <a:schemeClr val="accent1">
                        <a:lumMod val="50000"/>
                      </a:schemeClr>
                    </a:solidFill>
                    <a:latin typeface="UTM Avo" panose="02040603050506020204" pitchFamily="18" charset="0"/>
                  </a:rPr>
                  <a:t>VIẾT</a:t>
                </a:r>
                <a:endParaRPr lang="en-US" sz="5333" b="1" dirty="0">
                  <a:solidFill>
                    <a:schemeClr val="accent1">
                      <a:lumMod val="50000"/>
                    </a:schemeClr>
                  </a:solidFill>
                  <a:latin typeface="UTM Avo" panose="02040603050506020204" pitchFamily="18" charset="0"/>
                </a:endParaRPr>
              </a:p>
            </p:txBody>
          </p:sp>
        </p:grpSp>
        <p:pic>
          <p:nvPicPr>
            <p:cNvPr id="13" name="Picture 2">
              <a:extLst>
                <a:ext uri="{FF2B5EF4-FFF2-40B4-BE49-F238E27FC236}">
                  <a16:creationId xmlns:a16="http://schemas.microsoft.com/office/drawing/2014/main" xmlns="" id="{C444118A-C49A-489E-B3FA-CA78EB57815C}"/>
                </a:ext>
              </a:extLst>
            </p:cNvPr>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xmlns="" id="{91414B31-691F-4310-9450-0B79FE983A27}"/>
              </a:ext>
            </a:extLst>
          </p:cNvPr>
          <p:cNvSpPr txBox="1"/>
          <p:nvPr/>
        </p:nvSpPr>
        <p:spPr>
          <a:xfrm>
            <a:off x="3793387" y="272371"/>
            <a:ext cx="6381972" cy="2062296"/>
          </a:xfrm>
          <a:prstGeom prst="rect">
            <a:avLst/>
          </a:prstGeom>
          <a:noFill/>
        </p:spPr>
        <p:txBody>
          <a:bodyPr wrap="square" rtlCol="0">
            <a:spAutoFit/>
          </a:bodyPr>
          <a:lstStyle/>
          <a:p>
            <a:pPr algn="ctr"/>
            <a:r>
              <a:rPr lang="vi-VN" sz="4267" dirty="0">
                <a:solidFill>
                  <a:schemeClr val="accent2"/>
                </a:solidFill>
                <a:latin typeface="UTM Cookies" panose="02040603050506020204" pitchFamily="18" charset="0"/>
              </a:rPr>
              <a:t>PHẦN II</a:t>
            </a:r>
          </a:p>
          <a:p>
            <a:pPr algn="ctr"/>
            <a:r>
              <a:rPr lang="vi-VN" sz="4267" dirty="0">
                <a:solidFill>
                  <a:schemeClr val="accent2"/>
                </a:solidFill>
                <a:latin typeface="UTM Cookies" panose="02040603050506020204" pitchFamily="18" charset="0"/>
              </a:rPr>
              <a:t>ĐÁNH GIÁ CUỐI HỌC KÌ 2</a:t>
            </a:r>
            <a:endParaRPr lang="en-US" sz="4267"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912798417"/>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6707884" y="1585264"/>
            <a:ext cx="3806216" cy="3106630"/>
            <a:chOff x="8069943" y="1590858"/>
            <a:chExt cx="3806216" cy="3106630"/>
          </a:xfrm>
        </p:grpSpPr>
        <p:pic>
          <p:nvPicPr>
            <p:cNvPr id="14" name="Picture 4" descr="Pink Talk Bubble Chat Message on White Backrgound Stock Vector -  Illustration of balloon, button: 171499587"/>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6500" b="83125" l="10125" r="89875"/>
                      </a14:imgEffect>
                    </a14:imgLayer>
                  </a14:imgProps>
                </a:ext>
                <a:ext uri="{28A0092B-C50C-407E-A947-70E740481C1C}">
                  <a14:useLocalDpi xmlns:a14="http://schemas.microsoft.com/office/drawing/2010/main" val="0"/>
                </a:ext>
              </a:extLst>
            </a:blip>
            <a:srcRect l="9333" t="16466" r="9523" b="17306"/>
            <a:stretch/>
          </p:blipFill>
          <p:spPr bwMode="auto">
            <a:xfrm rot="21242607">
              <a:off x="8069943" y="1590858"/>
              <a:ext cx="3806216" cy="310663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8303908" y="2191655"/>
              <a:ext cx="3338286" cy="1569660"/>
            </a:xfrm>
            <a:prstGeom prst="rect">
              <a:avLst/>
            </a:prstGeom>
            <a:noFill/>
          </p:spPr>
          <p:txBody>
            <a:bodyPr wrap="square" rtlCol="0">
              <a:spAutoFit/>
            </a:bodyPr>
            <a:lstStyle/>
            <a:p>
              <a:pPr algn="ctr"/>
              <a:r>
                <a:rPr lang="en-US" sz="3200" b="1" dirty="0" err="1" smtClean="0">
                  <a:solidFill>
                    <a:schemeClr val="accent6">
                      <a:lumMod val="50000"/>
                    </a:schemeClr>
                  </a:solidFill>
                </a:rPr>
                <a:t>Tên</a:t>
              </a:r>
              <a:r>
                <a:rPr lang="en-US" sz="3200" b="1" dirty="0" smtClean="0">
                  <a:solidFill>
                    <a:schemeClr val="accent6">
                      <a:lumMod val="50000"/>
                    </a:schemeClr>
                  </a:solidFill>
                </a:rPr>
                <a:t> </a:t>
              </a:r>
              <a:r>
                <a:rPr lang="en-US" sz="3200" b="1" dirty="0" err="1" smtClean="0">
                  <a:solidFill>
                    <a:schemeClr val="accent6">
                      <a:lumMod val="50000"/>
                    </a:schemeClr>
                  </a:solidFill>
                </a:rPr>
                <a:t>bài</a:t>
              </a:r>
              <a:r>
                <a:rPr lang="en-US" sz="3200" b="1" dirty="0" smtClean="0">
                  <a:solidFill>
                    <a:schemeClr val="accent6">
                      <a:lumMod val="50000"/>
                    </a:schemeClr>
                  </a:solidFill>
                </a:rPr>
                <a:t> </a:t>
              </a:r>
              <a:r>
                <a:rPr lang="en-US" sz="3200" b="1" dirty="0" err="1" smtClean="0">
                  <a:solidFill>
                    <a:schemeClr val="accent6">
                      <a:lumMod val="50000"/>
                    </a:schemeClr>
                  </a:solidFill>
                </a:rPr>
                <a:t>và</a:t>
              </a:r>
              <a:r>
                <a:rPr lang="en-US" sz="3200" b="1" dirty="0" smtClean="0">
                  <a:solidFill>
                    <a:schemeClr val="accent6">
                      <a:lumMod val="50000"/>
                    </a:schemeClr>
                  </a:solidFill>
                </a:rPr>
                <a:t> </a:t>
              </a:r>
              <a:r>
                <a:rPr lang="en-US" sz="3200" b="1" dirty="0" err="1" smtClean="0">
                  <a:solidFill>
                    <a:schemeClr val="accent6">
                      <a:lumMod val="50000"/>
                    </a:schemeClr>
                  </a:solidFill>
                </a:rPr>
                <a:t>chữ</a:t>
              </a:r>
              <a:r>
                <a:rPr lang="en-US" sz="3200" b="1" dirty="0" smtClean="0">
                  <a:solidFill>
                    <a:schemeClr val="accent6">
                      <a:lumMod val="50000"/>
                    </a:schemeClr>
                  </a:solidFill>
                </a:rPr>
                <a:t> </a:t>
              </a:r>
              <a:r>
                <a:rPr lang="en-US" sz="3200" b="1" dirty="0" err="1" smtClean="0">
                  <a:solidFill>
                    <a:schemeClr val="accent6">
                      <a:lumMod val="50000"/>
                    </a:schemeClr>
                  </a:solidFill>
                </a:rPr>
                <a:t>đầu</a:t>
              </a:r>
              <a:r>
                <a:rPr lang="en-US" sz="3200" b="1" dirty="0" smtClean="0">
                  <a:solidFill>
                    <a:schemeClr val="accent6">
                      <a:lumMod val="50000"/>
                    </a:schemeClr>
                  </a:solidFill>
                </a:rPr>
                <a:t> </a:t>
              </a:r>
              <a:r>
                <a:rPr lang="en-US" sz="3200" b="1" dirty="0" err="1" smtClean="0">
                  <a:solidFill>
                    <a:schemeClr val="accent6">
                      <a:lumMod val="50000"/>
                    </a:schemeClr>
                  </a:solidFill>
                </a:rPr>
                <a:t>câu</a:t>
              </a:r>
              <a:r>
                <a:rPr lang="en-US" sz="3200" b="1" dirty="0" smtClean="0">
                  <a:solidFill>
                    <a:schemeClr val="accent6">
                      <a:lumMod val="50000"/>
                    </a:schemeClr>
                  </a:solidFill>
                </a:rPr>
                <a:t> </a:t>
              </a:r>
              <a:r>
                <a:rPr lang="en-US" sz="3200" b="1" dirty="0" err="1" smtClean="0">
                  <a:solidFill>
                    <a:schemeClr val="accent6">
                      <a:lumMod val="50000"/>
                    </a:schemeClr>
                  </a:solidFill>
                </a:rPr>
                <a:t>được</a:t>
              </a:r>
              <a:r>
                <a:rPr lang="en-US" sz="3200" b="1" dirty="0" smtClean="0">
                  <a:solidFill>
                    <a:schemeClr val="accent6">
                      <a:lumMod val="50000"/>
                    </a:schemeClr>
                  </a:solidFill>
                </a:rPr>
                <a:t> </a:t>
              </a:r>
              <a:r>
                <a:rPr lang="en-US" sz="3200" b="1" dirty="0" err="1" smtClean="0">
                  <a:solidFill>
                    <a:schemeClr val="accent6">
                      <a:lumMod val="50000"/>
                    </a:schemeClr>
                  </a:solidFill>
                </a:rPr>
                <a:t>viết</a:t>
              </a:r>
              <a:r>
                <a:rPr lang="en-US" sz="3200" b="1" dirty="0" smtClean="0">
                  <a:solidFill>
                    <a:schemeClr val="accent6">
                      <a:lumMod val="50000"/>
                    </a:schemeClr>
                  </a:solidFill>
                </a:rPr>
                <a:t> </a:t>
              </a:r>
              <a:r>
                <a:rPr lang="en-US" sz="3200" b="1" dirty="0" err="1" smtClean="0">
                  <a:solidFill>
                    <a:schemeClr val="accent6">
                      <a:lumMod val="50000"/>
                    </a:schemeClr>
                  </a:solidFill>
                </a:rPr>
                <a:t>thế</a:t>
              </a:r>
              <a:r>
                <a:rPr lang="en-US" sz="3200" b="1" dirty="0" smtClean="0">
                  <a:solidFill>
                    <a:schemeClr val="accent6">
                      <a:lumMod val="50000"/>
                    </a:schemeClr>
                  </a:solidFill>
                </a:rPr>
                <a:t> </a:t>
              </a:r>
              <a:r>
                <a:rPr lang="en-US" sz="3200" b="1" dirty="0" err="1" smtClean="0">
                  <a:solidFill>
                    <a:schemeClr val="accent6">
                      <a:lumMod val="50000"/>
                    </a:schemeClr>
                  </a:solidFill>
                </a:rPr>
                <a:t>nào</a:t>
              </a:r>
              <a:r>
                <a:rPr lang="en-US" sz="3200" b="1" dirty="0">
                  <a:solidFill>
                    <a:schemeClr val="accent6">
                      <a:lumMod val="50000"/>
                    </a:schemeClr>
                  </a:solidFill>
                </a:rPr>
                <a:t>?</a:t>
              </a:r>
            </a:p>
          </p:txBody>
        </p:sp>
      </p:grpSp>
      <p:sp>
        <p:nvSpPr>
          <p:cNvPr id="2" name="TextBox 1">
            <a:extLst>
              <a:ext uri="{FF2B5EF4-FFF2-40B4-BE49-F238E27FC236}">
                <a16:creationId xmlns:a16="http://schemas.microsoft.com/office/drawing/2014/main" xmlns="" id="{D5E76E4F-46A3-421C-AE4F-C2CCCEB2F1D1}"/>
              </a:ext>
            </a:extLst>
          </p:cNvPr>
          <p:cNvSpPr txBox="1"/>
          <p:nvPr/>
        </p:nvSpPr>
        <p:spPr>
          <a:xfrm>
            <a:off x="-112312" y="-136153"/>
            <a:ext cx="2852856" cy="738664"/>
          </a:xfrm>
          <a:prstGeom prst="rect">
            <a:avLst/>
          </a:prstGeom>
          <a:noFill/>
        </p:spPr>
        <p:txBody>
          <a:bodyPr wrap="square" rtlCol="0">
            <a:spAutoFit/>
          </a:bodyPr>
          <a:lstStyle/>
          <a:p>
            <a:pPr>
              <a:lnSpc>
                <a:spcPct val="150000"/>
              </a:lnSpc>
            </a:pPr>
            <a:r>
              <a:rPr lang="en-US" sz="2800" b="1" dirty="0">
                <a:solidFill>
                  <a:schemeClr val="accent4">
                    <a:lumMod val="50000"/>
                  </a:schemeClr>
                </a:solidFill>
                <a:latin typeface="UTM Avo" panose="02040603050506020204" pitchFamily="18" charset="0"/>
              </a:rPr>
              <a:t>1. Nghe – </a:t>
            </a:r>
            <a:r>
              <a:rPr lang="en-US" sz="2800" b="1" dirty="0" err="1">
                <a:solidFill>
                  <a:schemeClr val="accent4">
                    <a:lumMod val="50000"/>
                  </a:schemeClr>
                </a:solidFill>
                <a:latin typeface="UTM Avo" panose="02040603050506020204" pitchFamily="18" charset="0"/>
              </a:rPr>
              <a:t>viết</a:t>
            </a:r>
            <a:endParaRPr lang="en-US" sz="2800" b="1" dirty="0">
              <a:solidFill>
                <a:schemeClr val="accent4">
                  <a:lumMod val="50000"/>
                </a:schemeClr>
              </a:solidFill>
              <a:latin typeface="UTM Avo" panose="02040603050506020204" pitchFamily="18" charset="0"/>
            </a:endParaRPr>
          </a:p>
        </p:txBody>
      </p:sp>
      <p:sp>
        <p:nvSpPr>
          <p:cNvPr id="3" name="Rectangle 2">
            <a:extLst>
              <a:ext uri="{FF2B5EF4-FFF2-40B4-BE49-F238E27FC236}">
                <a16:creationId xmlns:a16="http://schemas.microsoft.com/office/drawing/2014/main" xmlns="" id="{7916A245-AB37-4B26-9126-AC4350AA3F49}"/>
              </a:ext>
            </a:extLst>
          </p:cNvPr>
          <p:cNvSpPr/>
          <p:nvPr/>
        </p:nvSpPr>
        <p:spPr>
          <a:xfrm>
            <a:off x="2774929" y="-15363"/>
            <a:ext cx="4128054" cy="6555641"/>
          </a:xfrm>
          <a:prstGeom prst="rect">
            <a:avLst/>
          </a:prstGeom>
        </p:spPr>
        <p:txBody>
          <a:bodyPr wrap="square">
            <a:spAutoFit/>
          </a:bodyPr>
          <a:lstStyle/>
          <a:p>
            <a:pPr algn="ctr"/>
            <a:r>
              <a:rPr lang="vi-VN" sz="2800" b="1" dirty="0">
                <a:solidFill>
                  <a:schemeClr val="accent1">
                    <a:lumMod val="75000"/>
                  </a:schemeClr>
                </a:solidFill>
              </a:rPr>
              <a:t>Cây bàng</a:t>
            </a:r>
          </a:p>
          <a:p>
            <a:r>
              <a:rPr lang="vi-VN" sz="2800" dirty="0"/>
              <a:t>Cứ vào mùa đông</a:t>
            </a:r>
          </a:p>
          <a:p>
            <a:r>
              <a:rPr lang="vi-VN" sz="2800" dirty="0"/>
              <a:t>Gió về rét buốt</a:t>
            </a:r>
          </a:p>
          <a:p>
            <a:r>
              <a:rPr lang="vi-VN" sz="2800" dirty="0"/>
              <a:t>Cây bàng trụi trơ</a:t>
            </a:r>
          </a:p>
          <a:p>
            <a:r>
              <a:rPr lang="vi-VN" sz="2800" dirty="0"/>
              <a:t>Lá cành rụng hết</a:t>
            </a:r>
          </a:p>
          <a:p>
            <a:endParaRPr lang="vi-VN" sz="2800" dirty="0"/>
          </a:p>
          <a:p>
            <a:r>
              <a:rPr lang="vi-VN" sz="2800" dirty="0"/>
              <a:t>Chắc là nó rét!</a:t>
            </a:r>
          </a:p>
          <a:p>
            <a:r>
              <a:rPr lang="vi-VN" sz="2800" dirty="0"/>
              <a:t>Khi vào mùa nắng</a:t>
            </a:r>
          </a:p>
          <a:p>
            <a:r>
              <a:rPr lang="vi-VN" sz="2800" dirty="0"/>
              <a:t>Tán lá xòe ra</a:t>
            </a:r>
          </a:p>
          <a:p>
            <a:r>
              <a:rPr lang="vi-VN" sz="2800" dirty="0"/>
              <a:t>Như cái ô to</a:t>
            </a:r>
          </a:p>
          <a:p>
            <a:endParaRPr lang="vi-VN" sz="2800" dirty="0"/>
          </a:p>
          <a:p>
            <a:r>
              <a:rPr lang="vi-VN" sz="2800" dirty="0"/>
              <a:t>Đang làm bóng mát</a:t>
            </a:r>
          </a:p>
          <a:p>
            <a:r>
              <a:rPr lang="vi-VN" sz="2800" dirty="0"/>
              <a:t>Bóng bàng tròn lắm</a:t>
            </a:r>
          </a:p>
          <a:p>
            <a:r>
              <a:rPr lang="vi-VN" sz="2800" dirty="0"/>
              <a:t>Tròn như cái nong</a:t>
            </a:r>
          </a:p>
          <a:p>
            <a:r>
              <a:rPr lang="vi-VN" sz="2800" dirty="0"/>
              <a:t>Em ngồi vào trong</a:t>
            </a:r>
          </a:p>
        </p:txBody>
      </p:sp>
      <p:pic>
        <p:nvPicPr>
          <p:cNvPr id="7" name="Picture 2" descr="question Mark"/>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433548" y="3880996"/>
            <a:ext cx="2997652" cy="243052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6785617" y="1585264"/>
            <a:ext cx="3806216" cy="3106630"/>
            <a:chOff x="8259004" y="1863474"/>
            <a:chExt cx="3806216" cy="3106630"/>
          </a:xfrm>
        </p:grpSpPr>
        <p:pic>
          <p:nvPicPr>
            <p:cNvPr id="11" name="Picture 4" descr="Pink Talk Bubble Chat Message on White Backrgound Stock Vector -  Illustration of balloon, button: 171499587"/>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6500" b="83125" l="10125" r="89875"/>
                      </a14:imgEffect>
                    </a14:imgLayer>
                  </a14:imgProps>
                </a:ext>
                <a:ext uri="{28A0092B-C50C-407E-A947-70E740481C1C}">
                  <a14:useLocalDpi xmlns:a14="http://schemas.microsoft.com/office/drawing/2010/main" val="0"/>
                </a:ext>
              </a:extLst>
            </a:blip>
            <a:srcRect l="9333" t="16466" r="9523" b="17306"/>
            <a:stretch/>
          </p:blipFill>
          <p:spPr bwMode="auto">
            <a:xfrm rot="21242607">
              <a:off x="8259004" y="1863474"/>
              <a:ext cx="3806216" cy="310663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303908" y="2437876"/>
              <a:ext cx="3338286" cy="1077218"/>
            </a:xfrm>
            <a:prstGeom prst="rect">
              <a:avLst/>
            </a:prstGeom>
            <a:noFill/>
          </p:spPr>
          <p:txBody>
            <a:bodyPr wrap="square" rtlCol="0">
              <a:spAutoFit/>
            </a:bodyPr>
            <a:lstStyle/>
            <a:p>
              <a:pPr algn="ctr"/>
              <a:r>
                <a:rPr lang="en-US" sz="3200" b="1" dirty="0" err="1" smtClean="0">
                  <a:solidFill>
                    <a:srgbClr val="002060"/>
                  </a:solidFill>
                </a:rPr>
                <a:t>Khi</a:t>
              </a:r>
              <a:r>
                <a:rPr lang="en-US" sz="3200" b="1" dirty="0" smtClean="0">
                  <a:solidFill>
                    <a:srgbClr val="002060"/>
                  </a:solidFill>
                </a:rPr>
                <a:t> </a:t>
              </a:r>
              <a:r>
                <a:rPr lang="en-US" sz="3200" b="1" dirty="0" err="1" smtClean="0">
                  <a:solidFill>
                    <a:srgbClr val="002060"/>
                  </a:solidFill>
                </a:rPr>
                <a:t>viết</a:t>
              </a:r>
              <a:r>
                <a:rPr lang="en-US" sz="3200" b="1" dirty="0" smtClean="0">
                  <a:solidFill>
                    <a:srgbClr val="002060"/>
                  </a:solidFill>
                </a:rPr>
                <a:t> </a:t>
              </a:r>
              <a:r>
                <a:rPr lang="en-US" sz="3200" b="1" dirty="0" err="1" smtClean="0">
                  <a:solidFill>
                    <a:srgbClr val="002060"/>
                  </a:solidFill>
                </a:rPr>
                <a:t>em</a:t>
              </a:r>
              <a:r>
                <a:rPr lang="en-US" sz="3200" b="1" dirty="0" smtClean="0">
                  <a:solidFill>
                    <a:srgbClr val="002060"/>
                  </a:solidFill>
                </a:rPr>
                <a:t> </a:t>
              </a:r>
              <a:r>
                <a:rPr lang="en-US" sz="3200" b="1" dirty="0" err="1" smtClean="0">
                  <a:solidFill>
                    <a:srgbClr val="002060"/>
                  </a:solidFill>
                </a:rPr>
                <a:t>cần</a:t>
              </a:r>
              <a:r>
                <a:rPr lang="en-US" sz="3200" b="1" dirty="0" smtClean="0">
                  <a:solidFill>
                    <a:srgbClr val="002060"/>
                  </a:solidFill>
                </a:rPr>
                <a:t> </a:t>
              </a:r>
              <a:r>
                <a:rPr lang="en-US" sz="3200" b="1" dirty="0" err="1" smtClean="0">
                  <a:solidFill>
                    <a:srgbClr val="002060"/>
                  </a:solidFill>
                </a:rPr>
                <a:t>lưu</a:t>
              </a:r>
              <a:r>
                <a:rPr lang="en-US" sz="3200" b="1" dirty="0" smtClean="0">
                  <a:solidFill>
                    <a:srgbClr val="002060"/>
                  </a:solidFill>
                </a:rPr>
                <a:t> ý </a:t>
              </a:r>
              <a:r>
                <a:rPr lang="en-US" sz="3200" b="1" dirty="0" err="1" smtClean="0">
                  <a:solidFill>
                    <a:srgbClr val="002060"/>
                  </a:solidFill>
                </a:rPr>
                <a:t>điều</a:t>
              </a:r>
              <a:r>
                <a:rPr lang="en-US" sz="3200" b="1" dirty="0" smtClean="0">
                  <a:solidFill>
                    <a:srgbClr val="002060"/>
                  </a:solidFill>
                </a:rPr>
                <a:t> </a:t>
              </a:r>
              <a:r>
                <a:rPr lang="en-US" sz="3200" b="1" dirty="0" err="1" smtClean="0">
                  <a:solidFill>
                    <a:srgbClr val="002060"/>
                  </a:solidFill>
                </a:rPr>
                <a:t>gì</a:t>
              </a:r>
              <a:r>
                <a:rPr lang="en-US" sz="3200" b="1" dirty="0" smtClean="0">
                  <a:solidFill>
                    <a:srgbClr val="002060"/>
                  </a:solidFill>
                </a:rPr>
                <a:t>?</a:t>
              </a:r>
              <a:endParaRPr lang="en-US" sz="3200" b="1" dirty="0">
                <a:solidFill>
                  <a:srgbClr val="002060"/>
                </a:solidFill>
              </a:endParaRPr>
            </a:p>
          </p:txBody>
        </p:sp>
      </p:grpSp>
    </p:spTree>
    <p:custDataLst>
      <p:tags r:id="rId1"/>
    </p:custDataLst>
    <p:extLst>
      <p:ext uri="{BB962C8B-B14F-4D97-AF65-F5344CB8AC3E}">
        <p14:creationId xmlns:p14="http://schemas.microsoft.com/office/powerpoint/2010/main" val="39790354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par>
                                <p:cTn id="12" presetID="22" presetClass="entr" presetSubtype="4"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2006B859-F88B-4343-B83D-40E78E9B96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35897" r="106"/>
          <a:stretch/>
        </p:blipFill>
        <p:spPr>
          <a:xfrm>
            <a:off x="0" y="960408"/>
            <a:ext cx="5900462" cy="5696673"/>
          </a:xfrm>
          <a:prstGeom prst="rect">
            <a:avLst/>
          </a:prstGeom>
        </p:spPr>
      </p:pic>
      <p:pic>
        <p:nvPicPr>
          <p:cNvPr id="8" name="图片 7">
            <a:extLst>
              <a:ext uri="{FF2B5EF4-FFF2-40B4-BE49-F238E27FC236}">
                <a16:creationId xmlns:a16="http://schemas.microsoft.com/office/drawing/2014/main" xmlns="" id="{D8564FA6-E755-417C-B2AB-8899AFDB6E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065" b="22198"/>
          <a:stretch/>
        </p:blipFill>
        <p:spPr>
          <a:xfrm>
            <a:off x="7971345" y="1315216"/>
            <a:ext cx="3341437" cy="1828998"/>
          </a:xfrm>
          <a:prstGeom prst="rect">
            <a:avLst/>
          </a:prstGeom>
        </p:spPr>
      </p:pic>
      <p:sp>
        <p:nvSpPr>
          <p:cNvPr id="9" name="文本框 8">
            <a:extLst>
              <a:ext uri="{FF2B5EF4-FFF2-40B4-BE49-F238E27FC236}">
                <a16:creationId xmlns:a16="http://schemas.microsoft.com/office/drawing/2014/main" xmlns="" id="{218F010B-1781-4440-A94A-62F930C04D4B}"/>
              </a:ext>
            </a:extLst>
          </p:cNvPr>
          <p:cNvSpPr txBox="1"/>
          <p:nvPr/>
        </p:nvSpPr>
        <p:spPr>
          <a:xfrm>
            <a:off x="8591640" y="2088156"/>
            <a:ext cx="2721142" cy="707886"/>
          </a:xfrm>
          <a:prstGeom prst="rect">
            <a:avLst/>
          </a:prstGeom>
          <a:noFill/>
        </p:spPr>
        <p:txBody>
          <a:bodyPr wrap="square" rtlCol="0">
            <a:spAutoFit/>
          </a:bodyPr>
          <a:lstStyle/>
          <a:p>
            <a:r>
              <a:rPr lang="en-US" altLang="zh-CN" sz="4000" dirty="0" err="1" smtClean="0">
                <a:latin typeface="HP001 4 hang 1 ô ly" pitchFamily="34" charset="0"/>
                <a:ea typeface="字魂7号-温暖童稚体" panose="00000500000000000000" pitchFamily="2" charset="-122"/>
              </a:rPr>
              <a:t>rét</a:t>
            </a:r>
            <a:r>
              <a:rPr lang="en-US" altLang="zh-CN" sz="4000" dirty="0" smtClean="0">
                <a:latin typeface="HP001 4 hang 1 ô ly" pitchFamily="34" charset="0"/>
                <a:ea typeface="字魂7号-温暖童稚体" panose="00000500000000000000" pitchFamily="2" charset="-122"/>
              </a:rPr>
              <a:t> </a:t>
            </a:r>
            <a:r>
              <a:rPr lang="en-US" altLang="zh-CN" sz="4000" dirty="0" err="1" smtClean="0">
                <a:latin typeface="HP001 4 hang 1 ô ly" pitchFamily="34" charset="0"/>
                <a:ea typeface="字魂7号-温暖童稚体" panose="00000500000000000000" pitchFamily="2" charset="-122"/>
              </a:rPr>
              <a:t>buốt</a:t>
            </a:r>
            <a:endParaRPr lang="zh-CN" altLang="en-US" sz="4000" dirty="0">
              <a:latin typeface="HP001 4 hang 1 ô ly" pitchFamily="34" charset="0"/>
              <a:ea typeface="字魂7号-温暖童稚体" panose="00000500000000000000" pitchFamily="2" charset="-122"/>
            </a:endParaRPr>
          </a:p>
        </p:txBody>
      </p:sp>
      <p:pic>
        <p:nvPicPr>
          <p:cNvPr id="10" name="图片 9">
            <a:extLst>
              <a:ext uri="{FF2B5EF4-FFF2-40B4-BE49-F238E27FC236}">
                <a16:creationId xmlns:a16="http://schemas.microsoft.com/office/drawing/2014/main" xmlns="" id="{A06215B8-4EF8-4C9B-82F6-081B816AEC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065" b="22198"/>
          <a:stretch/>
        </p:blipFill>
        <p:spPr>
          <a:xfrm>
            <a:off x="5900462" y="2894245"/>
            <a:ext cx="3341437" cy="1828998"/>
          </a:xfrm>
          <a:prstGeom prst="rect">
            <a:avLst/>
          </a:prstGeom>
        </p:spPr>
      </p:pic>
      <p:sp>
        <p:nvSpPr>
          <p:cNvPr id="11" name="文本框 10">
            <a:extLst>
              <a:ext uri="{FF2B5EF4-FFF2-40B4-BE49-F238E27FC236}">
                <a16:creationId xmlns:a16="http://schemas.microsoft.com/office/drawing/2014/main" xmlns="" id="{65B06029-CF0D-4C09-8A9A-69CDA50295D2}"/>
              </a:ext>
            </a:extLst>
          </p:cNvPr>
          <p:cNvSpPr txBox="1"/>
          <p:nvPr/>
        </p:nvSpPr>
        <p:spPr>
          <a:xfrm>
            <a:off x="6129536" y="3655017"/>
            <a:ext cx="3026516" cy="707886"/>
          </a:xfrm>
          <a:prstGeom prst="rect">
            <a:avLst/>
          </a:prstGeom>
          <a:noFill/>
        </p:spPr>
        <p:txBody>
          <a:bodyPr wrap="square" rtlCol="0">
            <a:spAutoFit/>
          </a:bodyPr>
          <a:lstStyle/>
          <a:p>
            <a:pPr algn="ctr"/>
            <a:r>
              <a:rPr lang="en-US" altLang="zh-CN" sz="4000" dirty="0" err="1" smtClean="0">
                <a:latin typeface="HP001 4 hang 1 ô ly" pitchFamily="34" charset="0"/>
                <a:ea typeface="字魂7号-温暖童稚体" panose="00000500000000000000" pitchFamily="2" charset="-122"/>
              </a:rPr>
              <a:t>trụi</a:t>
            </a:r>
            <a:r>
              <a:rPr lang="en-US" altLang="zh-CN" sz="4000" dirty="0" smtClean="0">
                <a:latin typeface="HP001 4 hang 1 ô ly" pitchFamily="34" charset="0"/>
                <a:ea typeface="字魂7号-温暖童稚体" panose="00000500000000000000" pitchFamily="2" charset="-122"/>
              </a:rPr>
              <a:t> </a:t>
            </a:r>
            <a:r>
              <a:rPr lang="en-US" altLang="zh-CN" sz="4000" dirty="0" err="1" smtClean="0">
                <a:latin typeface="HP001 4 hang 1 ô ly" pitchFamily="34" charset="0"/>
                <a:ea typeface="字魂7号-温暖童稚体" panose="00000500000000000000" pitchFamily="2" charset="-122"/>
              </a:rPr>
              <a:t>trơ</a:t>
            </a:r>
            <a:endParaRPr lang="zh-CN" altLang="en-US" sz="4000" dirty="0">
              <a:latin typeface="HP001 4 hang 1 ô ly" pitchFamily="34" charset="0"/>
              <a:ea typeface="字魂7号-温暖童稚体" panose="00000500000000000000" pitchFamily="2" charset="-122"/>
            </a:endParaRPr>
          </a:p>
        </p:txBody>
      </p:sp>
      <p:pic>
        <p:nvPicPr>
          <p:cNvPr id="12" name="图片 11">
            <a:extLst>
              <a:ext uri="{FF2B5EF4-FFF2-40B4-BE49-F238E27FC236}">
                <a16:creationId xmlns:a16="http://schemas.microsoft.com/office/drawing/2014/main" xmlns="" id="{A186EC90-1B8C-431F-82EE-0782F1FB11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065" b="22198"/>
          <a:stretch/>
        </p:blipFill>
        <p:spPr>
          <a:xfrm>
            <a:off x="7536122" y="4362903"/>
            <a:ext cx="4003008" cy="2191121"/>
          </a:xfrm>
          <a:prstGeom prst="rect">
            <a:avLst/>
          </a:prstGeom>
        </p:spPr>
      </p:pic>
      <p:sp>
        <p:nvSpPr>
          <p:cNvPr id="13" name="文本框 12">
            <a:extLst>
              <a:ext uri="{FF2B5EF4-FFF2-40B4-BE49-F238E27FC236}">
                <a16:creationId xmlns:a16="http://schemas.microsoft.com/office/drawing/2014/main" xmlns="" id="{7814D0EE-7113-4EA6-91EE-68F66FB4B29A}"/>
              </a:ext>
            </a:extLst>
          </p:cNvPr>
          <p:cNvSpPr txBox="1"/>
          <p:nvPr/>
        </p:nvSpPr>
        <p:spPr>
          <a:xfrm>
            <a:off x="8158600" y="5314463"/>
            <a:ext cx="2961251" cy="707886"/>
          </a:xfrm>
          <a:prstGeom prst="rect">
            <a:avLst/>
          </a:prstGeom>
          <a:noFill/>
        </p:spPr>
        <p:txBody>
          <a:bodyPr wrap="square" rtlCol="0">
            <a:spAutoFit/>
          </a:bodyPr>
          <a:lstStyle/>
          <a:p>
            <a:r>
              <a:rPr lang="en-US" altLang="zh-CN" sz="4000" dirty="0" err="1" smtClean="0">
                <a:latin typeface="HP001 4 hang 1 ô ly" pitchFamily="34" charset="0"/>
                <a:ea typeface="字魂7号-温暖童稚体" panose="00000500000000000000" pitchFamily="2" charset="-122"/>
              </a:rPr>
              <a:t>xòe</a:t>
            </a:r>
            <a:r>
              <a:rPr lang="en-US" altLang="zh-CN" sz="4000" dirty="0" smtClean="0">
                <a:latin typeface="HP001 4 hang 1 ô ly" pitchFamily="34" charset="0"/>
                <a:ea typeface="字魂7号-温暖童稚体" panose="00000500000000000000" pitchFamily="2" charset="-122"/>
              </a:rPr>
              <a:t> </a:t>
            </a:r>
            <a:r>
              <a:rPr lang="en-US" altLang="zh-CN" sz="4000" dirty="0" err="1" smtClean="0">
                <a:latin typeface="HP001 4 hang 1 ô ly" pitchFamily="34" charset="0"/>
                <a:ea typeface="字魂7号-温暖童稚体" panose="00000500000000000000" pitchFamily="2" charset="-122"/>
              </a:rPr>
              <a:t>ra</a:t>
            </a:r>
            <a:endParaRPr lang="zh-CN" altLang="en-US" sz="4000" dirty="0">
              <a:latin typeface="HP001 4 hang 1 ô ly" pitchFamily="34" charset="0"/>
              <a:ea typeface="字魂7号-温暖童稚体" panose="00000500000000000000" pitchFamily="2" charset="-122"/>
            </a:endParaRPr>
          </a:p>
        </p:txBody>
      </p:sp>
      <p:sp>
        <p:nvSpPr>
          <p:cNvPr id="3" name="TextBox 2"/>
          <p:cNvSpPr txBox="1"/>
          <p:nvPr/>
        </p:nvSpPr>
        <p:spPr>
          <a:xfrm>
            <a:off x="4978400" y="391886"/>
            <a:ext cx="6513908" cy="923330"/>
          </a:xfrm>
          <a:prstGeom prst="rect">
            <a:avLst/>
          </a:prstGeom>
          <a:noFill/>
        </p:spPr>
        <p:txBody>
          <a:bodyPr wrap="square" rtlCol="0">
            <a:spAutoFit/>
          </a:bodyPr>
          <a:lstStyle/>
          <a:p>
            <a:pPr algn="ctr"/>
            <a:r>
              <a:rPr lang="en-US" sz="5400" u="sng" dirty="0" smtClean="0">
                <a:solidFill>
                  <a:srgbClr val="FF0000"/>
                </a:solidFill>
                <a:latin typeface="iCiel Cadena" pitchFamily="2" charset="0"/>
              </a:rPr>
              <a:t>LUYỆN VIẾT TỪ KHÓ</a:t>
            </a:r>
            <a:endParaRPr lang="en-US" sz="5400" u="sng" dirty="0">
              <a:solidFill>
                <a:srgbClr val="FF0000"/>
              </a:solidFill>
              <a:latin typeface="iCiel Cadena" pitchFamily="2" charset="0"/>
            </a:endParaRPr>
          </a:p>
        </p:txBody>
      </p:sp>
      <p:sp>
        <p:nvSpPr>
          <p:cNvPr id="14" name="Rectangle 13"/>
          <p:cNvSpPr/>
          <p:nvPr/>
        </p:nvSpPr>
        <p:spPr>
          <a:xfrm>
            <a:off x="-2808515" y="1451207"/>
            <a:ext cx="2561772" cy="2246769"/>
          </a:xfrm>
          <a:prstGeom prst="rect">
            <a:avLst/>
          </a:prstGeom>
          <a:solidFill>
            <a:schemeClr val="bg1"/>
          </a:solidFill>
        </p:spPr>
        <p:txBody>
          <a:bodyPr wrap="square">
            <a:spAutoFit/>
          </a:bodyPr>
          <a:lstStyle/>
          <a:p>
            <a:pPr lvl="0" defTabSz="914400">
              <a:defRPr/>
            </a:pPr>
            <a:r>
              <a:rPr lang="en-US" sz="2000" dirty="0" err="1">
                <a:latin typeface="Arial-Rounded" pitchFamily="34" charset="0"/>
                <a:ea typeface="Arial-Rounded" pitchFamily="34" charset="0"/>
                <a:cs typeface="Arial-Rounded" pitchFamily="34" charset="0"/>
              </a:rPr>
              <a:t>Bài</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giảng</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được</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thiết</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kế</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bởi</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Vũ</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Hồng</a:t>
            </a:r>
            <a:endParaRPr lang="en-US" sz="2000" dirty="0">
              <a:latin typeface="Arial-Rounded" pitchFamily="34" charset="0"/>
              <a:ea typeface="Arial-Rounded" pitchFamily="34" charset="0"/>
              <a:cs typeface="Arial-Rounded" pitchFamily="34" charset="0"/>
            </a:endParaRPr>
          </a:p>
          <a:p>
            <a:pPr lvl="0" defTabSz="914400">
              <a:defRPr/>
            </a:pPr>
            <a:r>
              <a:rPr lang="en-US" sz="2000" dirty="0">
                <a:latin typeface="Arial-Rounded" pitchFamily="34" charset="0"/>
                <a:ea typeface="Arial-Rounded" pitchFamily="34" charset="0"/>
                <a:cs typeface="Arial-Rounded" pitchFamily="34" charset="0"/>
              </a:rPr>
              <a:t>LH: FB </a:t>
            </a:r>
            <a:r>
              <a:rPr lang="en-US" sz="2000" dirty="0" err="1">
                <a:latin typeface="Arial-Rounded" pitchFamily="34" charset="0"/>
                <a:ea typeface="Arial-Rounded" pitchFamily="34" charset="0"/>
                <a:cs typeface="Arial-Rounded" pitchFamily="34" charset="0"/>
              </a:rPr>
              <a:t>Vũ</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Hồng</a:t>
            </a:r>
            <a:r>
              <a:rPr lang="en-US" sz="2000" dirty="0">
                <a:latin typeface="Arial-Rounded" pitchFamily="34" charset="0"/>
                <a:ea typeface="Arial-Rounded" pitchFamily="34" charset="0"/>
                <a:cs typeface="Arial-Rounded" pitchFamily="34" charset="0"/>
              </a:rPr>
              <a:t> - </a:t>
            </a:r>
            <a:r>
              <a:rPr lang="en-US" sz="2000" dirty="0">
                <a:latin typeface="Arial-Rounded" pitchFamily="34" charset="0"/>
                <a:ea typeface="Arial-Rounded" pitchFamily="34" charset="0"/>
                <a:cs typeface="Arial-Rounded" pitchFamily="34" charset="0"/>
                <a:hlinkClick r:id="rId4"/>
              </a:rPr>
              <a:t>https://www.facebook.com/vuhong1972</a:t>
            </a:r>
            <a:r>
              <a:rPr lang="en-US" sz="2000" dirty="0" smtClean="0">
                <a:latin typeface="Arial-Rounded" pitchFamily="34" charset="0"/>
                <a:ea typeface="Arial-Rounded" pitchFamily="34" charset="0"/>
                <a:cs typeface="Arial-Rounded" pitchFamily="34" charset="0"/>
                <a:hlinkClick r:id="rId4"/>
              </a:rPr>
              <a:t>/</a:t>
            </a:r>
            <a:r>
              <a:rPr lang="en-US" sz="2000" dirty="0" smtClean="0">
                <a:latin typeface="Arial-Rounded" pitchFamily="34" charset="0"/>
                <a:ea typeface="Arial-Rounded" pitchFamily="34" charset="0"/>
                <a:cs typeface="Arial-Rounded" pitchFamily="34" charset="0"/>
              </a:rPr>
              <a:t> | </a:t>
            </a:r>
            <a:r>
              <a:rPr lang="en-US" sz="2000" dirty="0" smtClean="0">
                <a:latin typeface="Arial-Rounded" pitchFamily="34" charset="0"/>
                <a:ea typeface="Arial-Rounded" pitchFamily="34" charset="0"/>
                <a:cs typeface="Arial-Rounded" pitchFamily="34" charset="0"/>
                <a:hlinkClick r:id="rId5"/>
              </a:rPr>
              <a:t>hongvu7219@gmail.com</a:t>
            </a:r>
            <a:r>
              <a:rPr lang="en-US" sz="2000" dirty="0" smtClean="0">
                <a:latin typeface="Arial-Rounded" pitchFamily="34" charset="0"/>
                <a:ea typeface="Arial-Rounded" pitchFamily="34" charset="0"/>
                <a:cs typeface="Arial-Rounded" pitchFamily="34" charset="0"/>
              </a:rPr>
              <a:t> </a:t>
            </a:r>
            <a:endParaRPr lang="en-US" sz="2000" dirty="0">
              <a:latin typeface="Arial-Rounded" pitchFamily="34" charset="0"/>
              <a:ea typeface="Arial-Rounded" pitchFamily="34" charset="0"/>
              <a:cs typeface="Arial-Rounded" pitchFamily="34" charset="0"/>
            </a:endParaRPr>
          </a:p>
        </p:txBody>
      </p:sp>
      <p:pic>
        <p:nvPicPr>
          <p:cNvPr id="15"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86481" y="4012149"/>
            <a:ext cx="1984561" cy="198456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7065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7BA5C561-DBCA-4FED-BD07-2C1103BD85EE}"/>
              </a:ext>
            </a:extLst>
          </p:cNvPr>
          <p:cNvPicPr>
            <a:picLocks noChangeAspect="1"/>
          </p:cNvPicPr>
          <p:nvPr/>
        </p:nvPicPr>
        <p:blipFill rotWithShape="1">
          <a:blip r:embed="rId3">
            <a:extLst>
              <a:ext uri="{28A0092B-C50C-407E-A947-70E740481C1C}">
                <a14:useLocalDpi xmlns:a14="http://schemas.microsoft.com/office/drawing/2010/main" val="0"/>
              </a:ext>
            </a:extLst>
          </a:blip>
          <a:srcRect l="7189" t="34690" r="53948" b="35796"/>
          <a:stretch/>
        </p:blipFill>
        <p:spPr>
          <a:xfrm>
            <a:off x="404962" y="-1"/>
            <a:ext cx="5940322" cy="6788938"/>
          </a:xfrm>
          <a:prstGeom prst="rect">
            <a:avLst/>
          </a:prstGeom>
        </p:spPr>
      </p:pic>
      <p:pic>
        <p:nvPicPr>
          <p:cNvPr id="4" name="PA_库_图片 961">
            <a:extLst>
              <a:ext uri="{FF2B5EF4-FFF2-40B4-BE49-F238E27FC236}">
                <a16:creationId xmlns:a16="http://schemas.microsoft.com/office/drawing/2014/main" xmlns="" id="{0456E6CE-7F07-4C64-B085-2F8D408C5BAE}"/>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5693708" y="609600"/>
            <a:ext cx="6093330" cy="5638800"/>
          </a:xfrm>
          <a:prstGeom prst="rect">
            <a:avLst/>
          </a:prstGeom>
        </p:spPr>
      </p:pic>
      <p:sp>
        <p:nvSpPr>
          <p:cNvPr id="11" name="TextBox 10"/>
          <p:cNvSpPr txBox="1"/>
          <p:nvPr/>
        </p:nvSpPr>
        <p:spPr>
          <a:xfrm>
            <a:off x="6345284" y="1828800"/>
            <a:ext cx="4426857" cy="2862322"/>
          </a:xfrm>
          <a:prstGeom prst="rect">
            <a:avLst/>
          </a:prstGeom>
          <a:noFill/>
        </p:spPr>
        <p:txBody>
          <a:bodyPr wrap="square" rtlCol="0">
            <a:spAutoFit/>
          </a:bodyPr>
          <a:lstStyle/>
          <a:p>
            <a:pPr algn="ctr"/>
            <a:r>
              <a:rPr lang="en-US" sz="6000" dirty="0" smtClean="0">
                <a:ln>
                  <a:solidFill>
                    <a:srgbClr val="FF6011"/>
                  </a:solidFill>
                </a:ln>
                <a:solidFill>
                  <a:srgbClr val="FF9966"/>
                </a:solidFill>
              </a:rPr>
              <a:t>CHÉP BÀI VÀO VỞ LUYỆN VIẾT 2</a:t>
            </a:r>
            <a:endParaRPr lang="en-US" sz="6000" dirty="0">
              <a:ln>
                <a:solidFill>
                  <a:srgbClr val="FF6011"/>
                </a:solidFill>
              </a:ln>
              <a:solidFill>
                <a:srgbClr val="FF9966"/>
              </a:solidFill>
            </a:endParaRPr>
          </a:p>
        </p:txBody>
      </p:sp>
      <p:sp>
        <p:nvSpPr>
          <p:cNvPr id="12" name="Rectangle 11"/>
          <p:cNvSpPr/>
          <p:nvPr/>
        </p:nvSpPr>
        <p:spPr>
          <a:xfrm>
            <a:off x="-2808515" y="1451207"/>
            <a:ext cx="2561772" cy="2246769"/>
          </a:xfrm>
          <a:prstGeom prst="rect">
            <a:avLst/>
          </a:prstGeom>
          <a:solidFill>
            <a:schemeClr val="bg1"/>
          </a:solidFill>
        </p:spPr>
        <p:txBody>
          <a:bodyPr wrap="square">
            <a:spAutoFit/>
          </a:bodyPr>
          <a:lstStyle/>
          <a:p>
            <a:pPr lvl="0" defTabSz="914400">
              <a:defRPr/>
            </a:pPr>
            <a:r>
              <a:rPr lang="en-US" sz="2000" dirty="0" err="1">
                <a:latin typeface="Arial-Rounded" pitchFamily="34" charset="0"/>
                <a:ea typeface="Arial-Rounded" pitchFamily="34" charset="0"/>
                <a:cs typeface="Arial-Rounded" pitchFamily="34" charset="0"/>
              </a:rPr>
              <a:t>Bài</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giảng</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được</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thiết</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kế</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bởi</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Vũ</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Hồng</a:t>
            </a:r>
            <a:endParaRPr lang="en-US" sz="2000" dirty="0">
              <a:latin typeface="Arial-Rounded" pitchFamily="34" charset="0"/>
              <a:ea typeface="Arial-Rounded" pitchFamily="34" charset="0"/>
              <a:cs typeface="Arial-Rounded" pitchFamily="34" charset="0"/>
            </a:endParaRPr>
          </a:p>
          <a:p>
            <a:pPr lvl="0" defTabSz="914400">
              <a:defRPr/>
            </a:pPr>
            <a:r>
              <a:rPr lang="en-US" sz="2000" dirty="0">
                <a:latin typeface="Arial-Rounded" pitchFamily="34" charset="0"/>
                <a:ea typeface="Arial-Rounded" pitchFamily="34" charset="0"/>
                <a:cs typeface="Arial-Rounded" pitchFamily="34" charset="0"/>
              </a:rPr>
              <a:t>LH: FB </a:t>
            </a:r>
            <a:r>
              <a:rPr lang="en-US" sz="2000" dirty="0" err="1">
                <a:latin typeface="Arial-Rounded" pitchFamily="34" charset="0"/>
                <a:ea typeface="Arial-Rounded" pitchFamily="34" charset="0"/>
                <a:cs typeface="Arial-Rounded" pitchFamily="34" charset="0"/>
              </a:rPr>
              <a:t>Vũ</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Hồng</a:t>
            </a:r>
            <a:r>
              <a:rPr lang="en-US" sz="2000" dirty="0">
                <a:latin typeface="Arial-Rounded" pitchFamily="34" charset="0"/>
                <a:ea typeface="Arial-Rounded" pitchFamily="34" charset="0"/>
                <a:cs typeface="Arial-Rounded" pitchFamily="34" charset="0"/>
              </a:rPr>
              <a:t> - </a:t>
            </a:r>
            <a:r>
              <a:rPr lang="en-US" sz="2000" dirty="0">
                <a:latin typeface="Arial-Rounded" pitchFamily="34" charset="0"/>
                <a:ea typeface="Arial-Rounded" pitchFamily="34" charset="0"/>
                <a:cs typeface="Arial-Rounded" pitchFamily="34" charset="0"/>
                <a:hlinkClick r:id="rId5"/>
              </a:rPr>
              <a:t>https://www.facebook.com/vuhong1972</a:t>
            </a:r>
            <a:r>
              <a:rPr lang="en-US" sz="2000" dirty="0" smtClean="0">
                <a:latin typeface="Arial-Rounded" pitchFamily="34" charset="0"/>
                <a:ea typeface="Arial-Rounded" pitchFamily="34" charset="0"/>
                <a:cs typeface="Arial-Rounded" pitchFamily="34" charset="0"/>
                <a:hlinkClick r:id="rId5"/>
              </a:rPr>
              <a:t>/</a:t>
            </a:r>
            <a:r>
              <a:rPr lang="en-US" sz="2000" dirty="0" smtClean="0">
                <a:latin typeface="Arial-Rounded" pitchFamily="34" charset="0"/>
                <a:ea typeface="Arial-Rounded" pitchFamily="34" charset="0"/>
                <a:cs typeface="Arial-Rounded" pitchFamily="34" charset="0"/>
              </a:rPr>
              <a:t> | </a:t>
            </a:r>
            <a:r>
              <a:rPr lang="en-US" sz="2000" dirty="0" smtClean="0">
                <a:latin typeface="Arial-Rounded" pitchFamily="34" charset="0"/>
                <a:ea typeface="Arial-Rounded" pitchFamily="34" charset="0"/>
                <a:cs typeface="Arial-Rounded" pitchFamily="34" charset="0"/>
                <a:hlinkClick r:id="rId6"/>
              </a:rPr>
              <a:t>hongvu7219@gmail.com</a:t>
            </a:r>
            <a:r>
              <a:rPr lang="en-US" sz="2000" dirty="0" smtClean="0">
                <a:latin typeface="Arial-Rounded" pitchFamily="34" charset="0"/>
                <a:ea typeface="Arial-Rounded" pitchFamily="34" charset="0"/>
                <a:cs typeface="Arial-Rounded" pitchFamily="34" charset="0"/>
              </a:rPr>
              <a:t> </a:t>
            </a:r>
            <a:endParaRPr lang="en-US" sz="2000" dirty="0">
              <a:latin typeface="Arial-Rounded" pitchFamily="34" charset="0"/>
              <a:ea typeface="Arial-Rounded" pitchFamily="34" charset="0"/>
              <a:cs typeface="Arial-Rounded" pitchFamily="34" charset="0"/>
            </a:endParaRPr>
          </a:p>
        </p:txBody>
      </p:sp>
      <p:pic>
        <p:nvPicPr>
          <p:cNvPr id="13"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86481" y="4012149"/>
            <a:ext cx="1984561" cy="198456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2079091"/>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261247" y="344331"/>
            <a:ext cx="10420257" cy="6217087"/>
            <a:chOff x="1258127" y="344330"/>
            <a:chExt cx="10394478" cy="6217087"/>
          </a:xfrm>
        </p:grpSpPr>
        <p:sp>
          <p:nvSpPr>
            <p:cNvPr id="2" name="TextBox 1"/>
            <p:cNvSpPr txBox="1"/>
            <p:nvPr/>
          </p:nvSpPr>
          <p:spPr>
            <a:xfrm>
              <a:off x="1258127" y="344330"/>
              <a:ext cx="10394478" cy="6217087"/>
            </a:xfrm>
            <a:prstGeom prst="rect">
              <a:avLst/>
            </a:prstGeom>
            <a:noFill/>
          </p:spPr>
          <p:txBody>
            <a:bodyPr wrap="square" rtlCol="0">
              <a:spAutoFit/>
            </a:bodyPr>
            <a:lstStyle/>
            <a:p>
              <a:pPr defTabSz="911989">
                <a:lnSpc>
                  <a:spcPct val="165000"/>
                </a:lnSpc>
              </a:pPr>
              <a:r>
                <a:rPr lang="en-US" sz="2700" dirty="0">
                  <a:solidFill>
                    <a:prstClr val="black"/>
                  </a:solidFill>
                  <a:latin typeface="HP001" pitchFamily="34" charset="0"/>
                  <a:ea typeface="HP001" pitchFamily="34" charset="0"/>
                </a:rPr>
                <a:t>222222222222222222222222222222222222222222222222222211111111111111111111111111111111111111111111111111111111111111111111111111111111111</a:t>
              </a:r>
            </a:p>
          </p:txBody>
        </p:sp>
        <p:cxnSp>
          <p:nvCxnSpPr>
            <p:cNvPr id="11" name="Straight Connector 10"/>
            <p:cNvCxnSpPr/>
            <p:nvPr/>
          </p:nvCxnSpPr>
          <p:spPr>
            <a:xfrm>
              <a:off x="1333017" y="448983"/>
              <a:ext cx="0" cy="610421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2222498" y="748195"/>
            <a:ext cx="8348217" cy="628271"/>
          </a:xfrm>
          <a:prstGeom prst="rect">
            <a:avLst/>
          </a:prstGeom>
          <a:noFill/>
        </p:spPr>
        <p:txBody>
          <a:bodyPr wrap="square" lIns="86867" tIns="43462" rIns="86867" bIns="43462" rtlCol="0">
            <a:spAutoFit/>
          </a:bodyPr>
          <a:lstStyle/>
          <a:p>
            <a:pPr algn="ctr" defTabSz="911989"/>
            <a:r>
              <a:rPr lang="en-US" sz="3500" b="1" dirty="0" err="1">
                <a:solidFill>
                  <a:srgbClr val="002060"/>
                </a:solidFill>
                <a:latin typeface="HP001 4 hàng" pitchFamily="34" charset="0"/>
              </a:rPr>
              <a:t>ǡhứ</a:t>
            </a:r>
            <a:r>
              <a:rPr lang="en-US" sz="3500" b="1" dirty="0">
                <a:solidFill>
                  <a:srgbClr val="002060"/>
                </a:solidFill>
                <a:latin typeface="HP001 4 hàng" pitchFamily="34" charset="0"/>
              </a:rPr>
              <a:t>    </a:t>
            </a:r>
            <a:r>
              <a:rPr lang="en-US" sz="3500" b="1" dirty="0" err="1">
                <a:solidFill>
                  <a:srgbClr val="002060"/>
                </a:solidFill>
                <a:latin typeface="HP001 4 hàng" pitchFamily="34" charset="0"/>
              </a:rPr>
              <a:t>ngày</a:t>
            </a:r>
            <a:r>
              <a:rPr lang="en-US" sz="3500" b="1" dirty="0">
                <a:solidFill>
                  <a:srgbClr val="002060"/>
                </a:solidFill>
                <a:latin typeface="HP001 4 hàng" pitchFamily="34" charset="0"/>
              </a:rPr>
              <a:t>    </a:t>
            </a:r>
            <a:r>
              <a:rPr lang="el-GR" sz="3500" b="1" dirty="0">
                <a:solidFill>
                  <a:srgbClr val="002060"/>
                </a:solidFill>
                <a:latin typeface="HP001 4 hàng" pitchFamily="34" charset="0"/>
              </a:rPr>
              <a:t>κ</a:t>
            </a:r>
            <a:r>
              <a:rPr lang="en-US" sz="3500" b="1" dirty="0" err="1">
                <a:solidFill>
                  <a:srgbClr val="002060"/>
                </a:solidFill>
                <a:latin typeface="HP001 4 hàng" pitchFamily="34" charset="0"/>
              </a:rPr>
              <a:t>áng</a:t>
            </a:r>
            <a:r>
              <a:rPr lang="en-US" sz="3500" b="1" dirty="0">
                <a:solidFill>
                  <a:srgbClr val="002060"/>
                </a:solidFill>
                <a:latin typeface="HP001 4 hàng" pitchFamily="34" charset="0"/>
              </a:rPr>
              <a:t>    </a:t>
            </a:r>
            <a:r>
              <a:rPr lang="en-US" sz="3500" b="1" dirty="0" err="1">
                <a:solidFill>
                  <a:srgbClr val="002060"/>
                </a:solidFill>
                <a:latin typeface="HP001 4 hàng" pitchFamily="34" charset="0"/>
              </a:rPr>
              <a:t>năm</a:t>
            </a:r>
            <a:r>
              <a:rPr lang="en-US" sz="3500" b="1" dirty="0">
                <a:solidFill>
                  <a:srgbClr val="002060"/>
                </a:solidFill>
                <a:latin typeface="HP001 4 hàng" pitchFamily="34" charset="0"/>
              </a:rPr>
              <a:t> 2022</a:t>
            </a:r>
          </a:p>
        </p:txBody>
      </p:sp>
      <p:sp>
        <p:nvSpPr>
          <p:cNvPr id="4" name="TextBox 3"/>
          <p:cNvSpPr txBox="1"/>
          <p:nvPr/>
        </p:nvSpPr>
        <p:spPr>
          <a:xfrm>
            <a:off x="3966712" y="1423688"/>
            <a:ext cx="4859787" cy="628271"/>
          </a:xfrm>
          <a:prstGeom prst="rect">
            <a:avLst/>
          </a:prstGeom>
          <a:noFill/>
        </p:spPr>
        <p:txBody>
          <a:bodyPr wrap="square" lIns="86867" tIns="43462" rIns="86867" bIns="43462" rtlCol="0">
            <a:spAutoFit/>
          </a:bodyPr>
          <a:lstStyle/>
          <a:p>
            <a:pPr algn="ctr" defTabSz="911989"/>
            <a:r>
              <a:rPr lang="en-US" sz="3500" b="1" dirty="0" err="1">
                <a:solidFill>
                  <a:srgbClr val="002060"/>
                </a:solidFill>
                <a:latin typeface="HP001 4 hàng" pitchFamily="34" charset="0"/>
              </a:rPr>
              <a:t>Tiếng</a:t>
            </a:r>
            <a:r>
              <a:rPr lang="en-US" sz="3500" b="1" dirty="0">
                <a:solidFill>
                  <a:srgbClr val="002060"/>
                </a:solidFill>
                <a:latin typeface="HP001 4 hàng" pitchFamily="34" charset="0"/>
              </a:rPr>
              <a:t> </a:t>
            </a:r>
            <a:r>
              <a:rPr lang="en-US" sz="3500" b="1" dirty="0" err="1">
                <a:solidFill>
                  <a:srgbClr val="002060"/>
                </a:solidFill>
                <a:latin typeface="HP001 4 hàng" pitchFamily="34" charset="0"/>
              </a:rPr>
              <a:t>Việt</a:t>
            </a:r>
            <a:endParaRPr lang="en-US" sz="3500" b="1" dirty="0">
              <a:solidFill>
                <a:srgbClr val="002060"/>
              </a:solidFill>
              <a:latin typeface="HP001 4 hàng" pitchFamily="34" charset="0"/>
            </a:endParaRPr>
          </a:p>
        </p:txBody>
      </p:sp>
      <p:sp>
        <p:nvSpPr>
          <p:cNvPr id="5" name="TextBox 4"/>
          <p:cNvSpPr txBox="1"/>
          <p:nvPr/>
        </p:nvSpPr>
        <p:spPr>
          <a:xfrm>
            <a:off x="2383645" y="2018237"/>
            <a:ext cx="6288906" cy="626261"/>
          </a:xfrm>
          <a:prstGeom prst="rect">
            <a:avLst/>
          </a:prstGeom>
          <a:noFill/>
        </p:spPr>
        <p:txBody>
          <a:bodyPr wrap="square" lIns="86867" tIns="43462" rIns="86867" bIns="43462" rtlCol="0">
            <a:spAutoFit/>
          </a:bodyPr>
          <a:lstStyle/>
          <a:p>
            <a:pPr algn="ctr" defTabSz="911989"/>
            <a:r>
              <a:rPr lang="en-US" sz="3500" b="1" dirty="0" err="1">
                <a:solidFill>
                  <a:srgbClr val="002060"/>
                </a:solidFill>
                <a:latin typeface="HP001 4 hàng" pitchFamily="34" charset="0"/>
              </a:rPr>
              <a:t>Nghe</a:t>
            </a:r>
            <a:r>
              <a:rPr lang="en-US" sz="3500" b="1" dirty="0">
                <a:solidFill>
                  <a:srgbClr val="002060"/>
                </a:solidFill>
                <a:latin typeface="HP001 4 hàng" pitchFamily="34" charset="0"/>
              </a:rPr>
              <a:t> – </a:t>
            </a:r>
            <a:r>
              <a:rPr lang="en-US" sz="3500" b="1" dirty="0" err="1">
                <a:solidFill>
                  <a:srgbClr val="002060"/>
                </a:solidFill>
                <a:latin typeface="HP001 4 hàng" pitchFamily="34" charset="0"/>
              </a:rPr>
              <a:t>viết</a:t>
            </a:r>
            <a:r>
              <a:rPr lang="en-US" sz="3500" b="1" dirty="0">
                <a:solidFill>
                  <a:srgbClr val="002060"/>
                </a:solidFill>
                <a:latin typeface="HP001 4 hàng" pitchFamily="34" charset="0"/>
              </a:rPr>
              <a:t>: </a:t>
            </a:r>
            <a:r>
              <a:rPr lang="en-GB" sz="3500" b="1" dirty="0" err="1" smtClean="0">
                <a:solidFill>
                  <a:srgbClr val="002060"/>
                </a:solidFill>
                <a:latin typeface="HP001 4 hàng" pitchFamily="34" charset="0"/>
              </a:rPr>
              <a:t>Cây</a:t>
            </a:r>
            <a:r>
              <a:rPr lang="en-GB" sz="3500" b="1" dirty="0" smtClean="0">
                <a:solidFill>
                  <a:srgbClr val="002060"/>
                </a:solidFill>
                <a:latin typeface="HP001 4 hàng" pitchFamily="34" charset="0"/>
              </a:rPr>
              <a:t> </a:t>
            </a:r>
            <a:r>
              <a:rPr lang="en-GB" sz="3500" b="1" dirty="0" err="1" smtClean="0">
                <a:solidFill>
                  <a:srgbClr val="002060"/>
                </a:solidFill>
                <a:latin typeface="HP001 4 hàng" pitchFamily="34" charset="0"/>
              </a:rPr>
              <a:t>bàng</a:t>
            </a:r>
            <a:endParaRPr lang="en-US" sz="3500" b="1" dirty="0">
              <a:solidFill>
                <a:srgbClr val="002060"/>
              </a:solidFill>
              <a:latin typeface="HP001 4 hàng" pitchFamily="34" charset="0"/>
            </a:endParaRPr>
          </a:p>
        </p:txBody>
      </p:sp>
      <p:sp>
        <p:nvSpPr>
          <p:cNvPr id="6" name="TextBox 5"/>
          <p:cNvSpPr txBox="1"/>
          <p:nvPr/>
        </p:nvSpPr>
        <p:spPr>
          <a:xfrm>
            <a:off x="3157283" y="2786101"/>
            <a:ext cx="9844326" cy="1221383"/>
          </a:xfrm>
          <a:prstGeom prst="rect">
            <a:avLst/>
          </a:prstGeom>
          <a:noFill/>
        </p:spPr>
        <p:txBody>
          <a:bodyPr wrap="square" lIns="86867" tIns="43462" rIns="86867" bIns="43462" rtlCol="0">
            <a:spAutoFit/>
          </a:bodyPr>
          <a:lstStyle/>
          <a:p>
            <a:r>
              <a:rPr lang="vi-VN" sz="3600" b="1" dirty="0">
                <a:latin typeface="HP001 4 hàng" panose="020B0603050302020204" pitchFamily="34" charset="0"/>
              </a:rPr>
              <a:t>Cứ vào mùa đông</a:t>
            </a:r>
          </a:p>
          <a:p>
            <a:pPr defTabSz="911989"/>
            <a:r>
              <a:rPr lang="vi-VN" sz="3600" b="1" dirty="0" smtClean="0">
                <a:solidFill>
                  <a:prstClr val="black"/>
                </a:solidFill>
                <a:latin typeface="HP001 4 hàng" panose="020B0603050302020204" pitchFamily="34" charset="0"/>
              </a:rPr>
              <a:t> </a:t>
            </a:r>
            <a:endParaRPr lang="en-US" sz="3500" b="1" dirty="0">
              <a:solidFill>
                <a:srgbClr val="002060"/>
              </a:solidFill>
              <a:latin typeface="HP001 4 hàng" panose="020B0603050302020204" pitchFamily="34" charset="0"/>
            </a:endParaRPr>
          </a:p>
        </p:txBody>
      </p:sp>
      <p:sp>
        <p:nvSpPr>
          <p:cNvPr id="7" name="TextBox 6"/>
          <p:cNvSpPr txBox="1"/>
          <p:nvPr/>
        </p:nvSpPr>
        <p:spPr>
          <a:xfrm>
            <a:off x="3281409" y="3468775"/>
            <a:ext cx="10782283" cy="1195768"/>
          </a:xfrm>
          <a:prstGeom prst="rect">
            <a:avLst/>
          </a:prstGeom>
          <a:noFill/>
        </p:spPr>
        <p:txBody>
          <a:bodyPr wrap="square" lIns="86867" tIns="43462" rIns="86867" bIns="43462" rtlCol="0">
            <a:spAutoFit/>
          </a:bodyPr>
          <a:lstStyle/>
          <a:p>
            <a:r>
              <a:rPr lang="vi-VN" sz="3600" b="1" dirty="0">
                <a:latin typeface="HP001 4 hàng" panose="020B0603050302020204" pitchFamily="34" charset="0"/>
              </a:rPr>
              <a:t>Gió về rét buốt</a:t>
            </a:r>
          </a:p>
          <a:p>
            <a:endParaRPr lang="vi-VN" sz="3600" b="1" dirty="0">
              <a:latin typeface="HP001 4 hàng" panose="020B0603050302020204" pitchFamily="34" charset="0"/>
            </a:endParaRPr>
          </a:p>
        </p:txBody>
      </p:sp>
      <p:sp>
        <p:nvSpPr>
          <p:cNvPr id="8" name="TextBox 7"/>
          <p:cNvSpPr txBox="1"/>
          <p:nvPr/>
        </p:nvSpPr>
        <p:spPr>
          <a:xfrm>
            <a:off x="3251039" y="4149087"/>
            <a:ext cx="11150920" cy="641771"/>
          </a:xfrm>
          <a:prstGeom prst="rect">
            <a:avLst/>
          </a:prstGeom>
          <a:noFill/>
        </p:spPr>
        <p:txBody>
          <a:bodyPr wrap="square" lIns="86867" tIns="43462" rIns="86867" bIns="43462" rtlCol="0">
            <a:spAutoFit/>
          </a:bodyPr>
          <a:lstStyle/>
          <a:p>
            <a:r>
              <a:rPr lang="vi-VN" sz="3600" b="1" dirty="0">
                <a:latin typeface="HP001 4 hàng" panose="020B0603050302020204" pitchFamily="34" charset="0"/>
              </a:rPr>
              <a:t>Cây bàng trụi trơ</a:t>
            </a:r>
            <a:endParaRPr lang="vi-VN" sz="3600" b="1" dirty="0">
              <a:latin typeface="HP001 4 hàng" panose="020B0603050302020204" pitchFamily="34" charset="0"/>
            </a:endParaRPr>
          </a:p>
        </p:txBody>
      </p:sp>
      <p:sp>
        <p:nvSpPr>
          <p:cNvPr id="9" name="TextBox 8"/>
          <p:cNvSpPr txBox="1"/>
          <p:nvPr/>
        </p:nvSpPr>
        <p:spPr>
          <a:xfrm>
            <a:off x="3250233" y="4829399"/>
            <a:ext cx="10292299" cy="641771"/>
          </a:xfrm>
          <a:prstGeom prst="rect">
            <a:avLst/>
          </a:prstGeom>
          <a:noFill/>
        </p:spPr>
        <p:txBody>
          <a:bodyPr wrap="square" lIns="86867" tIns="43462" rIns="86867" bIns="43462" rtlCol="0">
            <a:spAutoFit/>
          </a:bodyPr>
          <a:lstStyle/>
          <a:p>
            <a:r>
              <a:rPr lang="vi-VN" sz="3600" b="1" dirty="0">
                <a:latin typeface="HP001 4 hàng" panose="020B0603050302020204" pitchFamily="34" charset="0"/>
              </a:rPr>
              <a:t>Lá cành rụng hết</a:t>
            </a:r>
            <a:endParaRPr lang="vi-VN" sz="3600" b="1" dirty="0">
              <a:latin typeface="HP001 4 hàng" panose="020B0603050302020204" pitchFamily="34" charset="0"/>
            </a:endParaRPr>
          </a:p>
        </p:txBody>
      </p:sp>
      <p:cxnSp>
        <p:nvCxnSpPr>
          <p:cNvPr id="16" name="Straight Connector 15"/>
          <p:cNvCxnSpPr/>
          <p:nvPr/>
        </p:nvCxnSpPr>
        <p:spPr>
          <a:xfrm>
            <a:off x="3397485" y="2520248"/>
            <a:ext cx="212284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793995" y="-228611"/>
            <a:ext cx="2476499" cy="19957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76164" tIns="38080" rIns="76164" bIns="38080" rtlCol="0" anchor="ctr"/>
          <a:lstStyle/>
          <a:p>
            <a:r>
              <a:rPr lang="en-US" dirty="0" err="1">
                <a:solidFill>
                  <a:schemeClr val="tx1"/>
                </a:solidFill>
                <a:latin typeface="Arial-Rounded" pitchFamily="34" charset="0"/>
                <a:ea typeface="Arial-Rounded" pitchFamily="34" charset="0"/>
                <a:cs typeface="Arial-Rounded" pitchFamily="34" charset="0"/>
              </a:rPr>
              <a:t>Bài</a:t>
            </a:r>
            <a:r>
              <a:rPr lang="en-US" dirty="0">
                <a:solidFill>
                  <a:schemeClr val="tx1"/>
                </a:solidFill>
                <a:latin typeface="Arial-Rounded" pitchFamily="34" charset="0"/>
                <a:ea typeface="Arial-Rounded" pitchFamily="34" charset="0"/>
                <a:cs typeface="Arial-Rounded" pitchFamily="34" charset="0"/>
              </a:rPr>
              <a:t> </a:t>
            </a:r>
            <a:r>
              <a:rPr lang="en-US" dirty="0" err="1">
                <a:solidFill>
                  <a:schemeClr val="tx1"/>
                </a:solidFill>
                <a:latin typeface="Arial-Rounded" pitchFamily="34" charset="0"/>
                <a:ea typeface="Arial-Rounded" pitchFamily="34" charset="0"/>
                <a:cs typeface="Arial-Rounded" pitchFamily="34" charset="0"/>
              </a:rPr>
              <a:t>giảng</a:t>
            </a:r>
            <a:r>
              <a:rPr lang="en-US" dirty="0">
                <a:solidFill>
                  <a:schemeClr val="tx1"/>
                </a:solidFill>
                <a:latin typeface="Arial-Rounded" pitchFamily="34" charset="0"/>
                <a:ea typeface="Arial-Rounded" pitchFamily="34" charset="0"/>
                <a:cs typeface="Arial-Rounded" pitchFamily="34" charset="0"/>
              </a:rPr>
              <a:t> </a:t>
            </a:r>
            <a:r>
              <a:rPr lang="en-US" dirty="0" err="1">
                <a:solidFill>
                  <a:schemeClr val="tx1"/>
                </a:solidFill>
                <a:latin typeface="Arial-Rounded" pitchFamily="34" charset="0"/>
                <a:ea typeface="Arial-Rounded" pitchFamily="34" charset="0"/>
                <a:cs typeface="Arial-Rounded" pitchFamily="34" charset="0"/>
              </a:rPr>
              <a:t>thiết</a:t>
            </a:r>
            <a:r>
              <a:rPr lang="en-US" dirty="0">
                <a:solidFill>
                  <a:schemeClr val="tx1"/>
                </a:solidFill>
                <a:latin typeface="Arial-Rounded" pitchFamily="34" charset="0"/>
                <a:ea typeface="Arial-Rounded" pitchFamily="34" charset="0"/>
                <a:cs typeface="Arial-Rounded" pitchFamily="34" charset="0"/>
              </a:rPr>
              <a:t> </a:t>
            </a:r>
            <a:r>
              <a:rPr lang="en-US" dirty="0" err="1">
                <a:solidFill>
                  <a:schemeClr val="tx1"/>
                </a:solidFill>
                <a:latin typeface="Arial-Rounded" pitchFamily="34" charset="0"/>
                <a:ea typeface="Arial-Rounded" pitchFamily="34" charset="0"/>
                <a:cs typeface="Arial-Rounded" pitchFamily="34" charset="0"/>
              </a:rPr>
              <a:t>kế</a:t>
            </a:r>
            <a:r>
              <a:rPr lang="en-US" dirty="0">
                <a:solidFill>
                  <a:schemeClr val="tx1"/>
                </a:solidFill>
                <a:latin typeface="Arial-Rounded" pitchFamily="34" charset="0"/>
                <a:ea typeface="Arial-Rounded" pitchFamily="34" charset="0"/>
                <a:cs typeface="Arial-Rounded" pitchFamily="34" charset="0"/>
              </a:rPr>
              <a:t> </a:t>
            </a:r>
            <a:r>
              <a:rPr lang="en-US" dirty="0" err="1">
                <a:solidFill>
                  <a:schemeClr val="tx1"/>
                </a:solidFill>
                <a:latin typeface="Arial-Rounded" pitchFamily="34" charset="0"/>
                <a:ea typeface="Arial-Rounded" pitchFamily="34" charset="0"/>
                <a:cs typeface="Arial-Rounded" pitchFamily="34" charset="0"/>
              </a:rPr>
              <a:t>bởi</a:t>
            </a:r>
            <a:r>
              <a:rPr lang="en-US" dirty="0">
                <a:solidFill>
                  <a:schemeClr val="tx1"/>
                </a:solidFill>
                <a:latin typeface="Arial-Rounded" pitchFamily="34" charset="0"/>
                <a:ea typeface="Arial-Rounded" pitchFamily="34" charset="0"/>
                <a:cs typeface="Arial-Rounded" pitchFamily="34" charset="0"/>
              </a:rPr>
              <a:t> </a:t>
            </a:r>
            <a:r>
              <a:rPr lang="en-US" dirty="0" err="1">
                <a:solidFill>
                  <a:schemeClr val="tx1"/>
                </a:solidFill>
                <a:latin typeface="Arial-Rounded" pitchFamily="34" charset="0"/>
                <a:ea typeface="Arial-Rounded" pitchFamily="34" charset="0"/>
                <a:cs typeface="Arial-Rounded" pitchFamily="34" charset="0"/>
              </a:rPr>
              <a:t>Vũ</a:t>
            </a:r>
            <a:r>
              <a:rPr lang="en-US" dirty="0">
                <a:solidFill>
                  <a:schemeClr val="tx1"/>
                </a:solidFill>
                <a:latin typeface="Arial-Rounded" pitchFamily="34" charset="0"/>
                <a:ea typeface="Arial-Rounded" pitchFamily="34" charset="0"/>
                <a:cs typeface="Arial-Rounded" pitchFamily="34" charset="0"/>
              </a:rPr>
              <a:t> </a:t>
            </a:r>
            <a:r>
              <a:rPr lang="en-US" dirty="0" err="1">
                <a:solidFill>
                  <a:schemeClr val="tx1"/>
                </a:solidFill>
                <a:latin typeface="Arial-Rounded" pitchFamily="34" charset="0"/>
                <a:ea typeface="Arial-Rounded" pitchFamily="34" charset="0"/>
                <a:cs typeface="Arial-Rounded" pitchFamily="34" charset="0"/>
              </a:rPr>
              <a:t>Hồng</a:t>
            </a:r>
            <a:r>
              <a:rPr lang="en-US" dirty="0">
                <a:solidFill>
                  <a:schemeClr val="tx1"/>
                </a:solidFill>
                <a:latin typeface="Arial-Rounded" pitchFamily="34" charset="0"/>
                <a:ea typeface="Arial-Rounded" pitchFamily="34" charset="0"/>
                <a:cs typeface="Arial-Rounded" pitchFamily="34" charset="0"/>
              </a:rPr>
              <a:t>.</a:t>
            </a:r>
          </a:p>
          <a:p>
            <a:r>
              <a:rPr lang="en-US" dirty="0">
                <a:solidFill>
                  <a:schemeClr val="tx1"/>
                </a:solidFill>
                <a:latin typeface="Arial-Rounded" pitchFamily="34" charset="0"/>
                <a:ea typeface="Arial-Rounded" pitchFamily="34" charset="0"/>
                <a:cs typeface="Arial-Rounded" pitchFamily="34" charset="0"/>
              </a:rPr>
              <a:t>LH: FB </a:t>
            </a:r>
            <a:r>
              <a:rPr lang="en-US" dirty="0" err="1">
                <a:solidFill>
                  <a:schemeClr val="tx1"/>
                </a:solidFill>
                <a:latin typeface="Arial-Rounded" pitchFamily="34" charset="0"/>
                <a:ea typeface="Arial-Rounded" pitchFamily="34" charset="0"/>
                <a:cs typeface="Arial-Rounded" pitchFamily="34" charset="0"/>
              </a:rPr>
              <a:t>Vũ</a:t>
            </a:r>
            <a:r>
              <a:rPr lang="en-US" dirty="0">
                <a:solidFill>
                  <a:schemeClr val="tx1"/>
                </a:solidFill>
                <a:latin typeface="Arial-Rounded" pitchFamily="34" charset="0"/>
                <a:ea typeface="Arial-Rounded" pitchFamily="34" charset="0"/>
                <a:cs typeface="Arial-Rounded" pitchFamily="34" charset="0"/>
              </a:rPr>
              <a:t> </a:t>
            </a:r>
            <a:r>
              <a:rPr lang="en-US" dirty="0" err="1">
                <a:solidFill>
                  <a:schemeClr val="tx1"/>
                </a:solidFill>
                <a:latin typeface="Arial-Rounded" pitchFamily="34" charset="0"/>
                <a:ea typeface="Arial-Rounded" pitchFamily="34" charset="0"/>
                <a:cs typeface="Arial-Rounded" pitchFamily="34" charset="0"/>
              </a:rPr>
              <a:t>Hồng</a:t>
            </a:r>
            <a:r>
              <a:rPr lang="en-US" dirty="0">
                <a:solidFill>
                  <a:schemeClr val="tx1"/>
                </a:solidFill>
                <a:latin typeface="Arial-Rounded" pitchFamily="34" charset="0"/>
                <a:ea typeface="Arial-Rounded" pitchFamily="34" charset="0"/>
                <a:cs typeface="Arial-Rounded" pitchFamily="34" charset="0"/>
              </a:rPr>
              <a:t> | https://www.facebook.com/vuhong1972/ | hongvu7219@gmail.com</a:t>
            </a:r>
          </a:p>
        </p:txBody>
      </p:sp>
      <p:sp>
        <p:nvSpPr>
          <p:cNvPr id="15" name="Rectangle 14"/>
          <p:cNvSpPr/>
          <p:nvPr/>
        </p:nvSpPr>
        <p:spPr>
          <a:xfrm>
            <a:off x="-2808515" y="1451207"/>
            <a:ext cx="2561772" cy="2246769"/>
          </a:xfrm>
          <a:prstGeom prst="rect">
            <a:avLst/>
          </a:prstGeom>
          <a:solidFill>
            <a:schemeClr val="bg1"/>
          </a:solidFill>
        </p:spPr>
        <p:txBody>
          <a:bodyPr wrap="square">
            <a:spAutoFit/>
          </a:bodyPr>
          <a:lstStyle/>
          <a:p>
            <a:pPr lvl="0" defTabSz="914400">
              <a:defRPr/>
            </a:pPr>
            <a:r>
              <a:rPr lang="en-US" sz="2000" dirty="0" err="1">
                <a:latin typeface="Arial-Rounded" pitchFamily="34" charset="0"/>
                <a:ea typeface="Arial-Rounded" pitchFamily="34" charset="0"/>
                <a:cs typeface="Arial-Rounded" pitchFamily="34" charset="0"/>
              </a:rPr>
              <a:t>Bài</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giảng</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được</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thiết</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kế</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bởi</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Vũ</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Hồng</a:t>
            </a:r>
            <a:endParaRPr lang="en-US" sz="2000" dirty="0">
              <a:latin typeface="Arial-Rounded" pitchFamily="34" charset="0"/>
              <a:ea typeface="Arial-Rounded" pitchFamily="34" charset="0"/>
              <a:cs typeface="Arial-Rounded" pitchFamily="34" charset="0"/>
            </a:endParaRPr>
          </a:p>
          <a:p>
            <a:pPr lvl="0" defTabSz="914400">
              <a:defRPr/>
            </a:pPr>
            <a:r>
              <a:rPr lang="en-US" sz="2000" dirty="0">
                <a:latin typeface="Arial-Rounded" pitchFamily="34" charset="0"/>
                <a:ea typeface="Arial-Rounded" pitchFamily="34" charset="0"/>
                <a:cs typeface="Arial-Rounded" pitchFamily="34" charset="0"/>
              </a:rPr>
              <a:t>LH: FB </a:t>
            </a:r>
            <a:r>
              <a:rPr lang="en-US" sz="2000" dirty="0" err="1">
                <a:latin typeface="Arial-Rounded" pitchFamily="34" charset="0"/>
                <a:ea typeface="Arial-Rounded" pitchFamily="34" charset="0"/>
                <a:cs typeface="Arial-Rounded" pitchFamily="34" charset="0"/>
              </a:rPr>
              <a:t>Vũ</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Hồng</a:t>
            </a:r>
            <a:r>
              <a:rPr lang="en-US" sz="2000" dirty="0">
                <a:latin typeface="Arial-Rounded" pitchFamily="34" charset="0"/>
                <a:ea typeface="Arial-Rounded" pitchFamily="34" charset="0"/>
                <a:cs typeface="Arial-Rounded" pitchFamily="34" charset="0"/>
              </a:rPr>
              <a:t> - </a:t>
            </a:r>
            <a:r>
              <a:rPr lang="en-US" sz="2000" dirty="0">
                <a:latin typeface="Arial-Rounded" pitchFamily="34" charset="0"/>
                <a:ea typeface="Arial-Rounded" pitchFamily="34" charset="0"/>
                <a:cs typeface="Arial-Rounded" pitchFamily="34" charset="0"/>
                <a:hlinkClick r:id="rId3"/>
              </a:rPr>
              <a:t>https://www.facebook.com/vuhong1972</a:t>
            </a:r>
            <a:r>
              <a:rPr lang="en-US" sz="2000" dirty="0" smtClean="0">
                <a:latin typeface="Arial-Rounded" pitchFamily="34" charset="0"/>
                <a:ea typeface="Arial-Rounded" pitchFamily="34" charset="0"/>
                <a:cs typeface="Arial-Rounded" pitchFamily="34" charset="0"/>
                <a:hlinkClick r:id="rId3"/>
              </a:rPr>
              <a:t>/</a:t>
            </a:r>
            <a:r>
              <a:rPr lang="en-US" sz="2000" dirty="0" smtClean="0">
                <a:latin typeface="Arial-Rounded" pitchFamily="34" charset="0"/>
                <a:ea typeface="Arial-Rounded" pitchFamily="34" charset="0"/>
                <a:cs typeface="Arial-Rounded" pitchFamily="34" charset="0"/>
              </a:rPr>
              <a:t> | </a:t>
            </a:r>
            <a:r>
              <a:rPr lang="en-US" sz="2000" dirty="0" smtClean="0">
                <a:latin typeface="Arial-Rounded" pitchFamily="34" charset="0"/>
                <a:ea typeface="Arial-Rounded" pitchFamily="34" charset="0"/>
                <a:cs typeface="Arial-Rounded" pitchFamily="34" charset="0"/>
                <a:hlinkClick r:id="rId4"/>
              </a:rPr>
              <a:t>hongvu7219@gmail.com</a:t>
            </a:r>
            <a:r>
              <a:rPr lang="en-US" sz="2000" dirty="0" smtClean="0">
                <a:latin typeface="Arial-Rounded" pitchFamily="34" charset="0"/>
                <a:ea typeface="Arial-Rounded" pitchFamily="34" charset="0"/>
                <a:cs typeface="Arial-Rounded" pitchFamily="34" charset="0"/>
              </a:rPr>
              <a:t> </a:t>
            </a:r>
            <a:endParaRPr lang="en-US" sz="2000" dirty="0">
              <a:latin typeface="Arial-Rounded" pitchFamily="34" charset="0"/>
              <a:ea typeface="Arial-Rounded" pitchFamily="34" charset="0"/>
              <a:cs typeface="Arial-Rounded" pitchFamily="34" charset="0"/>
            </a:endParaRPr>
          </a:p>
        </p:txBody>
      </p:sp>
      <p:pic>
        <p:nvPicPr>
          <p:cNvPr id="17" name="Picture 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6481" y="4012149"/>
            <a:ext cx="1984561" cy="198456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11464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261247" y="344331"/>
            <a:ext cx="10420257" cy="6217087"/>
            <a:chOff x="1258127" y="344330"/>
            <a:chExt cx="10394478" cy="6217087"/>
          </a:xfrm>
        </p:grpSpPr>
        <p:sp>
          <p:nvSpPr>
            <p:cNvPr id="2" name="TextBox 1"/>
            <p:cNvSpPr txBox="1"/>
            <p:nvPr/>
          </p:nvSpPr>
          <p:spPr>
            <a:xfrm>
              <a:off x="1258127" y="344330"/>
              <a:ext cx="10394478" cy="6217087"/>
            </a:xfrm>
            <a:prstGeom prst="rect">
              <a:avLst/>
            </a:prstGeom>
            <a:noFill/>
          </p:spPr>
          <p:txBody>
            <a:bodyPr wrap="square" rtlCol="0">
              <a:spAutoFit/>
            </a:bodyPr>
            <a:lstStyle/>
            <a:p>
              <a:pPr defTabSz="911989">
                <a:lnSpc>
                  <a:spcPct val="165000"/>
                </a:lnSpc>
              </a:pPr>
              <a:r>
                <a:rPr lang="en-US" sz="2700" dirty="0">
                  <a:solidFill>
                    <a:prstClr val="black"/>
                  </a:solidFill>
                  <a:latin typeface="HP001" pitchFamily="34" charset="0"/>
                  <a:ea typeface="HP001" pitchFamily="34" charset="0"/>
                </a:rPr>
                <a:t>222222222222222222222222222222222222222222222222222211111111111111111111111111111111111111111111111111111111111111111111111111111111111</a:t>
              </a:r>
            </a:p>
          </p:txBody>
        </p:sp>
        <p:cxnSp>
          <p:nvCxnSpPr>
            <p:cNvPr id="11" name="Straight Connector 10"/>
            <p:cNvCxnSpPr/>
            <p:nvPr/>
          </p:nvCxnSpPr>
          <p:spPr>
            <a:xfrm>
              <a:off x="1333017" y="448983"/>
              <a:ext cx="0" cy="610421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3141381" y="1427419"/>
            <a:ext cx="9777045" cy="641771"/>
          </a:xfrm>
          <a:prstGeom prst="rect">
            <a:avLst/>
          </a:prstGeom>
          <a:noFill/>
        </p:spPr>
        <p:txBody>
          <a:bodyPr wrap="square" lIns="86867" tIns="43462" rIns="86867" bIns="43462" rtlCol="0">
            <a:spAutoFit/>
          </a:bodyPr>
          <a:lstStyle/>
          <a:p>
            <a:r>
              <a:rPr lang="vi-VN" sz="3600" b="1" dirty="0">
                <a:latin typeface="HP001 4 hàng" panose="020B0603050302020204" pitchFamily="34" charset="0"/>
              </a:rPr>
              <a:t>Chắc là nó rét!</a:t>
            </a:r>
            <a:endParaRPr lang="en-US" sz="3500" b="1" dirty="0">
              <a:solidFill>
                <a:srgbClr val="002060"/>
              </a:solidFill>
              <a:latin typeface="HP001 4 hàng" panose="020B0603050302020204" pitchFamily="34" charset="0"/>
            </a:endParaRPr>
          </a:p>
        </p:txBody>
      </p:sp>
      <p:sp>
        <p:nvSpPr>
          <p:cNvPr id="7" name="TextBox 6"/>
          <p:cNvSpPr txBox="1"/>
          <p:nvPr/>
        </p:nvSpPr>
        <p:spPr>
          <a:xfrm>
            <a:off x="3221146" y="2088065"/>
            <a:ext cx="10782283" cy="641771"/>
          </a:xfrm>
          <a:prstGeom prst="rect">
            <a:avLst/>
          </a:prstGeom>
          <a:noFill/>
        </p:spPr>
        <p:txBody>
          <a:bodyPr wrap="square" lIns="86867" tIns="43462" rIns="86867" bIns="43462" rtlCol="0">
            <a:spAutoFit/>
          </a:bodyPr>
          <a:lstStyle/>
          <a:p>
            <a:r>
              <a:rPr lang="vi-VN" sz="3600" b="1" dirty="0">
                <a:latin typeface="HP001 4 hàng" panose="020B0603050302020204" pitchFamily="34" charset="0"/>
              </a:rPr>
              <a:t>Khi vào mùa nắng</a:t>
            </a:r>
            <a:endParaRPr lang="vi-VN" sz="3600" b="1" dirty="0">
              <a:latin typeface="HP001 4 hàng" panose="020B0603050302020204" pitchFamily="34" charset="0"/>
            </a:endParaRPr>
          </a:p>
        </p:txBody>
      </p:sp>
      <p:sp>
        <p:nvSpPr>
          <p:cNvPr id="8" name="TextBox 7"/>
          <p:cNvSpPr txBox="1"/>
          <p:nvPr/>
        </p:nvSpPr>
        <p:spPr>
          <a:xfrm>
            <a:off x="3221146" y="2767585"/>
            <a:ext cx="11150920" cy="641771"/>
          </a:xfrm>
          <a:prstGeom prst="rect">
            <a:avLst/>
          </a:prstGeom>
          <a:noFill/>
        </p:spPr>
        <p:txBody>
          <a:bodyPr wrap="square" lIns="86867" tIns="43462" rIns="86867" bIns="43462" rtlCol="0">
            <a:spAutoFit/>
          </a:bodyPr>
          <a:lstStyle/>
          <a:p>
            <a:r>
              <a:rPr lang="vi-VN" sz="3600" b="1" dirty="0">
                <a:latin typeface="HP001 4 hàng" panose="020B0603050302020204" pitchFamily="34" charset="0"/>
              </a:rPr>
              <a:t>Tán lá xòe ra</a:t>
            </a:r>
            <a:endParaRPr lang="vi-VN" sz="3600" b="1" dirty="0">
              <a:latin typeface="HP001 4 hàng" panose="020B0603050302020204" pitchFamily="34" charset="0"/>
            </a:endParaRPr>
          </a:p>
        </p:txBody>
      </p:sp>
      <p:sp>
        <p:nvSpPr>
          <p:cNvPr id="9" name="TextBox 8"/>
          <p:cNvSpPr txBox="1"/>
          <p:nvPr/>
        </p:nvSpPr>
        <p:spPr>
          <a:xfrm>
            <a:off x="3141381" y="3447105"/>
            <a:ext cx="10134799" cy="641771"/>
          </a:xfrm>
          <a:prstGeom prst="rect">
            <a:avLst/>
          </a:prstGeom>
          <a:noFill/>
        </p:spPr>
        <p:txBody>
          <a:bodyPr wrap="square" lIns="86867" tIns="43462" rIns="86867" bIns="43462" rtlCol="0">
            <a:spAutoFit/>
          </a:bodyPr>
          <a:lstStyle/>
          <a:p>
            <a:r>
              <a:rPr lang="vi-VN" sz="3600" b="1" dirty="0">
                <a:latin typeface="HP001 4 hàng" panose="020B0603050302020204" pitchFamily="34" charset="0"/>
              </a:rPr>
              <a:t>Như cái ô to</a:t>
            </a:r>
            <a:endParaRPr lang="vi-VN" sz="3600" b="1" dirty="0">
              <a:latin typeface="HP001 4 hàng" panose="020B0603050302020204" pitchFamily="34" charset="0"/>
            </a:endParaRPr>
          </a:p>
        </p:txBody>
      </p:sp>
      <p:sp>
        <p:nvSpPr>
          <p:cNvPr id="13" name="Rectangle 12"/>
          <p:cNvSpPr/>
          <p:nvPr/>
        </p:nvSpPr>
        <p:spPr>
          <a:xfrm>
            <a:off x="-2793995" y="-228611"/>
            <a:ext cx="2476499" cy="19957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76164" tIns="38080" rIns="76164" bIns="38080" rtlCol="0" anchor="ctr"/>
          <a:lstStyle/>
          <a:p>
            <a:r>
              <a:rPr lang="en-US" dirty="0" err="1">
                <a:solidFill>
                  <a:schemeClr val="tx1"/>
                </a:solidFill>
                <a:latin typeface="Arial-Rounded" pitchFamily="34" charset="0"/>
                <a:ea typeface="Arial-Rounded" pitchFamily="34" charset="0"/>
                <a:cs typeface="Arial-Rounded" pitchFamily="34" charset="0"/>
              </a:rPr>
              <a:t>Bài</a:t>
            </a:r>
            <a:r>
              <a:rPr lang="en-US" dirty="0">
                <a:solidFill>
                  <a:schemeClr val="tx1"/>
                </a:solidFill>
                <a:latin typeface="Arial-Rounded" pitchFamily="34" charset="0"/>
                <a:ea typeface="Arial-Rounded" pitchFamily="34" charset="0"/>
                <a:cs typeface="Arial-Rounded" pitchFamily="34" charset="0"/>
              </a:rPr>
              <a:t> </a:t>
            </a:r>
            <a:r>
              <a:rPr lang="en-US" dirty="0" err="1">
                <a:solidFill>
                  <a:schemeClr val="tx1"/>
                </a:solidFill>
                <a:latin typeface="Arial-Rounded" pitchFamily="34" charset="0"/>
                <a:ea typeface="Arial-Rounded" pitchFamily="34" charset="0"/>
                <a:cs typeface="Arial-Rounded" pitchFamily="34" charset="0"/>
              </a:rPr>
              <a:t>giảng</a:t>
            </a:r>
            <a:r>
              <a:rPr lang="en-US" dirty="0">
                <a:solidFill>
                  <a:schemeClr val="tx1"/>
                </a:solidFill>
                <a:latin typeface="Arial-Rounded" pitchFamily="34" charset="0"/>
                <a:ea typeface="Arial-Rounded" pitchFamily="34" charset="0"/>
                <a:cs typeface="Arial-Rounded" pitchFamily="34" charset="0"/>
              </a:rPr>
              <a:t> </a:t>
            </a:r>
            <a:r>
              <a:rPr lang="en-US" dirty="0" err="1">
                <a:solidFill>
                  <a:schemeClr val="tx1"/>
                </a:solidFill>
                <a:latin typeface="Arial-Rounded" pitchFamily="34" charset="0"/>
                <a:ea typeface="Arial-Rounded" pitchFamily="34" charset="0"/>
                <a:cs typeface="Arial-Rounded" pitchFamily="34" charset="0"/>
              </a:rPr>
              <a:t>thiết</a:t>
            </a:r>
            <a:r>
              <a:rPr lang="en-US" dirty="0">
                <a:solidFill>
                  <a:schemeClr val="tx1"/>
                </a:solidFill>
                <a:latin typeface="Arial-Rounded" pitchFamily="34" charset="0"/>
                <a:ea typeface="Arial-Rounded" pitchFamily="34" charset="0"/>
                <a:cs typeface="Arial-Rounded" pitchFamily="34" charset="0"/>
              </a:rPr>
              <a:t> </a:t>
            </a:r>
            <a:r>
              <a:rPr lang="en-US" dirty="0" err="1">
                <a:solidFill>
                  <a:schemeClr val="tx1"/>
                </a:solidFill>
                <a:latin typeface="Arial-Rounded" pitchFamily="34" charset="0"/>
                <a:ea typeface="Arial-Rounded" pitchFamily="34" charset="0"/>
                <a:cs typeface="Arial-Rounded" pitchFamily="34" charset="0"/>
              </a:rPr>
              <a:t>kế</a:t>
            </a:r>
            <a:r>
              <a:rPr lang="en-US" dirty="0">
                <a:solidFill>
                  <a:schemeClr val="tx1"/>
                </a:solidFill>
                <a:latin typeface="Arial-Rounded" pitchFamily="34" charset="0"/>
                <a:ea typeface="Arial-Rounded" pitchFamily="34" charset="0"/>
                <a:cs typeface="Arial-Rounded" pitchFamily="34" charset="0"/>
              </a:rPr>
              <a:t> </a:t>
            </a:r>
            <a:r>
              <a:rPr lang="en-US" dirty="0" err="1">
                <a:solidFill>
                  <a:schemeClr val="tx1"/>
                </a:solidFill>
                <a:latin typeface="Arial-Rounded" pitchFamily="34" charset="0"/>
                <a:ea typeface="Arial-Rounded" pitchFamily="34" charset="0"/>
                <a:cs typeface="Arial-Rounded" pitchFamily="34" charset="0"/>
              </a:rPr>
              <a:t>bởi</a:t>
            </a:r>
            <a:r>
              <a:rPr lang="en-US" dirty="0">
                <a:solidFill>
                  <a:schemeClr val="tx1"/>
                </a:solidFill>
                <a:latin typeface="Arial-Rounded" pitchFamily="34" charset="0"/>
                <a:ea typeface="Arial-Rounded" pitchFamily="34" charset="0"/>
                <a:cs typeface="Arial-Rounded" pitchFamily="34" charset="0"/>
              </a:rPr>
              <a:t> </a:t>
            </a:r>
            <a:r>
              <a:rPr lang="en-US" dirty="0" err="1">
                <a:solidFill>
                  <a:schemeClr val="tx1"/>
                </a:solidFill>
                <a:latin typeface="Arial-Rounded" pitchFamily="34" charset="0"/>
                <a:ea typeface="Arial-Rounded" pitchFamily="34" charset="0"/>
                <a:cs typeface="Arial-Rounded" pitchFamily="34" charset="0"/>
              </a:rPr>
              <a:t>Vũ</a:t>
            </a:r>
            <a:r>
              <a:rPr lang="en-US" dirty="0">
                <a:solidFill>
                  <a:schemeClr val="tx1"/>
                </a:solidFill>
                <a:latin typeface="Arial-Rounded" pitchFamily="34" charset="0"/>
                <a:ea typeface="Arial-Rounded" pitchFamily="34" charset="0"/>
                <a:cs typeface="Arial-Rounded" pitchFamily="34" charset="0"/>
              </a:rPr>
              <a:t> </a:t>
            </a:r>
            <a:r>
              <a:rPr lang="en-US" dirty="0" err="1">
                <a:solidFill>
                  <a:schemeClr val="tx1"/>
                </a:solidFill>
                <a:latin typeface="Arial-Rounded" pitchFamily="34" charset="0"/>
                <a:ea typeface="Arial-Rounded" pitchFamily="34" charset="0"/>
                <a:cs typeface="Arial-Rounded" pitchFamily="34" charset="0"/>
              </a:rPr>
              <a:t>Hồng</a:t>
            </a:r>
            <a:r>
              <a:rPr lang="en-US" dirty="0">
                <a:solidFill>
                  <a:schemeClr val="tx1"/>
                </a:solidFill>
                <a:latin typeface="Arial-Rounded" pitchFamily="34" charset="0"/>
                <a:ea typeface="Arial-Rounded" pitchFamily="34" charset="0"/>
                <a:cs typeface="Arial-Rounded" pitchFamily="34" charset="0"/>
              </a:rPr>
              <a:t>.</a:t>
            </a:r>
          </a:p>
          <a:p>
            <a:r>
              <a:rPr lang="en-US" dirty="0">
                <a:solidFill>
                  <a:schemeClr val="tx1"/>
                </a:solidFill>
                <a:latin typeface="Arial-Rounded" pitchFamily="34" charset="0"/>
                <a:ea typeface="Arial-Rounded" pitchFamily="34" charset="0"/>
                <a:cs typeface="Arial-Rounded" pitchFamily="34" charset="0"/>
              </a:rPr>
              <a:t>LH: FB </a:t>
            </a:r>
            <a:r>
              <a:rPr lang="en-US" dirty="0" err="1">
                <a:solidFill>
                  <a:schemeClr val="tx1"/>
                </a:solidFill>
                <a:latin typeface="Arial-Rounded" pitchFamily="34" charset="0"/>
                <a:ea typeface="Arial-Rounded" pitchFamily="34" charset="0"/>
                <a:cs typeface="Arial-Rounded" pitchFamily="34" charset="0"/>
              </a:rPr>
              <a:t>Vũ</a:t>
            </a:r>
            <a:r>
              <a:rPr lang="en-US" dirty="0">
                <a:solidFill>
                  <a:schemeClr val="tx1"/>
                </a:solidFill>
                <a:latin typeface="Arial-Rounded" pitchFamily="34" charset="0"/>
                <a:ea typeface="Arial-Rounded" pitchFamily="34" charset="0"/>
                <a:cs typeface="Arial-Rounded" pitchFamily="34" charset="0"/>
              </a:rPr>
              <a:t> </a:t>
            </a:r>
            <a:r>
              <a:rPr lang="en-US" dirty="0" err="1">
                <a:solidFill>
                  <a:schemeClr val="tx1"/>
                </a:solidFill>
                <a:latin typeface="Arial-Rounded" pitchFamily="34" charset="0"/>
                <a:ea typeface="Arial-Rounded" pitchFamily="34" charset="0"/>
                <a:cs typeface="Arial-Rounded" pitchFamily="34" charset="0"/>
              </a:rPr>
              <a:t>Hồng</a:t>
            </a:r>
            <a:r>
              <a:rPr lang="en-US" dirty="0">
                <a:solidFill>
                  <a:schemeClr val="tx1"/>
                </a:solidFill>
                <a:latin typeface="Arial-Rounded" pitchFamily="34" charset="0"/>
                <a:ea typeface="Arial-Rounded" pitchFamily="34" charset="0"/>
                <a:cs typeface="Arial-Rounded" pitchFamily="34" charset="0"/>
              </a:rPr>
              <a:t> | https://www.facebook.com/vuhong1972/ | hongvu7219@gmail.com</a:t>
            </a:r>
          </a:p>
        </p:txBody>
      </p:sp>
      <p:sp>
        <p:nvSpPr>
          <p:cNvPr id="15" name="Rectangle 14"/>
          <p:cNvSpPr/>
          <p:nvPr/>
        </p:nvSpPr>
        <p:spPr>
          <a:xfrm>
            <a:off x="-2808515" y="1451207"/>
            <a:ext cx="2561772" cy="2246769"/>
          </a:xfrm>
          <a:prstGeom prst="rect">
            <a:avLst/>
          </a:prstGeom>
          <a:solidFill>
            <a:schemeClr val="bg1"/>
          </a:solidFill>
        </p:spPr>
        <p:txBody>
          <a:bodyPr wrap="square">
            <a:spAutoFit/>
          </a:bodyPr>
          <a:lstStyle/>
          <a:p>
            <a:pPr lvl="0" defTabSz="914400">
              <a:defRPr/>
            </a:pPr>
            <a:r>
              <a:rPr lang="en-US" sz="2000" dirty="0" err="1">
                <a:latin typeface="Arial-Rounded" pitchFamily="34" charset="0"/>
                <a:ea typeface="Arial-Rounded" pitchFamily="34" charset="0"/>
                <a:cs typeface="Arial-Rounded" pitchFamily="34" charset="0"/>
              </a:rPr>
              <a:t>Bài</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giảng</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được</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thiết</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kế</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bởi</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Vũ</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Hồng</a:t>
            </a:r>
            <a:endParaRPr lang="en-US" sz="2000" dirty="0">
              <a:latin typeface="Arial-Rounded" pitchFamily="34" charset="0"/>
              <a:ea typeface="Arial-Rounded" pitchFamily="34" charset="0"/>
              <a:cs typeface="Arial-Rounded" pitchFamily="34" charset="0"/>
            </a:endParaRPr>
          </a:p>
          <a:p>
            <a:pPr lvl="0" defTabSz="914400">
              <a:defRPr/>
            </a:pPr>
            <a:r>
              <a:rPr lang="en-US" sz="2000" dirty="0">
                <a:latin typeface="Arial-Rounded" pitchFamily="34" charset="0"/>
                <a:ea typeface="Arial-Rounded" pitchFamily="34" charset="0"/>
                <a:cs typeface="Arial-Rounded" pitchFamily="34" charset="0"/>
              </a:rPr>
              <a:t>LH: FB </a:t>
            </a:r>
            <a:r>
              <a:rPr lang="en-US" sz="2000" dirty="0" err="1">
                <a:latin typeface="Arial-Rounded" pitchFamily="34" charset="0"/>
                <a:ea typeface="Arial-Rounded" pitchFamily="34" charset="0"/>
                <a:cs typeface="Arial-Rounded" pitchFamily="34" charset="0"/>
              </a:rPr>
              <a:t>Vũ</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Hồng</a:t>
            </a:r>
            <a:r>
              <a:rPr lang="en-US" sz="2000" dirty="0">
                <a:latin typeface="Arial-Rounded" pitchFamily="34" charset="0"/>
                <a:ea typeface="Arial-Rounded" pitchFamily="34" charset="0"/>
                <a:cs typeface="Arial-Rounded" pitchFamily="34" charset="0"/>
              </a:rPr>
              <a:t> - </a:t>
            </a:r>
            <a:r>
              <a:rPr lang="en-US" sz="2000" dirty="0">
                <a:latin typeface="Arial-Rounded" pitchFamily="34" charset="0"/>
                <a:ea typeface="Arial-Rounded" pitchFamily="34" charset="0"/>
                <a:cs typeface="Arial-Rounded" pitchFamily="34" charset="0"/>
                <a:hlinkClick r:id="rId3"/>
              </a:rPr>
              <a:t>https://www.facebook.com/vuhong1972</a:t>
            </a:r>
            <a:r>
              <a:rPr lang="en-US" sz="2000" dirty="0" smtClean="0">
                <a:latin typeface="Arial-Rounded" pitchFamily="34" charset="0"/>
                <a:ea typeface="Arial-Rounded" pitchFamily="34" charset="0"/>
                <a:cs typeface="Arial-Rounded" pitchFamily="34" charset="0"/>
                <a:hlinkClick r:id="rId3"/>
              </a:rPr>
              <a:t>/</a:t>
            </a:r>
            <a:r>
              <a:rPr lang="en-US" sz="2000" dirty="0" smtClean="0">
                <a:latin typeface="Arial-Rounded" pitchFamily="34" charset="0"/>
                <a:ea typeface="Arial-Rounded" pitchFamily="34" charset="0"/>
                <a:cs typeface="Arial-Rounded" pitchFamily="34" charset="0"/>
              </a:rPr>
              <a:t> | </a:t>
            </a:r>
            <a:r>
              <a:rPr lang="en-US" sz="2000" dirty="0" smtClean="0">
                <a:latin typeface="Arial-Rounded" pitchFamily="34" charset="0"/>
                <a:ea typeface="Arial-Rounded" pitchFamily="34" charset="0"/>
                <a:cs typeface="Arial-Rounded" pitchFamily="34" charset="0"/>
                <a:hlinkClick r:id="rId4"/>
              </a:rPr>
              <a:t>hongvu7219@gmail.com</a:t>
            </a:r>
            <a:r>
              <a:rPr lang="en-US" sz="2000" dirty="0" smtClean="0">
                <a:latin typeface="Arial-Rounded" pitchFamily="34" charset="0"/>
                <a:ea typeface="Arial-Rounded" pitchFamily="34" charset="0"/>
                <a:cs typeface="Arial-Rounded" pitchFamily="34" charset="0"/>
              </a:rPr>
              <a:t> </a:t>
            </a:r>
            <a:endParaRPr lang="en-US" sz="2000" dirty="0">
              <a:latin typeface="Arial-Rounded" pitchFamily="34" charset="0"/>
              <a:ea typeface="Arial-Rounded" pitchFamily="34" charset="0"/>
              <a:cs typeface="Arial-Rounded" pitchFamily="34" charset="0"/>
            </a:endParaRPr>
          </a:p>
        </p:txBody>
      </p:sp>
      <p:pic>
        <p:nvPicPr>
          <p:cNvPr id="17" name="Picture 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6481" y="4012149"/>
            <a:ext cx="1984561" cy="198456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85517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1026322-C0E0-4A42-8F0A-D016836936E8}"/>
              </a:ext>
            </a:extLst>
          </p:cNvPr>
          <p:cNvSpPr txBox="1"/>
          <p:nvPr/>
        </p:nvSpPr>
        <p:spPr>
          <a:xfrm>
            <a:off x="2051503" y="49809"/>
            <a:ext cx="3717701" cy="646331"/>
          </a:xfrm>
          <a:prstGeom prst="rect">
            <a:avLst/>
          </a:prstGeom>
          <a:noFill/>
        </p:spPr>
        <p:txBody>
          <a:bodyPr wrap="square" rtlCol="0">
            <a:spAutoFit/>
          </a:bodyPr>
          <a:lstStyle/>
          <a:p>
            <a:pPr>
              <a:lnSpc>
                <a:spcPct val="150000"/>
              </a:lnSpc>
            </a:pPr>
            <a:r>
              <a:rPr lang="en-US" sz="2400" b="1" dirty="0">
                <a:solidFill>
                  <a:schemeClr val="accent4">
                    <a:lumMod val="50000"/>
                  </a:schemeClr>
                </a:solidFill>
                <a:latin typeface="+mj-lt"/>
              </a:rPr>
              <a:t>2. </a:t>
            </a:r>
            <a:r>
              <a:rPr lang="vi-VN" sz="2400" b="1" dirty="0">
                <a:solidFill>
                  <a:schemeClr val="accent4">
                    <a:lumMod val="50000"/>
                  </a:schemeClr>
                </a:solidFill>
                <a:latin typeface="+mj-lt"/>
              </a:rPr>
              <a:t>Chọn a hoặc b.</a:t>
            </a:r>
          </a:p>
        </p:txBody>
      </p:sp>
      <p:sp>
        <p:nvSpPr>
          <p:cNvPr id="4" name="TextBox 3">
            <a:extLst>
              <a:ext uri="{FF2B5EF4-FFF2-40B4-BE49-F238E27FC236}">
                <a16:creationId xmlns:a16="http://schemas.microsoft.com/office/drawing/2014/main" xmlns="" id="{9276A994-E94F-466B-82F8-DE437F2572E3}"/>
              </a:ext>
            </a:extLst>
          </p:cNvPr>
          <p:cNvSpPr txBox="1"/>
          <p:nvPr/>
        </p:nvSpPr>
        <p:spPr>
          <a:xfrm>
            <a:off x="2046789" y="578177"/>
            <a:ext cx="4660250" cy="461665"/>
          </a:xfrm>
          <a:prstGeom prst="rect">
            <a:avLst/>
          </a:prstGeom>
          <a:noFill/>
        </p:spPr>
        <p:txBody>
          <a:bodyPr wrap="none" rtlCol="0">
            <a:spAutoFit/>
          </a:bodyPr>
          <a:lstStyle/>
          <a:p>
            <a:r>
              <a:rPr lang="vi-VN" sz="2400" dirty="0"/>
              <a:t>a. Chọn </a:t>
            </a:r>
            <a:r>
              <a:rPr lang="vi-VN" sz="2400" b="1" i="1" dirty="0"/>
              <a:t>s </a:t>
            </a:r>
            <a:r>
              <a:rPr lang="vi-VN" sz="2400" dirty="0"/>
              <a:t>hoặc </a:t>
            </a:r>
            <a:r>
              <a:rPr lang="vi-VN" sz="2400" b="1" i="1" dirty="0"/>
              <a:t>x</a:t>
            </a:r>
            <a:r>
              <a:rPr lang="vi-VN" sz="2400" i="1" dirty="0"/>
              <a:t> </a:t>
            </a:r>
            <a:r>
              <a:rPr lang="vi-VN" sz="2400" dirty="0"/>
              <a:t>thay cho ô vuông.</a:t>
            </a:r>
          </a:p>
        </p:txBody>
      </p:sp>
      <p:sp>
        <p:nvSpPr>
          <p:cNvPr id="5" name="TextBox 4">
            <a:extLst>
              <a:ext uri="{FF2B5EF4-FFF2-40B4-BE49-F238E27FC236}">
                <a16:creationId xmlns:a16="http://schemas.microsoft.com/office/drawing/2014/main" xmlns="" id="{9AA91FFD-BC04-4CEA-9D53-F54AA180B618}"/>
              </a:ext>
            </a:extLst>
          </p:cNvPr>
          <p:cNvSpPr txBox="1"/>
          <p:nvPr/>
        </p:nvSpPr>
        <p:spPr>
          <a:xfrm>
            <a:off x="2413226" y="914220"/>
            <a:ext cx="4702109" cy="2862322"/>
          </a:xfrm>
          <a:prstGeom prst="rect">
            <a:avLst/>
          </a:prstGeom>
          <a:noFill/>
        </p:spPr>
        <p:txBody>
          <a:bodyPr wrap="square" rtlCol="0">
            <a:spAutoFit/>
          </a:bodyPr>
          <a:lstStyle/>
          <a:p>
            <a:pPr>
              <a:lnSpc>
                <a:spcPct val="150000"/>
              </a:lnSpc>
            </a:pPr>
            <a:r>
              <a:rPr lang="vi-VN" sz="2400" dirty="0"/>
              <a:t>Hàng chuối lên    </a:t>
            </a:r>
            <a:r>
              <a:rPr lang="vi-VN" sz="2400" b="1" dirty="0">
                <a:solidFill>
                  <a:srgbClr val="FF0000"/>
                </a:solidFill>
              </a:rPr>
              <a:t>x </a:t>
            </a:r>
            <a:r>
              <a:rPr lang="vi-VN" sz="2400" dirty="0"/>
              <a:t>anh mướt</a:t>
            </a:r>
          </a:p>
          <a:p>
            <a:pPr>
              <a:lnSpc>
                <a:spcPct val="150000"/>
              </a:lnSpc>
            </a:pPr>
            <a:r>
              <a:rPr lang="vi-VN" sz="2400" dirty="0"/>
              <a:t>Phi lao reo trập trùng</a:t>
            </a:r>
          </a:p>
          <a:p>
            <a:pPr>
              <a:lnSpc>
                <a:spcPct val="150000"/>
              </a:lnSpc>
            </a:pPr>
            <a:r>
              <a:rPr lang="vi-VN" sz="2400" dirty="0"/>
              <a:t>Vài ngôi nhà ngói đỏ</a:t>
            </a:r>
          </a:p>
          <a:p>
            <a:pPr>
              <a:lnSpc>
                <a:spcPct val="150000"/>
              </a:lnSpc>
            </a:pPr>
            <a:r>
              <a:rPr lang="vi-VN" sz="2400" dirty="0"/>
              <a:t>In bóng   </a:t>
            </a:r>
            <a:r>
              <a:rPr lang="vi-VN" sz="2400" b="1" dirty="0">
                <a:solidFill>
                  <a:srgbClr val="FF0000"/>
                </a:solidFill>
              </a:rPr>
              <a:t>x </a:t>
            </a:r>
            <a:r>
              <a:rPr lang="vi-VN" sz="2400" dirty="0"/>
              <a:t>uống dòng    </a:t>
            </a:r>
            <a:r>
              <a:rPr lang="vi-VN" sz="2400" b="1" dirty="0">
                <a:solidFill>
                  <a:srgbClr val="FF0000"/>
                </a:solidFill>
              </a:rPr>
              <a:t>s  </a:t>
            </a:r>
            <a:r>
              <a:rPr lang="vi-VN" sz="2400" dirty="0"/>
              <a:t>ông.</a:t>
            </a:r>
          </a:p>
          <a:p>
            <a:pPr algn="r">
              <a:lnSpc>
                <a:spcPct val="150000"/>
              </a:lnSpc>
            </a:pPr>
            <a:r>
              <a:rPr lang="vi-VN" sz="2400" dirty="0"/>
              <a:t>(</a:t>
            </a:r>
            <a:r>
              <a:rPr lang="vi-VN" sz="2400" i="1" dirty="0"/>
              <a:t>Theo </a:t>
            </a:r>
            <a:r>
              <a:rPr lang="vi-VN" sz="2400" dirty="0"/>
              <a:t>Trần Đăng Khoa)</a:t>
            </a:r>
          </a:p>
        </p:txBody>
      </p:sp>
      <p:grpSp>
        <p:nvGrpSpPr>
          <p:cNvPr id="6" name="Group 5">
            <a:extLst>
              <a:ext uri="{FF2B5EF4-FFF2-40B4-BE49-F238E27FC236}">
                <a16:creationId xmlns:a16="http://schemas.microsoft.com/office/drawing/2014/main" xmlns="" id="{97A1B3E2-B8F1-4784-AFE2-DA501B9B5A7D}"/>
              </a:ext>
            </a:extLst>
          </p:cNvPr>
          <p:cNvGrpSpPr/>
          <p:nvPr/>
        </p:nvGrpSpPr>
        <p:grpSpPr>
          <a:xfrm>
            <a:off x="4546674" y="1092772"/>
            <a:ext cx="348977" cy="348977"/>
            <a:chOff x="7507111" y="2996098"/>
            <a:chExt cx="417689" cy="417689"/>
          </a:xfrm>
        </p:grpSpPr>
        <p:sp>
          <p:nvSpPr>
            <p:cNvPr id="7" name="Rectangle 6">
              <a:extLst>
                <a:ext uri="{FF2B5EF4-FFF2-40B4-BE49-F238E27FC236}">
                  <a16:creationId xmlns:a16="http://schemas.microsoft.com/office/drawing/2014/main" xmlns="" id="{62CE6043-EDE8-4D83-8133-7409DF0D0350}"/>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8" name="Straight Connector 7">
              <a:extLst>
                <a:ext uri="{FF2B5EF4-FFF2-40B4-BE49-F238E27FC236}">
                  <a16:creationId xmlns:a16="http://schemas.microsoft.com/office/drawing/2014/main" xmlns="" id="{8C416BE2-CAA4-48D9-BCF7-A99CF33A6B56}"/>
                </a:ext>
              </a:extLst>
            </p:cNvPr>
            <p:cNvCxnSpPr>
              <a:stCxn id="7" idx="0"/>
              <a:endCxn id="7"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xmlns="" id="{D2D52C44-C2E6-401B-8659-F28ABF68CB80}"/>
                </a:ext>
              </a:extLst>
            </p:cNvPr>
            <p:cNvCxnSpPr>
              <a:stCxn id="7" idx="3"/>
              <a:endCxn id="7"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xmlns="" id="{1B7F2C74-A632-480F-9891-8B207A37C8F0}"/>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grpSp>
        <p:nvGrpSpPr>
          <p:cNvPr id="11" name="Group 10">
            <a:extLst>
              <a:ext uri="{FF2B5EF4-FFF2-40B4-BE49-F238E27FC236}">
                <a16:creationId xmlns:a16="http://schemas.microsoft.com/office/drawing/2014/main" xmlns="" id="{5308CE13-1808-48AC-9965-3322DBD9F025}"/>
              </a:ext>
            </a:extLst>
          </p:cNvPr>
          <p:cNvGrpSpPr/>
          <p:nvPr/>
        </p:nvGrpSpPr>
        <p:grpSpPr>
          <a:xfrm>
            <a:off x="3561376" y="2759399"/>
            <a:ext cx="348977" cy="348977"/>
            <a:chOff x="7507111" y="2996098"/>
            <a:chExt cx="417689" cy="417689"/>
          </a:xfrm>
        </p:grpSpPr>
        <p:sp>
          <p:nvSpPr>
            <p:cNvPr id="12" name="Rectangle 11">
              <a:extLst>
                <a:ext uri="{FF2B5EF4-FFF2-40B4-BE49-F238E27FC236}">
                  <a16:creationId xmlns:a16="http://schemas.microsoft.com/office/drawing/2014/main" xmlns="" id="{3C816973-FB17-4993-91CC-6F5DBDC5C77F}"/>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3" name="Straight Connector 12">
              <a:extLst>
                <a:ext uri="{FF2B5EF4-FFF2-40B4-BE49-F238E27FC236}">
                  <a16:creationId xmlns:a16="http://schemas.microsoft.com/office/drawing/2014/main" xmlns="" id="{E2D2643D-C787-4C5B-A9EC-00C3A7368C1F}"/>
                </a:ext>
              </a:extLst>
            </p:cNvPr>
            <p:cNvCxnSpPr>
              <a:stCxn id="12" idx="0"/>
              <a:endCxn id="12"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xmlns="" id="{9532CD75-5C4E-44A2-897C-C7D84A41D5E1}"/>
                </a:ext>
              </a:extLst>
            </p:cNvPr>
            <p:cNvCxnSpPr>
              <a:stCxn id="12" idx="3"/>
              <a:endCxn id="12"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xmlns="" id="{16F70621-35EC-4B99-BDEB-850D537D038E}"/>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grpSp>
        <p:nvGrpSpPr>
          <p:cNvPr id="28" name="Group 27">
            <a:extLst>
              <a:ext uri="{FF2B5EF4-FFF2-40B4-BE49-F238E27FC236}">
                <a16:creationId xmlns:a16="http://schemas.microsoft.com/office/drawing/2014/main" xmlns="" id="{AE1123FC-AA85-4FE5-928A-BE01FAA113CD}"/>
              </a:ext>
            </a:extLst>
          </p:cNvPr>
          <p:cNvGrpSpPr/>
          <p:nvPr/>
        </p:nvGrpSpPr>
        <p:grpSpPr>
          <a:xfrm>
            <a:off x="5427138" y="2735673"/>
            <a:ext cx="348977" cy="348977"/>
            <a:chOff x="7507111" y="2996098"/>
            <a:chExt cx="417689" cy="417689"/>
          </a:xfrm>
        </p:grpSpPr>
        <p:sp>
          <p:nvSpPr>
            <p:cNvPr id="29" name="Rectangle 28">
              <a:extLst>
                <a:ext uri="{FF2B5EF4-FFF2-40B4-BE49-F238E27FC236}">
                  <a16:creationId xmlns:a16="http://schemas.microsoft.com/office/drawing/2014/main" xmlns="" id="{5BC1B9D0-AED1-4605-AD38-A56F6510A820}"/>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30" name="Straight Connector 29">
              <a:extLst>
                <a:ext uri="{FF2B5EF4-FFF2-40B4-BE49-F238E27FC236}">
                  <a16:creationId xmlns:a16="http://schemas.microsoft.com/office/drawing/2014/main" xmlns="" id="{9F568785-5495-42B7-8471-76403414DFCA}"/>
                </a:ext>
              </a:extLst>
            </p:cNvPr>
            <p:cNvCxnSpPr>
              <a:stCxn id="29" idx="0"/>
              <a:endCxn id="29"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xmlns="" id="{058AAF05-0D41-48E1-9EFA-584A2140BF7B}"/>
                </a:ext>
              </a:extLst>
            </p:cNvPr>
            <p:cNvCxnSpPr>
              <a:stCxn id="29" idx="3"/>
              <a:endCxn id="29"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xmlns="" id="{0D291130-3966-4D49-83A9-28B8B99A1629}"/>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sp>
        <p:nvSpPr>
          <p:cNvPr id="38" name="TextBox 37">
            <a:extLst>
              <a:ext uri="{FF2B5EF4-FFF2-40B4-BE49-F238E27FC236}">
                <a16:creationId xmlns:a16="http://schemas.microsoft.com/office/drawing/2014/main" xmlns="" id="{EC2D5736-982C-410A-BE48-2F5921589595}"/>
              </a:ext>
            </a:extLst>
          </p:cNvPr>
          <p:cNvSpPr txBox="1"/>
          <p:nvPr/>
        </p:nvSpPr>
        <p:spPr>
          <a:xfrm>
            <a:off x="2309939" y="3756061"/>
            <a:ext cx="6234399" cy="461665"/>
          </a:xfrm>
          <a:prstGeom prst="rect">
            <a:avLst/>
          </a:prstGeom>
          <a:noFill/>
        </p:spPr>
        <p:txBody>
          <a:bodyPr wrap="none" rtlCol="0">
            <a:spAutoFit/>
          </a:bodyPr>
          <a:lstStyle/>
          <a:p>
            <a:r>
              <a:rPr lang="vi-VN" sz="2400" dirty="0"/>
              <a:t>b. Chọn </a:t>
            </a:r>
            <a:r>
              <a:rPr lang="vi-VN" sz="2400" b="1" i="1" dirty="0"/>
              <a:t>dấu hỏi </a:t>
            </a:r>
            <a:r>
              <a:rPr lang="vi-VN" sz="2400" dirty="0"/>
              <a:t>hoặc </a:t>
            </a:r>
            <a:r>
              <a:rPr lang="vi-VN" sz="2400" b="1" i="1" dirty="0"/>
              <a:t>dấu ngã </a:t>
            </a:r>
            <a:r>
              <a:rPr lang="vi-VN" sz="2400" dirty="0"/>
              <a:t>cho chữ in đậm.</a:t>
            </a:r>
          </a:p>
        </p:txBody>
      </p:sp>
      <p:sp>
        <p:nvSpPr>
          <p:cNvPr id="39" name="TextBox 38">
            <a:extLst>
              <a:ext uri="{FF2B5EF4-FFF2-40B4-BE49-F238E27FC236}">
                <a16:creationId xmlns:a16="http://schemas.microsoft.com/office/drawing/2014/main" xmlns="" id="{AE98A9DD-10F5-4300-984D-446C6488BC4C}"/>
              </a:ext>
            </a:extLst>
          </p:cNvPr>
          <p:cNvSpPr txBox="1"/>
          <p:nvPr/>
        </p:nvSpPr>
        <p:spPr>
          <a:xfrm>
            <a:off x="4499034" y="4144006"/>
            <a:ext cx="5630067" cy="2862322"/>
          </a:xfrm>
          <a:prstGeom prst="rect">
            <a:avLst/>
          </a:prstGeom>
          <a:noFill/>
        </p:spPr>
        <p:txBody>
          <a:bodyPr wrap="none" rtlCol="0">
            <a:spAutoFit/>
          </a:bodyPr>
          <a:lstStyle/>
          <a:p>
            <a:pPr>
              <a:lnSpc>
                <a:spcPct val="150000"/>
              </a:lnSpc>
            </a:pPr>
            <a:r>
              <a:rPr lang="vi-VN" sz="2400" dirty="0"/>
              <a:t>Một bác chài lặng </a:t>
            </a:r>
            <a:r>
              <a:rPr lang="vi-VN" sz="2400" b="1" dirty="0"/>
              <a:t>le</a:t>
            </a:r>
          </a:p>
          <a:p>
            <a:pPr>
              <a:lnSpc>
                <a:spcPct val="150000"/>
              </a:lnSpc>
            </a:pPr>
            <a:r>
              <a:rPr lang="vi-VN" sz="2400" dirty="0"/>
              <a:t>Buông câu trong bóng chiều</a:t>
            </a:r>
          </a:p>
          <a:p>
            <a:pPr>
              <a:lnSpc>
                <a:spcPct val="150000"/>
              </a:lnSpc>
            </a:pPr>
            <a:r>
              <a:rPr lang="vi-VN" sz="2400" b="1" dirty="0"/>
              <a:t>Bông </a:t>
            </a:r>
            <a:r>
              <a:rPr lang="vi-VN" sz="2400" dirty="0"/>
              <a:t>nhiên con cá </a:t>
            </a:r>
            <a:r>
              <a:rPr lang="vi-VN" sz="2400" b="1" dirty="0"/>
              <a:t>nho</a:t>
            </a:r>
          </a:p>
          <a:p>
            <a:pPr>
              <a:lnSpc>
                <a:spcPct val="150000"/>
              </a:lnSpc>
            </a:pPr>
            <a:r>
              <a:rPr lang="vi-VN" sz="2400" b="1" dirty="0"/>
              <a:t>Nhay </a:t>
            </a:r>
            <a:r>
              <a:rPr lang="vi-VN" sz="2400" dirty="0"/>
              <a:t>lên thuyền như trêu.</a:t>
            </a:r>
          </a:p>
          <a:p>
            <a:pPr algn="r">
              <a:lnSpc>
                <a:spcPct val="150000"/>
              </a:lnSpc>
            </a:pPr>
            <a:r>
              <a:rPr lang="vi-VN" sz="2400" dirty="0"/>
              <a:t>(</a:t>
            </a:r>
            <a:r>
              <a:rPr lang="vi-VN" sz="2400" i="1" dirty="0"/>
              <a:t>Theo </a:t>
            </a:r>
            <a:r>
              <a:rPr lang="vi-VN" sz="2400" dirty="0"/>
              <a:t>Trần Đăng Khoa)</a:t>
            </a:r>
          </a:p>
        </p:txBody>
      </p:sp>
      <p:sp>
        <p:nvSpPr>
          <p:cNvPr id="40" name="Rectangle 39">
            <a:extLst>
              <a:ext uri="{FF2B5EF4-FFF2-40B4-BE49-F238E27FC236}">
                <a16:creationId xmlns:a16="http://schemas.microsoft.com/office/drawing/2014/main" xmlns="" id="{32EC1AA3-94ED-411C-A903-BD24F9B48518}"/>
              </a:ext>
            </a:extLst>
          </p:cNvPr>
          <p:cNvSpPr/>
          <p:nvPr/>
        </p:nvSpPr>
        <p:spPr>
          <a:xfrm>
            <a:off x="6884107" y="4058140"/>
            <a:ext cx="407484" cy="830997"/>
          </a:xfrm>
          <a:prstGeom prst="rect">
            <a:avLst/>
          </a:prstGeom>
          <a:solidFill>
            <a:schemeClr val="accent6">
              <a:lumMod val="40000"/>
              <a:lumOff val="60000"/>
            </a:schemeClr>
          </a:solidFill>
          <a:effectLst>
            <a:softEdge rad="63500"/>
          </a:effectLst>
        </p:spPr>
        <p:txBody>
          <a:bodyPr wrap="none">
            <a:spAutoFit/>
          </a:bodyPr>
          <a:lstStyle/>
          <a:p>
            <a:pPr algn="ctr">
              <a:lnSpc>
                <a:spcPct val="200000"/>
              </a:lnSpc>
            </a:pPr>
            <a:r>
              <a:rPr lang="vi-VN" sz="2400" b="1">
                <a:solidFill>
                  <a:srgbClr val="FF0000"/>
                </a:solidFill>
              </a:rPr>
              <a:t>lẽ</a:t>
            </a:r>
            <a:endParaRPr lang="vi-VN" sz="2400" b="1" dirty="0">
              <a:solidFill>
                <a:srgbClr val="FF0000"/>
              </a:solidFill>
            </a:endParaRPr>
          </a:p>
        </p:txBody>
      </p:sp>
      <p:sp>
        <p:nvSpPr>
          <p:cNvPr id="42" name="Rectangle 41">
            <a:extLst>
              <a:ext uri="{FF2B5EF4-FFF2-40B4-BE49-F238E27FC236}">
                <a16:creationId xmlns:a16="http://schemas.microsoft.com/office/drawing/2014/main" xmlns="" id="{ABC0A343-053A-4A49-8617-4D8167AC5CC9}"/>
              </a:ext>
            </a:extLst>
          </p:cNvPr>
          <p:cNvSpPr/>
          <p:nvPr/>
        </p:nvSpPr>
        <p:spPr>
          <a:xfrm>
            <a:off x="6906720" y="5106456"/>
            <a:ext cx="768260" cy="830997"/>
          </a:xfrm>
          <a:prstGeom prst="rect">
            <a:avLst/>
          </a:prstGeom>
          <a:solidFill>
            <a:schemeClr val="accent6">
              <a:lumMod val="40000"/>
              <a:lumOff val="60000"/>
            </a:schemeClr>
          </a:solidFill>
          <a:effectLst>
            <a:softEdge rad="63500"/>
          </a:effectLst>
        </p:spPr>
        <p:txBody>
          <a:bodyPr wrap="square">
            <a:spAutoFit/>
          </a:bodyPr>
          <a:lstStyle/>
          <a:p>
            <a:pPr algn="ctr">
              <a:lnSpc>
                <a:spcPct val="200000"/>
              </a:lnSpc>
            </a:pPr>
            <a:r>
              <a:rPr lang="vi-VN" sz="2400" b="1">
                <a:solidFill>
                  <a:srgbClr val="FF0000"/>
                </a:solidFill>
              </a:rPr>
              <a:t>nhỏ</a:t>
            </a:r>
            <a:endParaRPr lang="vi-VN" sz="2400" b="1" dirty="0">
              <a:solidFill>
                <a:srgbClr val="FF0000"/>
              </a:solidFill>
            </a:endParaRPr>
          </a:p>
        </p:txBody>
      </p:sp>
      <p:sp>
        <p:nvSpPr>
          <p:cNvPr id="43" name="Rectangle 42">
            <a:extLst>
              <a:ext uri="{FF2B5EF4-FFF2-40B4-BE49-F238E27FC236}">
                <a16:creationId xmlns:a16="http://schemas.microsoft.com/office/drawing/2014/main" xmlns="" id="{3DD19691-40CD-4CCD-863C-EC9518DAE3D3}"/>
              </a:ext>
            </a:extLst>
          </p:cNvPr>
          <p:cNvSpPr/>
          <p:nvPr/>
        </p:nvSpPr>
        <p:spPr>
          <a:xfrm>
            <a:off x="4376914" y="5724767"/>
            <a:ext cx="991039" cy="830997"/>
          </a:xfrm>
          <a:prstGeom prst="rect">
            <a:avLst/>
          </a:prstGeom>
          <a:solidFill>
            <a:schemeClr val="accent6">
              <a:lumMod val="40000"/>
              <a:lumOff val="60000"/>
            </a:schemeClr>
          </a:solidFill>
          <a:effectLst>
            <a:softEdge rad="63500"/>
          </a:effectLst>
        </p:spPr>
        <p:txBody>
          <a:bodyPr wrap="square">
            <a:spAutoFit/>
          </a:bodyPr>
          <a:lstStyle/>
          <a:p>
            <a:pPr algn="ctr">
              <a:lnSpc>
                <a:spcPct val="200000"/>
              </a:lnSpc>
            </a:pPr>
            <a:r>
              <a:rPr lang="vi-VN" sz="2400" b="1">
                <a:solidFill>
                  <a:srgbClr val="FF0000"/>
                </a:solidFill>
              </a:rPr>
              <a:t>Nhảy</a:t>
            </a:r>
            <a:endParaRPr lang="vi-VN" sz="2400" b="1" dirty="0">
              <a:solidFill>
                <a:srgbClr val="FF0000"/>
              </a:solidFill>
            </a:endParaRPr>
          </a:p>
        </p:txBody>
      </p:sp>
      <p:sp>
        <p:nvSpPr>
          <p:cNvPr id="41" name="Rectangle 40">
            <a:extLst>
              <a:ext uri="{FF2B5EF4-FFF2-40B4-BE49-F238E27FC236}">
                <a16:creationId xmlns:a16="http://schemas.microsoft.com/office/drawing/2014/main" xmlns="" id="{C203B872-B66C-4AB1-95D6-04486452F2EA}"/>
              </a:ext>
            </a:extLst>
          </p:cNvPr>
          <p:cNvSpPr/>
          <p:nvPr/>
        </p:nvSpPr>
        <p:spPr>
          <a:xfrm>
            <a:off x="4376914" y="5107887"/>
            <a:ext cx="966539" cy="830997"/>
          </a:xfrm>
          <a:prstGeom prst="rect">
            <a:avLst/>
          </a:prstGeom>
          <a:solidFill>
            <a:schemeClr val="accent6">
              <a:lumMod val="40000"/>
              <a:lumOff val="60000"/>
            </a:schemeClr>
          </a:solidFill>
          <a:effectLst>
            <a:softEdge rad="63500"/>
          </a:effectLst>
        </p:spPr>
        <p:txBody>
          <a:bodyPr wrap="square">
            <a:spAutoFit/>
          </a:bodyPr>
          <a:lstStyle/>
          <a:p>
            <a:pPr algn="ctr">
              <a:lnSpc>
                <a:spcPct val="200000"/>
              </a:lnSpc>
            </a:pPr>
            <a:r>
              <a:rPr lang="vi-VN" sz="2400" b="1">
                <a:solidFill>
                  <a:srgbClr val="FF0000"/>
                </a:solidFill>
              </a:rPr>
              <a:t>Bỗng</a:t>
            </a:r>
            <a:endParaRPr lang="vi-VN" sz="2400" b="1" dirty="0">
              <a:solidFill>
                <a:srgbClr val="FF0000"/>
              </a:solidFill>
            </a:endParaRPr>
          </a:p>
        </p:txBody>
      </p:sp>
    </p:spTree>
    <p:extLst>
      <p:ext uri="{BB962C8B-B14F-4D97-AF65-F5344CB8AC3E}">
        <p14:creationId xmlns:p14="http://schemas.microsoft.com/office/powerpoint/2010/main" val="11777355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barn(inVertical)">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barn(inVertical)">
                                      <p:cBhvr>
                                        <p:cTn id="44" dur="500"/>
                                        <p:tgtEl>
                                          <p:spTgt spid="39"/>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anim calcmode="lin" valueType="num">
                                      <p:cBhvr>
                                        <p:cTn id="49" dur="500" fill="hold"/>
                                        <p:tgtEl>
                                          <p:spTgt spid="40"/>
                                        </p:tgtEl>
                                        <p:attrNameLst>
                                          <p:attrName>ppt_w</p:attrName>
                                        </p:attrNameLst>
                                      </p:cBhvr>
                                      <p:tavLst>
                                        <p:tav tm="0">
                                          <p:val>
                                            <p:fltVal val="0"/>
                                          </p:val>
                                        </p:tav>
                                        <p:tav tm="100000">
                                          <p:val>
                                            <p:strVal val="#ppt_w"/>
                                          </p:val>
                                        </p:tav>
                                      </p:tavLst>
                                    </p:anim>
                                    <p:anim calcmode="lin" valueType="num">
                                      <p:cBhvr>
                                        <p:cTn id="50" dur="500" fill="hold"/>
                                        <p:tgtEl>
                                          <p:spTgt spid="40"/>
                                        </p:tgtEl>
                                        <p:attrNameLst>
                                          <p:attrName>ppt_h</p:attrName>
                                        </p:attrNameLst>
                                      </p:cBhvr>
                                      <p:tavLst>
                                        <p:tav tm="0">
                                          <p:val>
                                            <p:fltVal val="0"/>
                                          </p:val>
                                        </p:tav>
                                        <p:tav tm="100000">
                                          <p:val>
                                            <p:strVal val="#ppt_h"/>
                                          </p:val>
                                        </p:tav>
                                      </p:tavLst>
                                    </p:anim>
                                    <p:animEffect transition="in" filter="fade">
                                      <p:cBhvr>
                                        <p:cTn id="51" dur="500"/>
                                        <p:tgtEl>
                                          <p:spTgt spid="4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41"/>
                                        </p:tgtEl>
                                        <p:attrNameLst>
                                          <p:attrName>style.visibility</p:attrName>
                                        </p:attrNameLst>
                                      </p:cBhvr>
                                      <p:to>
                                        <p:strVal val="visible"/>
                                      </p:to>
                                    </p:set>
                                    <p:anim calcmode="lin" valueType="num">
                                      <p:cBhvr>
                                        <p:cTn id="56" dur="500" fill="hold"/>
                                        <p:tgtEl>
                                          <p:spTgt spid="41"/>
                                        </p:tgtEl>
                                        <p:attrNameLst>
                                          <p:attrName>ppt_w</p:attrName>
                                        </p:attrNameLst>
                                      </p:cBhvr>
                                      <p:tavLst>
                                        <p:tav tm="0">
                                          <p:val>
                                            <p:fltVal val="0"/>
                                          </p:val>
                                        </p:tav>
                                        <p:tav tm="100000">
                                          <p:val>
                                            <p:strVal val="#ppt_w"/>
                                          </p:val>
                                        </p:tav>
                                      </p:tavLst>
                                    </p:anim>
                                    <p:anim calcmode="lin" valueType="num">
                                      <p:cBhvr>
                                        <p:cTn id="57" dur="500" fill="hold"/>
                                        <p:tgtEl>
                                          <p:spTgt spid="41"/>
                                        </p:tgtEl>
                                        <p:attrNameLst>
                                          <p:attrName>ppt_h</p:attrName>
                                        </p:attrNameLst>
                                      </p:cBhvr>
                                      <p:tavLst>
                                        <p:tav tm="0">
                                          <p:val>
                                            <p:fltVal val="0"/>
                                          </p:val>
                                        </p:tav>
                                        <p:tav tm="100000">
                                          <p:val>
                                            <p:strVal val="#ppt_h"/>
                                          </p:val>
                                        </p:tav>
                                      </p:tavLst>
                                    </p:anim>
                                    <p:animEffect transition="in" filter="fade">
                                      <p:cBhvr>
                                        <p:cTn id="58" dur="500"/>
                                        <p:tgtEl>
                                          <p:spTgt spid="41"/>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anim calcmode="lin" valueType="num">
                                      <p:cBhvr>
                                        <p:cTn id="63" dur="500" fill="hold"/>
                                        <p:tgtEl>
                                          <p:spTgt spid="42"/>
                                        </p:tgtEl>
                                        <p:attrNameLst>
                                          <p:attrName>ppt_w</p:attrName>
                                        </p:attrNameLst>
                                      </p:cBhvr>
                                      <p:tavLst>
                                        <p:tav tm="0">
                                          <p:val>
                                            <p:fltVal val="0"/>
                                          </p:val>
                                        </p:tav>
                                        <p:tav tm="100000">
                                          <p:val>
                                            <p:strVal val="#ppt_w"/>
                                          </p:val>
                                        </p:tav>
                                      </p:tavLst>
                                    </p:anim>
                                    <p:anim calcmode="lin" valueType="num">
                                      <p:cBhvr>
                                        <p:cTn id="64" dur="500" fill="hold"/>
                                        <p:tgtEl>
                                          <p:spTgt spid="42"/>
                                        </p:tgtEl>
                                        <p:attrNameLst>
                                          <p:attrName>ppt_h</p:attrName>
                                        </p:attrNameLst>
                                      </p:cBhvr>
                                      <p:tavLst>
                                        <p:tav tm="0">
                                          <p:val>
                                            <p:fltVal val="0"/>
                                          </p:val>
                                        </p:tav>
                                        <p:tav tm="100000">
                                          <p:val>
                                            <p:strVal val="#ppt_h"/>
                                          </p:val>
                                        </p:tav>
                                      </p:tavLst>
                                    </p:anim>
                                    <p:animEffect transition="in" filter="fade">
                                      <p:cBhvr>
                                        <p:cTn id="65" dur="500"/>
                                        <p:tgtEl>
                                          <p:spTgt spid="42"/>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43"/>
                                        </p:tgtEl>
                                        <p:attrNameLst>
                                          <p:attrName>style.visibility</p:attrName>
                                        </p:attrNameLst>
                                      </p:cBhvr>
                                      <p:to>
                                        <p:strVal val="visible"/>
                                      </p:to>
                                    </p:set>
                                    <p:anim calcmode="lin" valueType="num">
                                      <p:cBhvr>
                                        <p:cTn id="70" dur="500" fill="hold"/>
                                        <p:tgtEl>
                                          <p:spTgt spid="43"/>
                                        </p:tgtEl>
                                        <p:attrNameLst>
                                          <p:attrName>ppt_w</p:attrName>
                                        </p:attrNameLst>
                                      </p:cBhvr>
                                      <p:tavLst>
                                        <p:tav tm="0">
                                          <p:val>
                                            <p:fltVal val="0"/>
                                          </p:val>
                                        </p:tav>
                                        <p:tav tm="100000">
                                          <p:val>
                                            <p:strVal val="#ppt_w"/>
                                          </p:val>
                                        </p:tav>
                                      </p:tavLst>
                                    </p:anim>
                                    <p:anim calcmode="lin" valueType="num">
                                      <p:cBhvr>
                                        <p:cTn id="71" dur="500" fill="hold"/>
                                        <p:tgtEl>
                                          <p:spTgt spid="43"/>
                                        </p:tgtEl>
                                        <p:attrNameLst>
                                          <p:attrName>ppt_h</p:attrName>
                                        </p:attrNameLst>
                                      </p:cBhvr>
                                      <p:tavLst>
                                        <p:tav tm="0">
                                          <p:val>
                                            <p:fltVal val="0"/>
                                          </p:val>
                                        </p:tav>
                                        <p:tav tm="100000">
                                          <p:val>
                                            <p:strVal val="#ppt_h"/>
                                          </p:val>
                                        </p:tav>
                                      </p:tavLst>
                                    </p:anim>
                                    <p:animEffect transition="in" filter="fade">
                                      <p:cBhvr>
                                        <p:cTn id="7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8" grpId="0"/>
      <p:bldP spid="39" grpId="0"/>
      <p:bldP spid="40" grpId="0" animBg="1"/>
      <p:bldP spid="42" grpId="0" animBg="1"/>
      <p:bldP spid="43" grpId="0" animBg="1"/>
      <p:bldP spid="4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9672CA47-90C4-4131-9C5D-2D1CFDAADE3D}"/>
              </a:ext>
            </a:extLst>
          </p:cNvPr>
          <p:cNvSpPr txBox="1"/>
          <p:nvPr/>
        </p:nvSpPr>
        <p:spPr>
          <a:xfrm>
            <a:off x="631597" y="215815"/>
            <a:ext cx="10058400" cy="954107"/>
          </a:xfrm>
          <a:prstGeom prst="rect">
            <a:avLst/>
          </a:prstGeom>
          <a:noFill/>
        </p:spPr>
        <p:txBody>
          <a:bodyPr wrap="square" rtlCol="0">
            <a:spAutoFit/>
          </a:bodyPr>
          <a:lstStyle/>
          <a:p>
            <a:r>
              <a:rPr lang="vi-VN" sz="2800" b="1" dirty="0">
                <a:solidFill>
                  <a:schemeClr val="accent4">
                    <a:lumMod val="50000"/>
                  </a:schemeClr>
                </a:solidFill>
                <a:latin typeface="+mj-lt"/>
              </a:rPr>
              <a:t>3. Viết 4 – 5 câu kể lại một hoạt động ở trường hoặc lớp em (biểu diễn văn nghệ, đi tham quan, đồng diễn thể dục,...)</a:t>
            </a:r>
          </a:p>
        </p:txBody>
      </p:sp>
      <p:sp>
        <p:nvSpPr>
          <p:cNvPr id="6" name="TextBox 5">
            <a:extLst>
              <a:ext uri="{FF2B5EF4-FFF2-40B4-BE49-F238E27FC236}">
                <a16:creationId xmlns:a16="http://schemas.microsoft.com/office/drawing/2014/main" xmlns="" id="{96479105-1B00-4E8D-BE8C-94528F37D089}"/>
              </a:ext>
            </a:extLst>
          </p:cNvPr>
          <p:cNvSpPr txBox="1"/>
          <p:nvPr/>
        </p:nvSpPr>
        <p:spPr>
          <a:xfrm>
            <a:off x="631597" y="1284983"/>
            <a:ext cx="11359298" cy="2031325"/>
          </a:xfrm>
          <a:prstGeom prst="rect">
            <a:avLst/>
          </a:prstGeom>
          <a:noFill/>
        </p:spPr>
        <p:txBody>
          <a:bodyPr wrap="square" rtlCol="0">
            <a:spAutoFit/>
          </a:bodyPr>
          <a:lstStyle/>
          <a:p>
            <a:pPr>
              <a:lnSpc>
                <a:spcPct val="150000"/>
              </a:lnSpc>
            </a:pPr>
            <a:r>
              <a:rPr lang="vi-VN" sz="2800" dirty="0">
                <a:solidFill>
                  <a:srgbClr val="FF0000"/>
                </a:solidFill>
              </a:rPr>
              <a:t>G: </a:t>
            </a:r>
            <a:r>
              <a:rPr lang="vi-VN" sz="2800" dirty="0"/>
              <a:t>- Trường (hoặc lớp em) đã tổ chức hoạt động gì? Ở đâu?</a:t>
            </a:r>
          </a:p>
          <a:p>
            <a:pPr>
              <a:lnSpc>
                <a:spcPct val="150000"/>
              </a:lnSpc>
            </a:pPr>
            <a:r>
              <a:rPr lang="vi-VN" sz="2800" dirty="0"/>
              <a:t>     - Hoạt động đó có những ai tham gia? Mọi người đã làm những việc gì?</a:t>
            </a:r>
          </a:p>
          <a:p>
            <a:pPr>
              <a:lnSpc>
                <a:spcPct val="150000"/>
              </a:lnSpc>
            </a:pPr>
            <a:r>
              <a:rPr lang="vi-VN" sz="2800" dirty="0"/>
              <a:t>     - Nêu suy nghĩ, cảm xúc của em về hoạt động đó.</a:t>
            </a:r>
          </a:p>
        </p:txBody>
      </p:sp>
      <p:pic>
        <p:nvPicPr>
          <p:cNvPr id="4098" name="Picture 2" descr="Camping Cartoon HD Stock Images | Shutterstock">
            <a:extLst>
              <a:ext uri="{FF2B5EF4-FFF2-40B4-BE49-F238E27FC236}">
                <a16:creationId xmlns:a16="http://schemas.microsoft.com/office/drawing/2014/main" xmlns="" id="{DB28927F-D6F5-4437-B99B-CB50AE99A190}"/>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7292"/>
          <a:stretch/>
        </p:blipFill>
        <p:spPr bwMode="auto">
          <a:xfrm>
            <a:off x="3273148" y="3584137"/>
            <a:ext cx="5117804" cy="2939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5120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CFBBDAE4-D562-4377-BA3C-6B7344635933}"/>
              </a:ext>
            </a:extLst>
          </p:cNvPr>
          <p:cNvPicPr>
            <a:picLocks noChangeAspect="1"/>
          </p:cNvPicPr>
          <p:nvPr/>
        </p:nvPicPr>
        <p:blipFill rotWithShape="1">
          <a:blip r:embed="rId2">
            <a:extLst>
              <a:ext uri="{28A0092B-C50C-407E-A947-70E740481C1C}">
                <a14:useLocalDpi xmlns:a14="http://schemas.microsoft.com/office/drawing/2010/main" val="0"/>
              </a:ext>
            </a:extLst>
          </a:blip>
          <a:srcRect l="18242" t="11308" r="25903" b="14093"/>
          <a:stretch/>
        </p:blipFill>
        <p:spPr>
          <a:xfrm>
            <a:off x="5703057" y="538289"/>
            <a:ext cx="6134583" cy="5781420"/>
          </a:xfrm>
          <a:prstGeom prst="rect">
            <a:avLst/>
          </a:prstGeom>
        </p:spPr>
      </p:pic>
      <p:pic>
        <p:nvPicPr>
          <p:cNvPr id="4" name="图片 3">
            <a:extLst>
              <a:ext uri="{FF2B5EF4-FFF2-40B4-BE49-F238E27FC236}">
                <a16:creationId xmlns:a16="http://schemas.microsoft.com/office/drawing/2014/main" xmlns="" id="{A4AED818-5952-4D72-A1EA-D76C8BAD02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7" t="18227" r="-2667" b="20449"/>
          <a:stretch/>
        </p:blipFill>
        <p:spPr>
          <a:xfrm>
            <a:off x="340025" y="1159290"/>
            <a:ext cx="6162877" cy="3657409"/>
          </a:xfrm>
          <a:prstGeom prst="rect">
            <a:avLst/>
          </a:prstGeom>
        </p:spPr>
      </p:pic>
      <p:sp>
        <p:nvSpPr>
          <p:cNvPr id="10" name="TextBox 9"/>
          <p:cNvSpPr txBox="1"/>
          <p:nvPr/>
        </p:nvSpPr>
        <p:spPr>
          <a:xfrm rot="747316">
            <a:off x="814254" y="2895746"/>
            <a:ext cx="5368968" cy="830997"/>
          </a:xfrm>
          <a:prstGeom prst="rect">
            <a:avLst/>
          </a:prstGeom>
          <a:noFill/>
        </p:spPr>
        <p:txBody>
          <a:bodyPr wrap="square" rtlCol="0">
            <a:spAutoFit/>
          </a:bodyPr>
          <a:lstStyle/>
          <a:p>
            <a:r>
              <a:rPr lang="en-US" sz="4800" dirty="0" smtClean="0">
                <a:solidFill>
                  <a:srgbClr val="FF6011"/>
                </a:solidFill>
                <a:latin typeface="iCiel Cadena" pitchFamily="2" charset="0"/>
              </a:rPr>
              <a:t>CỦNG CỐ, DẶN DÒ</a:t>
            </a:r>
            <a:endParaRPr lang="en-US" sz="4800" dirty="0">
              <a:solidFill>
                <a:srgbClr val="FF6011"/>
              </a:solidFill>
              <a:latin typeface="iCiel Cadena" pitchFamily="2" charset="0"/>
            </a:endParaRPr>
          </a:p>
        </p:txBody>
      </p:sp>
      <p:sp>
        <p:nvSpPr>
          <p:cNvPr id="11" name="Rectangle 10"/>
          <p:cNvSpPr/>
          <p:nvPr/>
        </p:nvSpPr>
        <p:spPr>
          <a:xfrm>
            <a:off x="-2808515" y="1451207"/>
            <a:ext cx="2561772" cy="2246769"/>
          </a:xfrm>
          <a:prstGeom prst="rect">
            <a:avLst/>
          </a:prstGeom>
          <a:solidFill>
            <a:schemeClr val="bg1"/>
          </a:solidFill>
        </p:spPr>
        <p:txBody>
          <a:bodyPr wrap="square">
            <a:spAutoFit/>
          </a:bodyPr>
          <a:lstStyle/>
          <a:p>
            <a:pPr lvl="0" defTabSz="914400">
              <a:defRPr/>
            </a:pPr>
            <a:r>
              <a:rPr lang="en-US" sz="2000" dirty="0" err="1">
                <a:latin typeface="Arial-Rounded" pitchFamily="34" charset="0"/>
                <a:ea typeface="Arial-Rounded" pitchFamily="34" charset="0"/>
                <a:cs typeface="Arial-Rounded" pitchFamily="34" charset="0"/>
              </a:rPr>
              <a:t>Bài</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giảng</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được</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thiết</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kế</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bởi</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Vũ</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Hồng</a:t>
            </a:r>
            <a:endParaRPr lang="en-US" sz="2000" dirty="0">
              <a:latin typeface="Arial-Rounded" pitchFamily="34" charset="0"/>
              <a:ea typeface="Arial-Rounded" pitchFamily="34" charset="0"/>
              <a:cs typeface="Arial-Rounded" pitchFamily="34" charset="0"/>
            </a:endParaRPr>
          </a:p>
          <a:p>
            <a:pPr lvl="0" defTabSz="914400">
              <a:defRPr/>
            </a:pPr>
            <a:r>
              <a:rPr lang="en-US" sz="2000" dirty="0">
                <a:latin typeface="Arial-Rounded" pitchFamily="34" charset="0"/>
                <a:ea typeface="Arial-Rounded" pitchFamily="34" charset="0"/>
                <a:cs typeface="Arial-Rounded" pitchFamily="34" charset="0"/>
              </a:rPr>
              <a:t>LH: FB </a:t>
            </a:r>
            <a:r>
              <a:rPr lang="en-US" sz="2000" dirty="0" err="1">
                <a:latin typeface="Arial-Rounded" pitchFamily="34" charset="0"/>
                <a:ea typeface="Arial-Rounded" pitchFamily="34" charset="0"/>
                <a:cs typeface="Arial-Rounded" pitchFamily="34" charset="0"/>
              </a:rPr>
              <a:t>Vũ</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Hồng</a:t>
            </a:r>
            <a:r>
              <a:rPr lang="en-US" sz="2000" dirty="0">
                <a:latin typeface="Arial-Rounded" pitchFamily="34" charset="0"/>
                <a:ea typeface="Arial-Rounded" pitchFamily="34" charset="0"/>
                <a:cs typeface="Arial-Rounded" pitchFamily="34" charset="0"/>
              </a:rPr>
              <a:t> - </a:t>
            </a:r>
            <a:r>
              <a:rPr lang="en-US" sz="2000" dirty="0">
                <a:latin typeface="Arial-Rounded" pitchFamily="34" charset="0"/>
                <a:ea typeface="Arial-Rounded" pitchFamily="34" charset="0"/>
                <a:cs typeface="Arial-Rounded" pitchFamily="34" charset="0"/>
                <a:hlinkClick r:id="rId4"/>
              </a:rPr>
              <a:t>https://www.facebook.com/vuhong1972</a:t>
            </a:r>
            <a:r>
              <a:rPr lang="en-US" sz="2000" dirty="0" smtClean="0">
                <a:latin typeface="Arial-Rounded" pitchFamily="34" charset="0"/>
                <a:ea typeface="Arial-Rounded" pitchFamily="34" charset="0"/>
                <a:cs typeface="Arial-Rounded" pitchFamily="34" charset="0"/>
                <a:hlinkClick r:id="rId4"/>
              </a:rPr>
              <a:t>/</a:t>
            </a:r>
            <a:r>
              <a:rPr lang="en-US" sz="2000" dirty="0" smtClean="0">
                <a:latin typeface="Arial-Rounded" pitchFamily="34" charset="0"/>
                <a:ea typeface="Arial-Rounded" pitchFamily="34" charset="0"/>
                <a:cs typeface="Arial-Rounded" pitchFamily="34" charset="0"/>
              </a:rPr>
              <a:t> | </a:t>
            </a:r>
            <a:r>
              <a:rPr lang="en-US" sz="2000" dirty="0" smtClean="0">
                <a:latin typeface="Arial-Rounded" pitchFamily="34" charset="0"/>
                <a:ea typeface="Arial-Rounded" pitchFamily="34" charset="0"/>
                <a:cs typeface="Arial-Rounded" pitchFamily="34" charset="0"/>
                <a:hlinkClick r:id="rId5"/>
              </a:rPr>
              <a:t>hongvu7219@gmail.com</a:t>
            </a:r>
            <a:r>
              <a:rPr lang="en-US" sz="2000" dirty="0" smtClean="0">
                <a:latin typeface="Arial-Rounded" pitchFamily="34" charset="0"/>
                <a:ea typeface="Arial-Rounded" pitchFamily="34" charset="0"/>
                <a:cs typeface="Arial-Rounded" pitchFamily="34" charset="0"/>
              </a:rPr>
              <a:t> </a:t>
            </a:r>
            <a:endParaRPr lang="en-US" sz="2000" dirty="0">
              <a:latin typeface="Arial-Rounded" pitchFamily="34" charset="0"/>
              <a:ea typeface="Arial-Rounded" pitchFamily="34" charset="0"/>
              <a:cs typeface="Arial-Rounded" pitchFamily="34" charset="0"/>
            </a:endParaRPr>
          </a:p>
        </p:txBody>
      </p:sp>
      <p:pic>
        <p:nvPicPr>
          <p:cNvPr id="12"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86481" y="4012149"/>
            <a:ext cx="1984561" cy="198456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75716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0-#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2" presetClass="entr" presetSubtype="4"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xmlns="" id="{ED17CBC1-8FB4-4716-B07B-1E136239ADC5}"/>
              </a:ext>
            </a:extLst>
          </p:cNvPr>
          <p:cNvSpPr/>
          <p:nvPr/>
        </p:nvSpPr>
        <p:spPr>
          <a:xfrm>
            <a:off x="5251279" y="1469218"/>
            <a:ext cx="5391244" cy="4121306"/>
          </a:xfrm>
          <a:prstGeom prst="rect">
            <a:avLst/>
          </a:prstGeom>
          <a:solidFill>
            <a:srgbClr val="A5B057">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xmlns="" id="{86981B4C-C746-4650-906D-93F5AB3360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23" t="9158" r="62732" b="48249"/>
          <a:stretch/>
        </p:blipFill>
        <p:spPr>
          <a:xfrm>
            <a:off x="911367" y="1191491"/>
            <a:ext cx="4339912" cy="4399033"/>
          </a:xfrm>
          <a:prstGeom prst="rect">
            <a:avLst/>
          </a:prstGeom>
        </p:spPr>
      </p:pic>
      <p:sp>
        <p:nvSpPr>
          <p:cNvPr id="13" name="TextBox 2"/>
          <p:cNvSpPr txBox="1">
            <a:spLocks noChangeArrowheads="1"/>
          </p:cNvSpPr>
          <p:nvPr/>
        </p:nvSpPr>
        <p:spPr bwMode="auto">
          <a:xfrm>
            <a:off x="1961068" y="624865"/>
            <a:ext cx="845424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8" rIns="91436"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4200" b="1" dirty="0" err="1">
                <a:solidFill>
                  <a:prstClr val="black"/>
                </a:solidFill>
                <a:latin typeface="HP001 4 hàng" panose="020B0603050302020204" pitchFamily="34" charset="0"/>
              </a:rPr>
              <a:t>Thứ</a:t>
            </a:r>
            <a:r>
              <a:rPr lang="en-US" sz="4200" b="1" dirty="0">
                <a:solidFill>
                  <a:prstClr val="black"/>
                </a:solidFill>
                <a:latin typeface="HP001 4 hàng" panose="020B0603050302020204" pitchFamily="34" charset="0"/>
              </a:rPr>
              <a:t>   </a:t>
            </a:r>
            <a:r>
              <a:rPr lang="en-US" sz="4200" b="1" dirty="0" err="1">
                <a:solidFill>
                  <a:prstClr val="black"/>
                </a:solidFill>
                <a:latin typeface="HP001 4 hàng" panose="020B0603050302020204" pitchFamily="34" charset="0"/>
              </a:rPr>
              <a:t>ngày</a:t>
            </a:r>
            <a:r>
              <a:rPr lang="en-US" sz="4200" b="1" dirty="0">
                <a:solidFill>
                  <a:prstClr val="black"/>
                </a:solidFill>
                <a:latin typeface="HP001 4 hàng" panose="020B0603050302020204" pitchFamily="34" charset="0"/>
              </a:rPr>
              <a:t>   </a:t>
            </a:r>
            <a:r>
              <a:rPr lang="el-GR" sz="4200" b="1" dirty="0">
                <a:solidFill>
                  <a:prstClr val="black"/>
                </a:solidFill>
                <a:latin typeface="HP001 4 hàng" panose="020B0603050302020204" pitchFamily="34" charset="0"/>
              </a:rPr>
              <a:t>κ</a:t>
            </a:r>
            <a:r>
              <a:rPr lang="en-US" sz="4200" b="1" dirty="0" err="1">
                <a:solidFill>
                  <a:prstClr val="black"/>
                </a:solidFill>
                <a:latin typeface="HP001 4 hàng" panose="020B0603050302020204" pitchFamily="34" charset="0"/>
              </a:rPr>
              <a:t>áng</a:t>
            </a:r>
            <a:r>
              <a:rPr lang="en-US" sz="4200" b="1" dirty="0">
                <a:solidFill>
                  <a:prstClr val="black"/>
                </a:solidFill>
                <a:latin typeface="HP001 4 hàng" panose="020B0603050302020204" pitchFamily="34" charset="0"/>
              </a:rPr>
              <a:t>   </a:t>
            </a:r>
            <a:r>
              <a:rPr lang="en-US" sz="4200" b="1" dirty="0" err="1">
                <a:solidFill>
                  <a:prstClr val="black"/>
                </a:solidFill>
                <a:latin typeface="HP001 4 hàng" panose="020B0603050302020204" pitchFamily="34" charset="0"/>
              </a:rPr>
              <a:t>năm</a:t>
            </a:r>
            <a:r>
              <a:rPr lang="en-US" sz="4200" b="1" dirty="0">
                <a:solidFill>
                  <a:prstClr val="black"/>
                </a:solidFill>
                <a:latin typeface="HP001 4 hàng" panose="020B0603050302020204" pitchFamily="34" charset="0"/>
              </a:rPr>
              <a:t> 2022</a:t>
            </a:r>
          </a:p>
        </p:txBody>
      </p:sp>
      <p:sp>
        <p:nvSpPr>
          <p:cNvPr id="14" name="Rectangle 13">
            <a:extLst>
              <a:ext uri="{FF2B5EF4-FFF2-40B4-BE49-F238E27FC236}"/>
            </a:extLst>
          </p:cNvPr>
          <p:cNvSpPr/>
          <p:nvPr/>
        </p:nvSpPr>
        <p:spPr>
          <a:xfrm>
            <a:off x="4990872" y="1648692"/>
            <a:ext cx="5912057" cy="2867891"/>
          </a:xfrm>
          <a:prstGeom prst="rect">
            <a:avLst/>
          </a:prstGeom>
          <a:noFill/>
          <a:ln w="12700" cap="flat" cmpd="sng" algn="ctr">
            <a:noFill/>
            <a:prstDash val="solid"/>
            <a:miter lim="800000"/>
          </a:ln>
          <a:effectLst/>
        </p:spPr>
        <p:txBody>
          <a:bodyPr lIns="91436" tIns="45718" rIns="91436" bIns="45718" anchor="ctr"/>
          <a:lstStyle/>
          <a:p>
            <a:pPr algn="ctr" defTabSz="1219121">
              <a:lnSpc>
                <a:spcPct val="130000"/>
              </a:lnSpc>
              <a:defRPr/>
            </a:pPr>
            <a:r>
              <a:rPr lang="en-US" sz="4800" b="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Ôn</a:t>
            </a:r>
            <a:r>
              <a:rPr lang="en-US" sz="4800" b="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tập</a:t>
            </a:r>
            <a:r>
              <a:rPr lang="en-US" sz="4800" b="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u="sng"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cuối</a:t>
            </a:r>
            <a:r>
              <a:rPr lang="en-US" sz="4800" b="1" u="sng"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4800" b="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kì</a:t>
            </a:r>
            <a:r>
              <a:rPr lang="en-US" sz="4800" b="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u="sng"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II</a:t>
            </a:r>
          </a:p>
          <a:p>
            <a:pPr algn="ctr" defTabSz="1219121">
              <a:lnSpc>
                <a:spcPct val="120000"/>
              </a:lnSpc>
              <a:spcBef>
                <a:spcPts val="600"/>
              </a:spcBef>
              <a:defRPr/>
            </a:pPr>
            <a:r>
              <a:rPr lang="en-US" sz="4400" dirty="0" err="1" smtClean="0">
                <a:latin typeface="Arial-Rounded" panose="020B0500000000000000" pitchFamily="34" charset="0"/>
                <a:ea typeface="Arial-Rounded" panose="020B0500000000000000" pitchFamily="34" charset="0"/>
                <a:cs typeface="Arial-Rounded" panose="020B0500000000000000" pitchFamily="34" charset="0"/>
              </a:rPr>
              <a:t>Đánh</a:t>
            </a:r>
            <a:r>
              <a:rPr lang="en-US" sz="4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smtClean="0">
                <a:latin typeface="Arial-Rounded" panose="020B0500000000000000" pitchFamily="34" charset="0"/>
                <a:ea typeface="Arial-Rounded" panose="020B0500000000000000" pitchFamily="34" charset="0"/>
                <a:cs typeface="Arial-Rounded" panose="020B0500000000000000" pitchFamily="34" charset="0"/>
              </a:rPr>
              <a:t>giá</a:t>
            </a:r>
            <a:r>
              <a:rPr lang="en-US" sz="4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smtClean="0">
                <a:latin typeface="Arial-Rounded" panose="020B0500000000000000" pitchFamily="34" charset="0"/>
                <a:ea typeface="Arial-Rounded" panose="020B0500000000000000" pitchFamily="34" charset="0"/>
                <a:cs typeface="Arial-Rounded" panose="020B0500000000000000" pitchFamily="34" charset="0"/>
              </a:rPr>
              <a:t>kĩ</a:t>
            </a:r>
            <a:r>
              <a:rPr lang="en-US" sz="4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smtClean="0">
                <a:latin typeface="Arial-Rounded" panose="020B0500000000000000" pitchFamily="34" charset="0"/>
                <a:ea typeface="Arial-Rounded" panose="020B0500000000000000" pitchFamily="34" charset="0"/>
                <a:cs typeface="Arial-Rounded" panose="020B0500000000000000" pitchFamily="34" charset="0"/>
              </a:rPr>
              <a:t>năng</a:t>
            </a:r>
            <a:r>
              <a:rPr lang="en-US" sz="4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smtClean="0">
                <a:latin typeface="Arial-Rounded" panose="020B0500000000000000" pitchFamily="34" charset="0"/>
                <a:ea typeface="Arial-Rounded" panose="020B0500000000000000" pitchFamily="34" charset="0"/>
                <a:cs typeface="Arial-Rounded" panose="020B0500000000000000" pitchFamily="34" charset="0"/>
              </a:rPr>
              <a:t>đọc</a:t>
            </a:r>
            <a:r>
              <a:rPr lang="en-US" sz="4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smtClean="0">
                <a:latin typeface="Arial-Rounded" panose="020B0500000000000000" pitchFamily="34" charset="0"/>
                <a:ea typeface="Arial-Rounded" panose="020B0500000000000000" pitchFamily="34" charset="0"/>
                <a:cs typeface="Arial-Rounded" panose="020B0500000000000000" pitchFamily="34" charset="0"/>
              </a:rPr>
              <a:t>hiểu</a:t>
            </a:r>
            <a:r>
              <a:rPr lang="en-US" sz="4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smtClean="0">
                <a:latin typeface="Arial-Rounded" panose="020B0500000000000000" pitchFamily="34" charset="0"/>
                <a:ea typeface="Arial-Rounded" panose="020B0500000000000000" pitchFamily="34" charset="0"/>
                <a:cs typeface="Arial-Rounded" panose="020B0500000000000000" pitchFamily="34" charset="0"/>
              </a:rPr>
              <a:t>và</a:t>
            </a:r>
            <a:r>
              <a:rPr lang="en-US" sz="4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smtClean="0">
                <a:latin typeface="Arial-Rounded" panose="020B0500000000000000" pitchFamily="34" charset="0"/>
                <a:ea typeface="Arial-Rounded" panose="020B0500000000000000" pitchFamily="34" charset="0"/>
                <a:cs typeface="Arial-Rounded" panose="020B0500000000000000" pitchFamily="34" charset="0"/>
              </a:rPr>
              <a:t>viết</a:t>
            </a:r>
            <a:r>
              <a:rPr lang="en-US" sz="44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15700" y="5996711"/>
            <a:ext cx="876301" cy="87630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32349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125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90CA0E8F-F0BE-4811-AD30-06F44B7D91C8}"/>
              </a:ext>
            </a:extLst>
          </p:cNvPr>
          <p:cNvPicPr>
            <a:picLocks noChangeAspect="1"/>
          </p:cNvPicPr>
          <p:nvPr/>
        </p:nvPicPr>
        <p:blipFill rotWithShape="1">
          <a:blip r:embed="rId2">
            <a:extLst>
              <a:ext uri="{28A0092B-C50C-407E-A947-70E740481C1C}">
                <a14:useLocalDpi xmlns:a14="http://schemas.microsoft.com/office/drawing/2010/main" val="0"/>
              </a:ext>
            </a:extLst>
          </a:blip>
          <a:srcRect l="44444"/>
          <a:stretch/>
        </p:blipFill>
        <p:spPr>
          <a:xfrm>
            <a:off x="0" y="0"/>
            <a:ext cx="12192000" cy="6858000"/>
          </a:xfrm>
          <a:prstGeom prst="rect">
            <a:avLst/>
          </a:prstGeom>
        </p:spPr>
      </p:pic>
      <p:pic>
        <p:nvPicPr>
          <p:cNvPr id="12" name="图片 11">
            <a:extLst>
              <a:ext uri="{FF2B5EF4-FFF2-40B4-BE49-F238E27FC236}">
                <a16:creationId xmlns:a16="http://schemas.microsoft.com/office/drawing/2014/main" xmlns="" id="{16DB3BCE-1F07-4274-9329-B8A454CABA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5333"/>
          <a:stretch/>
        </p:blipFill>
        <p:spPr>
          <a:xfrm>
            <a:off x="1559059" y="921442"/>
            <a:ext cx="5881253" cy="1293997"/>
          </a:xfrm>
          <a:prstGeom prst="rect">
            <a:avLst/>
          </a:prstGeom>
        </p:spPr>
      </p:pic>
      <p:sp>
        <p:nvSpPr>
          <p:cNvPr id="13" name="带形: 上凸 12">
            <a:extLst>
              <a:ext uri="{FF2B5EF4-FFF2-40B4-BE49-F238E27FC236}">
                <a16:creationId xmlns:a16="http://schemas.microsoft.com/office/drawing/2014/main" xmlns="" id="{D1E85B51-3091-418B-A131-E93ABD014BFE}"/>
              </a:ext>
            </a:extLst>
          </p:cNvPr>
          <p:cNvSpPr/>
          <p:nvPr/>
        </p:nvSpPr>
        <p:spPr>
          <a:xfrm>
            <a:off x="822960" y="4888450"/>
            <a:ext cx="8001000" cy="1546411"/>
          </a:xfrm>
          <a:prstGeom prst="ribbon2">
            <a:avLst/>
          </a:prstGeom>
          <a:solidFill>
            <a:srgbClr val="B3D4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xmlns="" id="{F6DAC0E9-3A5B-4039-BFF5-220F83B3C855}"/>
              </a:ext>
            </a:extLst>
          </p:cNvPr>
          <p:cNvSpPr txBox="1"/>
          <p:nvPr/>
        </p:nvSpPr>
        <p:spPr>
          <a:xfrm>
            <a:off x="1684137" y="2215439"/>
            <a:ext cx="5631096" cy="2862322"/>
          </a:xfrm>
          <a:prstGeom prst="rect">
            <a:avLst/>
          </a:prstGeom>
          <a:noFill/>
        </p:spPr>
        <p:txBody>
          <a:bodyPr wrap="square" rtlCol="0">
            <a:spAutoFit/>
          </a:bodyPr>
          <a:lstStyle/>
          <a:p>
            <a:pPr algn="ctr"/>
            <a:r>
              <a:rPr lang="en-US" altLang="zh-CN" sz="6000" dirty="0" err="1" smtClean="0">
                <a:ln>
                  <a:solidFill>
                    <a:schemeClr val="tx1"/>
                  </a:solidFill>
                </a:ln>
                <a:latin typeface="HP001 4 hàng" pitchFamily="34" charset="0"/>
                <a:ea typeface="Arial-Rounded" pitchFamily="34" charset="0"/>
                <a:cs typeface="Arial-Rounded" pitchFamily="34" charset="0"/>
              </a:rPr>
              <a:t>Chào</a:t>
            </a:r>
            <a:r>
              <a:rPr lang="en-US" altLang="zh-CN" sz="6000" dirty="0" smtClean="0">
                <a:ln>
                  <a:solidFill>
                    <a:schemeClr val="tx1"/>
                  </a:solidFill>
                </a:ln>
                <a:latin typeface="HP001 4 hàng" pitchFamily="34" charset="0"/>
                <a:ea typeface="Arial-Rounded" pitchFamily="34" charset="0"/>
                <a:cs typeface="Arial-Rounded" pitchFamily="34" charset="0"/>
              </a:rPr>
              <a:t> </a:t>
            </a:r>
            <a:r>
              <a:rPr lang="en-US" altLang="zh-CN" sz="6000" dirty="0" err="1" smtClean="0">
                <a:ln>
                  <a:solidFill>
                    <a:schemeClr val="tx1"/>
                  </a:solidFill>
                </a:ln>
                <a:latin typeface="HP001 4 hàng" pitchFamily="34" charset="0"/>
                <a:ea typeface="Arial-Rounded" pitchFamily="34" charset="0"/>
                <a:cs typeface="Arial-Rounded" pitchFamily="34" charset="0"/>
              </a:rPr>
              <a:t>tạm</a:t>
            </a:r>
            <a:r>
              <a:rPr lang="en-US" altLang="zh-CN" sz="6000" dirty="0" smtClean="0">
                <a:ln>
                  <a:solidFill>
                    <a:schemeClr val="tx1"/>
                  </a:solidFill>
                </a:ln>
                <a:latin typeface="HP001 4 hàng" pitchFamily="34" charset="0"/>
                <a:ea typeface="Arial-Rounded" pitchFamily="34" charset="0"/>
                <a:cs typeface="Arial-Rounded" pitchFamily="34" charset="0"/>
              </a:rPr>
              <a:t> </a:t>
            </a:r>
            <a:r>
              <a:rPr lang="en-US" altLang="zh-CN" sz="6000" dirty="0" err="1" smtClean="0">
                <a:ln>
                  <a:solidFill>
                    <a:schemeClr val="tx1"/>
                  </a:solidFill>
                </a:ln>
                <a:latin typeface="HP001 4 hàng" pitchFamily="34" charset="0"/>
                <a:ea typeface="Arial-Rounded" pitchFamily="34" charset="0"/>
                <a:cs typeface="Arial-Rounded" pitchFamily="34" charset="0"/>
              </a:rPr>
              <a:t>biệt</a:t>
            </a:r>
            <a:r>
              <a:rPr lang="en-US" altLang="zh-CN" sz="6000" dirty="0" smtClean="0">
                <a:ln>
                  <a:solidFill>
                    <a:schemeClr val="tx1"/>
                  </a:solidFill>
                </a:ln>
                <a:latin typeface="HP001 4 hàng" pitchFamily="34" charset="0"/>
                <a:ea typeface="Arial-Rounded" pitchFamily="34" charset="0"/>
                <a:cs typeface="Arial-Rounded" pitchFamily="34" charset="0"/>
              </a:rPr>
              <a:t> </a:t>
            </a:r>
            <a:r>
              <a:rPr lang="en-US" altLang="zh-CN" sz="6000" dirty="0" err="1" smtClean="0">
                <a:ln>
                  <a:solidFill>
                    <a:schemeClr val="tx1"/>
                  </a:solidFill>
                </a:ln>
                <a:latin typeface="HP001 4 hàng" pitchFamily="34" charset="0"/>
                <a:ea typeface="Arial-Rounded" pitchFamily="34" charset="0"/>
                <a:cs typeface="Arial-Rounded" pitchFamily="34" charset="0"/>
              </a:rPr>
              <a:t>và</a:t>
            </a:r>
            <a:r>
              <a:rPr lang="en-US" altLang="zh-CN" sz="6000" dirty="0" smtClean="0">
                <a:ln>
                  <a:solidFill>
                    <a:schemeClr val="tx1"/>
                  </a:solidFill>
                </a:ln>
                <a:latin typeface="HP001 4 hàng" pitchFamily="34" charset="0"/>
                <a:ea typeface="Arial-Rounded" pitchFamily="34" charset="0"/>
                <a:cs typeface="Arial-Rounded" pitchFamily="34" charset="0"/>
              </a:rPr>
              <a:t> </a:t>
            </a:r>
            <a:r>
              <a:rPr lang="en-US" altLang="zh-CN" sz="6000" dirty="0" err="1" smtClean="0">
                <a:ln>
                  <a:solidFill>
                    <a:schemeClr val="tx1"/>
                  </a:solidFill>
                </a:ln>
                <a:latin typeface="HP001 4 hàng" pitchFamily="34" charset="0"/>
                <a:ea typeface="Arial-Rounded" pitchFamily="34" charset="0"/>
                <a:cs typeface="Arial-Rounded" pitchFamily="34" charset="0"/>
              </a:rPr>
              <a:t>hẹn</a:t>
            </a:r>
            <a:r>
              <a:rPr lang="en-US" altLang="zh-CN" sz="6000" dirty="0" smtClean="0">
                <a:ln>
                  <a:solidFill>
                    <a:schemeClr val="tx1"/>
                  </a:solidFill>
                </a:ln>
                <a:latin typeface="HP001 4 hàng" pitchFamily="34" charset="0"/>
                <a:ea typeface="Arial-Rounded" pitchFamily="34" charset="0"/>
                <a:cs typeface="Arial-Rounded" pitchFamily="34" charset="0"/>
              </a:rPr>
              <a:t> </a:t>
            </a:r>
            <a:r>
              <a:rPr lang="en-US" altLang="zh-CN" sz="6000" dirty="0" err="1" smtClean="0">
                <a:ln>
                  <a:solidFill>
                    <a:schemeClr val="tx1"/>
                  </a:solidFill>
                </a:ln>
                <a:latin typeface="HP001 4 hàng" pitchFamily="34" charset="0"/>
                <a:ea typeface="Arial-Rounded" pitchFamily="34" charset="0"/>
                <a:cs typeface="Arial-Rounded" pitchFamily="34" charset="0"/>
              </a:rPr>
              <a:t>gặp</a:t>
            </a:r>
            <a:r>
              <a:rPr lang="en-US" altLang="zh-CN" sz="6000" dirty="0" smtClean="0">
                <a:ln>
                  <a:solidFill>
                    <a:schemeClr val="tx1"/>
                  </a:solidFill>
                </a:ln>
                <a:latin typeface="HP001 4 hàng" pitchFamily="34" charset="0"/>
                <a:ea typeface="Arial-Rounded" pitchFamily="34" charset="0"/>
                <a:cs typeface="Arial-Rounded" pitchFamily="34" charset="0"/>
              </a:rPr>
              <a:t> </a:t>
            </a:r>
            <a:r>
              <a:rPr lang="en-US" altLang="zh-CN" sz="6000" dirty="0" err="1" smtClean="0">
                <a:ln>
                  <a:solidFill>
                    <a:schemeClr val="tx1"/>
                  </a:solidFill>
                </a:ln>
                <a:latin typeface="HP001 4 hàng" pitchFamily="34" charset="0"/>
                <a:ea typeface="Arial-Rounded" pitchFamily="34" charset="0"/>
                <a:cs typeface="Arial-Rounded" pitchFamily="34" charset="0"/>
              </a:rPr>
              <a:t>lại</a:t>
            </a:r>
            <a:r>
              <a:rPr lang="en-US" altLang="zh-CN" sz="6000" dirty="0" smtClean="0">
                <a:ln>
                  <a:solidFill>
                    <a:schemeClr val="tx1"/>
                  </a:solidFill>
                </a:ln>
                <a:latin typeface="HP001 4 hàng" pitchFamily="34" charset="0"/>
                <a:ea typeface="Arial-Rounded" pitchFamily="34" charset="0"/>
                <a:cs typeface="Arial-Rounded" pitchFamily="34" charset="0"/>
              </a:rPr>
              <a:t> </a:t>
            </a:r>
            <a:r>
              <a:rPr lang="en-US" altLang="zh-CN" sz="6000" dirty="0" err="1" smtClean="0">
                <a:ln>
                  <a:solidFill>
                    <a:schemeClr val="tx1"/>
                  </a:solidFill>
                </a:ln>
                <a:latin typeface="HP001 4 hàng" pitchFamily="34" charset="0"/>
                <a:ea typeface="Arial-Rounded" pitchFamily="34" charset="0"/>
                <a:cs typeface="Arial-Rounded" pitchFamily="34" charset="0"/>
              </a:rPr>
              <a:t>các</a:t>
            </a:r>
            <a:r>
              <a:rPr lang="en-US" altLang="zh-CN" sz="6000" dirty="0" smtClean="0">
                <a:ln>
                  <a:solidFill>
                    <a:schemeClr val="tx1"/>
                  </a:solidFill>
                </a:ln>
                <a:latin typeface="HP001 4 hàng" pitchFamily="34" charset="0"/>
                <a:ea typeface="Arial-Rounded" pitchFamily="34" charset="0"/>
                <a:cs typeface="Arial-Rounded" pitchFamily="34" charset="0"/>
              </a:rPr>
              <a:t> </a:t>
            </a:r>
            <a:r>
              <a:rPr lang="en-US" altLang="zh-CN" sz="6000" dirty="0" err="1" smtClean="0">
                <a:ln>
                  <a:solidFill>
                    <a:schemeClr val="tx1"/>
                  </a:solidFill>
                </a:ln>
                <a:latin typeface="HP001 4 hàng" pitchFamily="34" charset="0"/>
                <a:ea typeface="Arial-Rounded" pitchFamily="34" charset="0"/>
                <a:cs typeface="Arial-Rounded" pitchFamily="34" charset="0"/>
              </a:rPr>
              <a:t>em</a:t>
            </a:r>
            <a:r>
              <a:rPr lang="en-US" altLang="zh-CN" sz="6000" dirty="0" smtClean="0">
                <a:ln>
                  <a:solidFill>
                    <a:schemeClr val="tx1"/>
                  </a:solidFill>
                </a:ln>
                <a:latin typeface="HP001 4 hàng" pitchFamily="34" charset="0"/>
                <a:ea typeface="Arial-Rounded" pitchFamily="34" charset="0"/>
                <a:cs typeface="Arial-Rounded" pitchFamily="34" charset="0"/>
              </a:rPr>
              <a:t>!</a:t>
            </a:r>
            <a:endParaRPr lang="zh-CN" altLang="en-US" sz="6000" dirty="0">
              <a:ln>
                <a:solidFill>
                  <a:schemeClr val="tx1"/>
                </a:solidFill>
              </a:ln>
              <a:latin typeface="HP001 4 hàng" pitchFamily="34" charset="0"/>
              <a:ea typeface="Arial-Rounded" pitchFamily="34" charset="0"/>
              <a:cs typeface="Arial-Rounded" pitchFamily="34" charset="0"/>
            </a:endParaRPr>
          </a:p>
        </p:txBody>
      </p:sp>
      <p:pic>
        <p:nvPicPr>
          <p:cNvPr id="15" name="图片 14">
            <a:extLst>
              <a:ext uri="{FF2B5EF4-FFF2-40B4-BE49-F238E27FC236}">
                <a16:creationId xmlns:a16="http://schemas.microsoft.com/office/drawing/2014/main" xmlns="" id="{9E3180B5-DF7A-4514-94BA-D2ADC69E98D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253" b="27899"/>
          <a:stretch/>
        </p:blipFill>
        <p:spPr>
          <a:xfrm>
            <a:off x="285675" y="5061328"/>
            <a:ext cx="2727774" cy="1373533"/>
          </a:xfrm>
          <a:prstGeom prst="rect">
            <a:avLst/>
          </a:prstGeom>
        </p:spPr>
      </p:pic>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294" y="0"/>
            <a:ext cx="1008574" cy="1277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 4">
            <a:extLst>
              <a:ext uri="{FF2B5EF4-FFF2-40B4-BE49-F238E27FC236}">
                <a16:creationId xmlns:a16="http://schemas.microsoft.com/office/drawing/2014/main" xmlns="" id="{06C86FA0-3CD2-49E2-8E61-816CE10BF0A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658" t="5555" r="25103" b="15112"/>
          <a:stretch/>
        </p:blipFill>
        <p:spPr>
          <a:xfrm>
            <a:off x="7434169" y="931139"/>
            <a:ext cx="4757831" cy="4995722"/>
          </a:xfrm>
          <a:prstGeom prst="rect">
            <a:avLst/>
          </a:prstGeom>
        </p:spPr>
      </p:pic>
      <p:sp>
        <p:nvSpPr>
          <p:cNvPr id="16" name="TextBox 15"/>
          <p:cNvSpPr txBox="1"/>
          <p:nvPr/>
        </p:nvSpPr>
        <p:spPr>
          <a:xfrm>
            <a:off x="7086598" y="0"/>
            <a:ext cx="5105402" cy="338554"/>
          </a:xfrm>
          <a:prstGeom prst="rect">
            <a:avLst/>
          </a:prstGeom>
          <a:noFill/>
        </p:spPr>
        <p:txBody>
          <a:bodyPr wrap="square" rtlCol="0">
            <a:spAutoFit/>
          </a:bodyPr>
          <a:lstStyle/>
          <a:p>
            <a:r>
              <a:rPr lang="en-US" sz="1600" dirty="0" smtClean="0">
                <a:solidFill>
                  <a:srgbClr val="D3CDB1"/>
                </a:solidFill>
                <a:latin typeface="Arial-Rounded" pitchFamily="34" charset="0"/>
                <a:ea typeface="Arial-Rounded" pitchFamily="34" charset="0"/>
                <a:cs typeface="Arial-Rounded" pitchFamily="34" charset="0"/>
              </a:rPr>
              <a:t>TK:  </a:t>
            </a:r>
            <a:r>
              <a:rPr lang="en-US" sz="1600" dirty="0" err="1" smtClean="0">
                <a:solidFill>
                  <a:srgbClr val="D3CDB1"/>
                </a:solidFill>
                <a:latin typeface="Arial-Rounded" pitchFamily="34" charset="0"/>
                <a:ea typeface="Arial-Rounded" pitchFamily="34" charset="0"/>
                <a:cs typeface="Arial-Rounded" pitchFamily="34" charset="0"/>
              </a:rPr>
              <a:t>Vũ</a:t>
            </a:r>
            <a:r>
              <a:rPr lang="en-US" sz="1600" dirty="0" smtClean="0">
                <a:solidFill>
                  <a:srgbClr val="D3CDB1"/>
                </a:solidFill>
                <a:latin typeface="Arial-Rounded" pitchFamily="34" charset="0"/>
                <a:ea typeface="Arial-Rounded" pitchFamily="34" charset="0"/>
                <a:cs typeface="Arial-Rounded" pitchFamily="34" charset="0"/>
              </a:rPr>
              <a:t> </a:t>
            </a:r>
            <a:r>
              <a:rPr lang="en-US" sz="1600" dirty="0" err="1" smtClean="0">
                <a:solidFill>
                  <a:srgbClr val="D3CDB1"/>
                </a:solidFill>
                <a:latin typeface="Arial-Rounded" pitchFamily="34" charset="0"/>
                <a:ea typeface="Arial-Rounded" pitchFamily="34" charset="0"/>
                <a:cs typeface="Arial-Rounded" pitchFamily="34" charset="0"/>
              </a:rPr>
              <a:t>Hồng</a:t>
            </a:r>
            <a:r>
              <a:rPr lang="en-US" sz="1600" dirty="0" smtClean="0">
                <a:solidFill>
                  <a:srgbClr val="D3CDB1"/>
                </a:solidFill>
                <a:latin typeface="Arial-Rounded" pitchFamily="34" charset="0"/>
                <a:ea typeface="Arial-Rounded" pitchFamily="34" charset="0"/>
                <a:cs typeface="Arial-Rounded" pitchFamily="34" charset="0"/>
              </a:rPr>
              <a:t>: https</a:t>
            </a:r>
            <a:r>
              <a:rPr lang="en-US" sz="1600" dirty="0">
                <a:solidFill>
                  <a:srgbClr val="D3CDB1"/>
                </a:solidFill>
                <a:latin typeface="Arial-Rounded" pitchFamily="34" charset="0"/>
                <a:ea typeface="Arial-Rounded" pitchFamily="34" charset="0"/>
                <a:cs typeface="Arial-Rounded" pitchFamily="34" charset="0"/>
              </a:rPr>
              <a:t>://www.facebook.com/vuhong1972/</a:t>
            </a:r>
            <a:r>
              <a:rPr lang="en-US" sz="1600" dirty="0" smtClean="0">
                <a:solidFill>
                  <a:srgbClr val="D3CDB1"/>
                </a:solidFill>
                <a:latin typeface="Arial-Rounded" pitchFamily="34" charset="0"/>
                <a:ea typeface="Arial-Rounded" pitchFamily="34" charset="0"/>
                <a:cs typeface="Arial-Rounded" pitchFamily="34" charset="0"/>
              </a:rPr>
              <a:t> </a:t>
            </a:r>
            <a:endParaRPr lang="en-US" sz="1600" dirty="0">
              <a:solidFill>
                <a:srgbClr val="D3CDB1"/>
              </a:solidFill>
              <a:latin typeface="Arial-Rounded" pitchFamily="34" charset="0"/>
              <a:ea typeface="Arial-Rounded" pitchFamily="34" charset="0"/>
              <a:cs typeface="Arial-Rounded" pitchFamily="34" charset="0"/>
            </a:endParaRPr>
          </a:p>
        </p:txBody>
      </p:sp>
      <p:pic>
        <p:nvPicPr>
          <p:cNvPr id="17" name="Picture 1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315699" y="5996710"/>
            <a:ext cx="876301" cy="87630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808515" y="1451207"/>
            <a:ext cx="2561772" cy="2246769"/>
          </a:xfrm>
          <a:prstGeom prst="rect">
            <a:avLst/>
          </a:prstGeom>
          <a:solidFill>
            <a:schemeClr val="bg1"/>
          </a:solidFill>
        </p:spPr>
        <p:txBody>
          <a:bodyPr wrap="square">
            <a:spAutoFit/>
          </a:bodyPr>
          <a:lstStyle/>
          <a:p>
            <a:pPr lvl="0" defTabSz="914400">
              <a:defRPr/>
            </a:pPr>
            <a:r>
              <a:rPr lang="en-US" sz="2000" dirty="0" err="1">
                <a:latin typeface="Arial-Rounded" pitchFamily="34" charset="0"/>
                <a:ea typeface="Arial-Rounded" pitchFamily="34" charset="0"/>
                <a:cs typeface="Arial-Rounded" pitchFamily="34" charset="0"/>
              </a:rPr>
              <a:t>Bài</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giảng</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được</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thiết</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kế</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bởi</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Vũ</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Hồng</a:t>
            </a:r>
            <a:endParaRPr lang="en-US" sz="2000" dirty="0">
              <a:latin typeface="Arial-Rounded" pitchFamily="34" charset="0"/>
              <a:ea typeface="Arial-Rounded" pitchFamily="34" charset="0"/>
              <a:cs typeface="Arial-Rounded" pitchFamily="34" charset="0"/>
            </a:endParaRPr>
          </a:p>
          <a:p>
            <a:pPr lvl="0" defTabSz="914400">
              <a:defRPr/>
            </a:pPr>
            <a:r>
              <a:rPr lang="en-US" sz="2000" dirty="0">
                <a:latin typeface="Arial-Rounded" pitchFamily="34" charset="0"/>
                <a:ea typeface="Arial-Rounded" pitchFamily="34" charset="0"/>
                <a:cs typeface="Arial-Rounded" pitchFamily="34" charset="0"/>
              </a:rPr>
              <a:t>LH: FB </a:t>
            </a:r>
            <a:r>
              <a:rPr lang="en-US" sz="2000" dirty="0" err="1">
                <a:latin typeface="Arial-Rounded" pitchFamily="34" charset="0"/>
                <a:ea typeface="Arial-Rounded" pitchFamily="34" charset="0"/>
                <a:cs typeface="Arial-Rounded" pitchFamily="34" charset="0"/>
              </a:rPr>
              <a:t>Vũ</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Hồng</a:t>
            </a:r>
            <a:r>
              <a:rPr lang="en-US" sz="2000" dirty="0">
                <a:latin typeface="Arial-Rounded" pitchFamily="34" charset="0"/>
                <a:ea typeface="Arial-Rounded" pitchFamily="34" charset="0"/>
                <a:cs typeface="Arial-Rounded" pitchFamily="34" charset="0"/>
              </a:rPr>
              <a:t> - </a:t>
            </a:r>
            <a:r>
              <a:rPr lang="en-US" sz="2000" dirty="0">
                <a:latin typeface="Arial-Rounded" pitchFamily="34" charset="0"/>
                <a:ea typeface="Arial-Rounded" pitchFamily="34" charset="0"/>
                <a:cs typeface="Arial-Rounded" pitchFamily="34" charset="0"/>
                <a:hlinkClick r:id="rId8"/>
              </a:rPr>
              <a:t>https://www.facebook.com/vuhong1972</a:t>
            </a:r>
            <a:r>
              <a:rPr lang="en-US" sz="2000" dirty="0" smtClean="0">
                <a:latin typeface="Arial-Rounded" pitchFamily="34" charset="0"/>
                <a:ea typeface="Arial-Rounded" pitchFamily="34" charset="0"/>
                <a:cs typeface="Arial-Rounded" pitchFamily="34" charset="0"/>
                <a:hlinkClick r:id="rId8"/>
              </a:rPr>
              <a:t>/</a:t>
            </a:r>
            <a:r>
              <a:rPr lang="en-US" sz="2000" dirty="0" smtClean="0">
                <a:latin typeface="Arial-Rounded" pitchFamily="34" charset="0"/>
                <a:ea typeface="Arial-Rounded" pitchFamily="34" charset="0"/>
                <a:cs typeface="Arial-Rounded" pitchFamily="34" charset="0"/>
              </a:rPr>
              <a:t> | </a:t>
            </a:r>
            <a:r>
              <a:rPr lang="en-US" sz="2000" dirty="0" smtClean="0">
                <a:latin typeface="Arial-Rounded" pitchFamily="34" charset="0"/>
                <a:ea typeface="Arial-Rounded" pitchFamily="34" charset="0"/>
                <a:cs typeface="Arial-Rounded" pitchFamily="34" charset="0"/>
                <a:hlinkClick r:id="rId9"/>
              </a:rPr>
              <a:t>hongvu7219@gmail.com</a:t>
            </a:r>
            <a:r>
              <a:rPr lang="en-US" sz="2000" dirty="0" smtClean="0">
                <a:latin typeface="Arial-Rounded" pitchFamily="34" charset="0"/>
                <a:ea typeface="Arial-Rounded" pitchFamily="34" charset="0"/>
                <a:cs typeface="Arial-Rounded" pitchFamily="34" charset="0"/>
              </a:rPr>
              <a:t> </a:t>
            </a:r>
            <a:endParaRPr lang="en-US" sz="2000" dirty="0">
              <a:latin typeface="Arial-Rounded" pitchFamily="34" charset="0"/>
              <a:ea typeface="Arial-Rounded" pitchFamily="34" charset="0"/>
              <a:cs typeface="Arial-Rounded" pitchFamily="34" charset="0"/>
            </a:endParaRPr>
          </a:p>
        </p:txBody>
      </p:sp>
      <p:pic>
        <p:nvPicPr>
          <p:cNvPr id="19" name="Picture 1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86481" y="4012149"/>
            <a:ext cx="1984561" cy="198456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图片 17">
            <a:extLst>
              <a:ext uri="{FF2B5EF4-FFF2-40B4-BE49-F238E27FC236}">
                <a16:creationId xmlns:a16="http://schemas.microsoft.com/office/drawing/2014/main" xmlns="" id="{FA35F3C1-03B6-4B1D-BBC1-5249881AEB4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3713" y="-1362771"/>
            <a:ext cx="14359426" cy="8974047"/>
          </a:xfrm>
          <a:prstGeom prst="rect">
            <a:avLst/>
          </a:prstGeom>
        </p:spPr>
      </p:pic>
    </p:spTree>
    <p:extLst>
      <p:ext uri="{BB962C8B-B14F-4D97-AF65-F5344CB8AC3E}">
        <p14:creationId xmlns:p14="http://schemas.microsoft.com/office/powerpoint/2010/main" val="37487057"/>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D166596D-0946-4696-AD61-F852C0379F48}"/>
              </a:ext>
            </a:extLst>
          </p:cNvPr>
          <p:cNvGrpSpPr/>
          <p:nvPr/>
        </p:nvGrpSpPr>
        <p:grpSpPr>
          <a:xfrm>
            <a:off x="287001" y="8057282"/>
            <a:ext cx="11334163" cy="4977174"/>
            <a:chOff x="378037" y="2029685"/>
            <a:chExt cx="11334163" cy="4977174"/>
          </a:xfrm>
        </p:grpSpPr>
        <p:grpSp>
          <p:nvGrpSpPr>
            <p:cNvPr id="2" name="组合 1">
              <a:extLst>
                <a:ext uri="{FF2B5EF4-FFF2-40B4-BE49-F238E27FC236}">
                  <a16:creationId xmlns:a16="http://schemas.microsoft.com/office/drawing/2014/main" xmlns="" id="{DE9F70F2-7462-453C-AEA4-44E68C658E4C}"/>
                </a:ext>
              </a:extLst>
            </p:cNvPr>
            <p:cNvGrpSpPr/>
            <p:nvPr/>
          </p:nvGrpSpPr>
          <p:grpSpPr>
            <a:xfrm>
              <a:off x="378037" y="2029685"/>
              <a:ext cx="11334163" cy="4044362"/>
              <a:chOff x="378037" y="2029685"/>
              <a:chExt cx="11334163" cy="4044362"/>
            </a:xfrm>
          </p:grpSpPr>
          <p:pic>
            <p:nvPicPr>
              <p:cNvPr id="28" name="图片 27">
                <a:extLst>
                  <a:ext uri="{FF2B5EF4-FFF2-40B4-BE49-F238E27FC236}">
                    <a16:creationId xmlns:a16="http://schemas.microsoft.com/office/drawing/2014/main" xmlns="" id="{7503DFCE-53A2-4030-AD38-F239094219EC}"/>
                  </a:ext>
                </a:extLst>
              </p:cNvPr>
              <p:cNvPicPr>
                <a:picLocks noChangeAspect="1"/>
              </p:cNvPicPr>
              <p:nvPr/>
            </p:nvPicPr>
            <p:blipFill rotWithShape="1">
              <a:blip r:embed="rId3">
                <a:extLst>
                  <a:ext uri="{28A0092B-C50C-407E-A947-70E740481C1C}">
                    <a14:useLocalDpi xmlns:a14="http://schemas.microsoft.com/office/drawing/2010/main" val="0"/>
                  </a:ext>
                </a:extLst>
              </a:blip>
              <a:srcRect l="9877" t="61584" r="5129" b="17076"/>
              <a:stretch/>
            </p:blipFill>
            <p:spPr>
              <a:xfrm>
                <a:off x="378037" y="4704776"/>
                <a:ext cx="11334163" cy="1046119"/>
              </a:xfrm>
              <a:prstGeom prst="rect">
                <a:avLst/>
              </a:prstGeom>
            </p:spPr>
          </p:pic>
          <p:pic>
            <p:nvPicPr>
              <p:cNvPr id="46" name="图片 45">
                <a:extLst>
                  <a:ext uri="{FF2B5EF4-FFF2-40B4-BE49-F238E27FC236}">
                    <a16:creationId xmlns:a16="http://schemas.microsoft.com/office/drawing/2014/main" xmlns=""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6195755" y="4892393"/>
                <a:ext cx="3915771" cy="704372"/>
              </a:xfrm>
              <a:prstGeom prst="rect">
                <a:avLst/>
              </a:prstGeom>
            </p:spPr>
          </p:pic>
          <p:pic>
            <p:nvPicPr>
              <p:cNvPr id="50" name="图片 49">
                <a:extLst>
                  <a:ext uri="{FF2B5EF4-FFF2-40B4-BE49-F238E27FC236}">
                    <a16:creationId xmlns:a16="http://schemas.microsoft.com/office/drawing/2014/main" xmlns="" id="{0FCDAF57-7820-4329-BFC2-66360D668C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1" t="16143" r="38770" b="52090"/>
              <a:stretch/>
            </p:blipFill>
            <p:spPr>
              <a:xfrm flipH="1">
                <a:off x="9310797" y="3776076"/>
                <a:ext cx="1998392" cy="1559681"/>
              </a:xfrm>
              <a:prstGeom prst="rect">
                <a:avLst/>
              </a:prstGeom>
            </p:spPr>
          </p:pic>
          <p:pic>
            <p:nvPicPr>
              <p:cNvPr id="53" name="图片 52">
                <a:extLst>
                  <a:ext uri="{FF2B5EF4-FFF2-40B4-BE49-F238E27FC236}">
                    <a16:creationId xmlns:a16="http://schemas.microsoft.com/office/drawing/2014/main" xmlns="" id="{7B505A37-72E9-4B11-87A0-8984738BC44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2635" t="10561" b="66790"/>
              <a:stretch/>
            </p:blipFill>
            <p:spPr>
              <a:xfrm flipH="1">
                <a:off x="923601" y="2029685"/>
                <a:ext cx="1042877" cy="2040465"/>
              </a:xfrm>
              <a:prstGeom prst="rect">
                <a:avLst/>
              </a:prstGeom>
            </p:spPr>
          </p:pic>
          <p:pic>
            <p:nvPicPr>
              <p:cNvPr id="55" name="图片 54">
                <a:extLst>
                  <a:ext uri="{FF2B5EF4-FFF2-40B4-BE49-F238E27FC236}">
                    <a16:creationId xmlns:a16="http://schemas.microsoft.com/office/drawing/2014/main" xmlns="" id="{564129E2-20E9-48F5-9616-B69708F8FE6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8532" t="71462" b="7836"/>
              <a:stretch/>
            </p:blipFill>
            <p:spPr>
              <a:xfrm>
                <a:off x="3480431" y="3831422"/>
                <a:ext cx="2759702" cy="2066878"/>
              </a:xfrm>
              <a:prstGeom prst="rect">
                <a:avLst/>
              </a:prstGeom>
            </p:spPr>
          </p:pic>
          <p:pic>
            <p:nvPicPr>
              <p:cNvPr id="57" name="图片 56">
                <a:extLst>
                  <a:ext uri="{FF2B5EF4-FFF2-40B4-BE49-F238E27FC236}">
                    <a16:creationId xmlns:a16="http://schemas.microsoft.com/office/drawing/2014/main" xmlns="" id="{27CE6462-C096-47F3-B00C-312D3C8E219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67896" b="81810"/>
              <a:stretch/>
            </p:blipFill>
            <p:spPr>
              <a:xfrm>
                <a:off x="878062" y="4229494"/>
                <a:ext cx="2170142" cy="1844553"/>
              </a:xfrm>
              <a:prstGeom prst="rect">
                <a:avLst/>
              </a:prstGeom>
            </p:spPr>
          </p:pic>
        </p:grpSp>
        <p:pic>
          <p:nvPicPr>
            <p:cNvPr id="37" name="图片 36">
              <a:extLst>
                <a:ext uri="{FF2B5EF4-FFF2-40B4-BE49-F238E27FC236}">
                  <a16:creationId xmlns:a16="http://schemas.microsoft.com/office/drawing/2014/main" xmlns="" id="{F0ADF411-021E-4F16-8253-FEB1E5255ED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70006" r="24215"/>
            <a:stretch/>
          </p:blipFill>
          <p:spPr>
            <a:xfrm>
              <a:off x="1209162" y="4949899"/>
              <a:ext cx="3464574" cy="2056960"/>
            </a:xfrm>
            <a:prstGeom prst="rect">
              <a:avLst/>
            </a:prstGeom>
          </p:spPr>
        </p:pic>
      </p:grpSp>
      <p:grpSp>
        <p:nvGrpSpPr>
          <p:cNvPr id="6" name="组合 5">
            <a:extLst>
              <a:ext uri="{FF2B5EF4-FFF2-40B4-BE49-F238E27FC236}">
                <a16:creationId xmlns:a16="http://schemas.microsoft.com/office/drawing/2014/main" xmlns="" id="{3D840A2C-8773-4062-AE57-65BE836CFB79}"/>
              </a:ext>
            </a:extLst>
          </p:cNvPr>
          <p:cNvGrpSpPr/>
          <p:nvPr/>
        </p:nvGrpSpPr>
        <p:grpSpPr>
          <a:xfrm>
            <a:off x="4472588" y="1966890"/>
            <a:ext cx="5189946" cy="2581378"/>
            <a:chOff x="3452884" y="1938070"/>
            <a:chExt cx="5189946" cy="2581378"/>
          </a:xfrm>
        </p:grpSpPr>
        <p:sp>
          <p:nvSpPr>
            <p:cNvPr id="8" name="矩形 7">
              <a:extLst>
                <a:ext uri="{FF2B5EF4-FFF2-40B4-BE49-F238E27FC236}">
                  <a16:creationId xmlns:a16="http://schemas.microsoft.com/office/drawing/2014/main" xmlns="" id="{F07F2C3E-FCE0-44E4-9AFA-C81C873CA0E2}"/>
                </a:ext>
              </a:extLst>
            </p:cNvPr>
            <p:cNvSpPr/>
            <p:nvPr/>
          </p:nvSpPr>
          <p:spPr>
            <a:xfrm>
              <a:off x="3452884" y="1938070"/>
              <a:ext cx="5189946" cy="2581378"/>
            </a:xfrm>
            <a:prstGeom prst="rect">
              <a:avLst/>
            </a:prstGeom>
            <a:gradFill>
              <a:gsLst>
                <a:gs pos="0">
                  <a:srgbClr val="DFEED3"/>
                </a:gs>
                <a:gs pos="100000">
                  <a:srgbClr val="EFF6EC"/>
                </a:gs>
              </a:gsLst>
              <a:lin ang="5400000" scaled="1"/>
            </a:gradFill>
            <a:ln>
              <a:no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a:extLst>
                <a:ext uri="{FF2B5EF4-FFF2-40B4-BE49-F238E27FC236}">
                  <a16:creationId xmlns:a16="http://schemas.microsoft.com/office/drawing/2014/main" xmlns="" id="{1517C8F1-C7E2-4A49-A6F8-0E82751C4F9D}"/>
                </a:ext>
              </a:extLst>
            </p:cNvPr>
            <p:cNvSpPr txBox="1"/>
            <p:nvPr/>
          </p:nvSpPr>
          <p:spPr>
            <a:xfrm>
              <a:off x="3852719" y="2628594"/>
              <a:ext cx="4294766" cy="1446550"/>
            </a:xfrm>
            <a:prstGeom prst="rect">
              <a:avLst/>
            </a:prstGeom>
            <a:noFill/>
          </p:spPr>
          <p:txBody>
            <a:bodyPr wrap="none" rtlCol="0">
              <a:spAutoFit/>
            </a:bodyPr>
            <a:lstStyle/>
            <a:p>
              <a:pPr algn="ctr"/>
              <a:r>
                <a:rPr lang="en-US" altLang="zh-CN" sz="8800" b="1" dirty="0" smtClean="0">
                  <a:solidFill>
                    <a:srgbClr val="282223"/>
                  </a:solidFill>
                  <a:latin typeface="Arial-Rounded" pitchFamily="34" charset="0"/>
                  <a:ea typeface="Arial-Rounded" pitchFamily="34" charset="0"/>
                  <a:cs typeface="Arial-Rounded" pitchFamily="34" charset="0"/>
                </a:rPr>
                <a:t>TIẾT 9, 10</a:t>
              </a:r>
              <a:endParaRPr lang="zh-CN" altLang="en-US" sz="8800" b="1" dirty="0">
                <a:solidFill>
                  <a:srgbClr val="282223"/>
                </a:solidFill>
                <a:latin typeface="Arial-Rounded" pitchFamily="34" charset="0"/>
                <a:ea typeface="Arial-Rounded" pitchFamily="34" charset="0"/>
                <a:cs typeface="Arial-Rounded" pitchFamily="34" charset="0"/>
              </a:endParaRPr>
            </a:p>
          </p:txBody>
        </p:sp>
      </p:grpSp>
      <p:pic>
        <p:nvPicPr>
          <p:cNvPr id="31" name="图片 30">
            <a:extLst>
              <a:ext uri="{FF2B5EF4-FFF2-40B4-BE49-F238E27FC236}">
                <a16:creationId xmlns:a16="http://schemas.microsoft.com/office/drawing/2014/main" xmlns="" id="{7E1D903E-D2A6-4EF2-9B36-CFA0100F7CB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69651" b="79228"/>
          <a:stretch/>
        </p:blipFill>
        <p:spPr>
          <a:xfrm>
            <a:off x="2037956" y="7205962"/>
            <a:ext cx="1387427" cy="1424511"/>
          </a:xfrm>
          <a:prstGeom prst="rect">
            <a:avLst/>
          </a:prstGeom>
        </p:spPr>
      </p:pic>
      <p:pic>
        <p:nvPicPr>
          <p:cNvPr id="33" name="图片 32">
            <a:extLst>
              <a:ext uri="{FF2B5EF4-FFF2-40B4-BE49-F238E27FC236}">
                <a16:creationId xmlns:a16="http://schemas.microsoft.com/office/drawing/2014/main" xmlns="" id="{27021C29-5289-48B6-8197-5B9991AEA413}"/>
              </a:ext>
            </a:extLst>
          </p:cNvPr>
          <p:cNvPicPr>
            <a:picLocks noChangeAspect="1"/>
          </p:cNvPicPr>
          <p:nvPr/>
        </p:nvPicPr>
        <p:blipFill rotWithShape="1">
          <a:blip r:embed="rId10">
            <a:extLst>
              <a:ext uri="{28A0092B-C50C-407E-A947-70E740481C1C}">
                <a14:useLocalDpi xmlns:a14="http://schemas.microsoft.com/office/drawing/2010/main" val="0"/>
              </a:ext>
            </a:extLst>
          </a:blip>
          <a:srcRect l="9876" t="81592" r="5130"/>
          <a:stretch/>
        </p:blipFill>
        <p:spPr>
          <a:xfrm>
            <a:off x="153653" y="8460766"/>
            <a:ext cx="11205782" cy="1267391"/>
          </a:xfrm>
          <a:prstGeom prst="rect">
            <a:avLst/>
          </a:prstGeom>
        </p:spPr>
      </p:pic>
      <p:pic>
        <p:nvPicPr>
          <p:cNvPr id="11" name="图片 10">
            <a:extLst>
              <a:ext uri="{FF2B5EF4-FFF2-40B4-BE49-F238E27FC236}">
                <a16:creationId xmlns:a16="http://schemas.microsoft.com/office/drawing/2014/main" xmlns="" id="{59991D31-A079-468D-97A8-51F755AD699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0142" y="0"/>
            <a:ext cx="5018636" cy="7527954"/>
          </a:xfrm>
          <a:prstGeom prst="rect">
            <a:avLst/>
          </a:prstGeom>
        </p:spPr>
      </p:pic>
    </p:spTree>
    <p:extLst>
      <p:ext uri="{BB962C8B-B14F-4D97-AF65-F5344CB8AC3E}">
        <p14:creationId xmlns:p14="http://schemas.microsoft.com/office/powerpoint/2010/main" val="37286722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24ABE445-BD85-4F20-A9CC-20CD136BC168}"/>
              </a:ext>
            </a:extLst>
          </p:cNvPr>
          <p:cNvGrpSpPr/>
          <p:nvPr/>
        </p:nvGrpSpPr>
        <p:grpSpPr>
          <a:xfrm>
            <a:off x="4936989" y="602511"/>
            <a:ext cx="5259303" cy="5813760"/>
            <a:chOff x="2559741" y="451883"/>
            <a:chExt cx="3944477" cy="4360320"/>
          </a:xfrm>
        </p:grpSpPr>
        <p:sp>
          <p:nvSpPr>
            <p:cNvPr id="8" name="Oval 7">
              <a:extLst>
                <a:ext uri="{FF2B5EF4-FFF2-40B4-BE49-F238E27FC236}">
                  <a16:creationId xmlns:a16="http://schemas.microsoft.com/office/drawing/2014/main" xmlns="" id="{2FF36A8A-8F16-4B95-A82D-769E470576E6}"/>
                </a:ext>
              </a:extLst>
            </p:cNvPr>
            <p:cNvSpPr/>
            <p:nvPr/>
          </p:nvSpPr>
          <p:spPr>
            <a:xfrm>
              <a:off x="3646345" y="4261048"/>
              <a:ext cx="2429242" cy="551155"/>
            </a:xfrm>
            <a:prstGeom prst="ellipse">
              <a:avLst/>
            </a:prstGeom>
            <a:solidFill>
              <a:schemeClr val="accent2">
                <a:lumMod val="85000"/>
              </a:schemeClr>
            </a:solidFill>
            <a:ln>
              <a:solidFill>
                <a:schemeClr val="accent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pic>
          <p:nvPicPr>
            <p:cNvPr id="5" name="Picture 4">
              <a:extLst>
                <a:ext uri="{FF2B5EF4-FFF2-40B4-BE49-F238E27FC236}">
                  <a16:creationId xmlns:a16="http://schemas.microsoft.com/office/drawing/2014/main" xmlns="" id="{4F0A0585-39A7-4D74-BCDB-C87D56C65899}"/>
                </a:ext>
              </a:extLst>
            </p:cNvPr>
            <p:cNvPicPr>
              <a:picLocks noChangeAspect="1"/>
            </p:cNvPicPr>
            <p:nvPr/>
          </p:nvPicPr>
          <p:blipFill>
            <a:blip r:embed="rId4"/>
            <a:stretch>
              <a:fillRect/>
            </a:stretch>
          </p:blipFill>
          <p:spPr>
            <a:xfrm flipH="1">
              <a:off x="2559741" y="451883"/>
              <a:ext cx="3944477" cy="4239733"/>
            </a:xfrm>
            <a:prstGeom prst="rect">
              <a:avLst/>
            </a:prstGeom>
          </p:spPr>
        </p:pic>
      </p:grpSp>
      <p:sp>
        <p:nvSpPr>
          <p:cNvPr id="27" name="TextBox 26">
            <a:extLst>
              <a:ext uri="{FF2B5EF4-FFF2-40B4-BE49-F238E27FC236}">
                <a16:creationId xmlns:a16="http://schemas.microsoft.com/office/drawing/2014/main" xmlns="" id="{769F04A0-3AD8-4DD2-9281-8A6DE84DFA1D}"/>
              </a:ext>
            </a:extLst>
          </p:cNvPr>
          <p:cNvSpPr txBox="1"/>
          <p:nvPr/>
        </p:nvSpPr>
        <p:spPr>
          <a:xfrm>
            <a:off x="2282852" y="466605"/>
            <a:ext cx="7626297" cy="420564"/>
          </a:xfrm>
          <a:prstGeom prst="rect">
            <a:avLst/>
          </a:prstGeom>
          <a:noFill/>
        </p:spPr>
        <p:txBody>
          <a:bodyPr wrap="square" rtlCol="0">
            <a:spAutoFit/>
          </a:bodyPr>
          <a:lstStyle/>
          <a:p>
            <a:r>
              <a:rPr lang="vi-VN" sz="2133" b="1" dirty="0">
                <a:solidFill>
                  <a:schemeClr val="accent4">
                    <a:lumMod val="50000"/>
                  </a:schemeClr>
                </a:solidFill>
                <a:latin typeface="UTM Avo" panose="02040603050506020204" pitchFamily="18" charset="0"/>
              </a:rPr>
              <a:t>1. Đọc thành tiếng và trả lời câu hỏi.</a:t>
            </a:r>
            <a:endParaRPr lang="en-US" sz="2133" b="1" dirty="0">
              <a:solidFill>
                <a:schemeClr val="accent4">
                  <a:lumMod val="50000"/>
                </a:schemeClr>
              </a:solidFill>
              <a:latin typeface="UTM Avo" panose="02040603050506020204" pitchFamily="18" charset="0"/>
            </a:endParaRPr>
          </a:p>
        </p:txBody>
      </p:sp>
      <p:sp>
        <p:nvSpPr>
          <p:cNvPr id="7" name="Rectangle 6">
            <a:extLst>
              <a:ext uri="{FF2B5EF4-FFF2-40B4-BE49-F238E27FC236}">
                <a16:creationId xmlns:a16="http://schemas.microsoft.com/office/drawing/2014/main" xmlns="" id="{6EF1A756-49EF-462B-957B-E49235898087}"/>
              </a:ext>
            </a:extLst>
          </p:cNvPr>
          <p:cNvSpPr/>
          <p:nvPr/>
        </p:nvSpPr>
        <p:spPr>
          <a:xfrm>
            <a:off x="2492912" y="918011"/>
            <a:ext cx="3313297" cy="7109639"/>
          </a:xfrm>
          <a:prstGeom prst="rect">
            <a:avLst/>
          </a:prstGeom>
        </p:spPr>
        <p:txBody>
          <a:bodyPr wrap="square">
            <a:spAutoFit/>
          </a:bodyPr>
          <a:lstStyle/>
          <a:p>
            <a:pPr algn="ctr"/>
            <a:r>
              <a:rPr lang="vi-VN" sz="2400" b="1" dirty="0">
                <a:solidFill>
                  <a:schemeClr val="accent1">
                    <a:lumMod val="75000"/>
                  </a:schemeClr>
                </a:solidFill>
              </a:rPr>
              <a:t>Cây bàng</a:t>
            </a:r>
          </a:p>
          <a:p>
            <a:r>
              <a:rPr lang="vi-VN" sz="2400" dirty="0"/>
              <a:t>Cứ vào mùa đông</a:t>
            </a:r>
          </a:p>
          <a:p>
            <a:r>
              <a:rPr lang="vi-VN" sz="2400" dirty="0"/>
              <a:t>Gió về rét buốt</a:t>
            </a:r>
          </a:p>
          <a:p>
            <a:r>
              <a:rPr lang="vi-VN" sz="2400" dirty="0"/>
              <a:t>Cây bàng trụi trơ</a:t>
            </a:r>
          </a:p>
          <a:p>
            <a:r>
              <a:rPr lang="vi-VN" sz="2400" dirty="0"/>
              <a:t>Lá cành rụng hết</a:t>
            </a:r>
          </a:p>
          <a:p>
            <a:r>
              <a:rPr lang="vi-VN" sz="2400" dirty="0"/>
              <a:t>Chắc là nó rét!</a:t>
            </a:r>
          </a:p>
          <a:p>
            <a:r>
              <a:rPr lang="vi-VN" sz="2400" dirty="0"/>
              <a:t>Khi vào mùa nắng</a:t>
            </a:r>
          </a:p>
          <a:p>
            <a:r>
              <a:rPr lang="vi-VN" sz="2400" dirty="0"/>
              <a:t>Tán lá xòe ra</a:t>
            </a:r>
          </a:p>
          <a:p>
            <a:r>
              <a:rPr lang="vi-VN" sz="2400" dirty="0"/>
              <a:t>Như cái ô to</a:t>
            </a:r>
          </a:p>
          <a:p>
            <a:r>
              <a:rPr lang="vi-VN" sz="2400" dirty="0"/>
              <a:t>Đang làm bóng mát</a:t>
            </a:r>
          </a:p>
          <a:p>
            <a:r>
              <a:rPr lang="vi-VN" sz="2400" dirty="0"/>
              <a:t>Bóng bàng tròn lắm</a:t>
            </a:r>
          </a:p>
          <a:p>
            <a:r>
              <a:rPr lang="vi-VN" sz="2400" dirty="0"/>
              <a:t>Tròn như cái nong</a:t>
            </a:r>
          </a:p>
          <a:p>
            <a:r>
              <a:rPr lang="vi-VN" sz="2400" dirty="0"/>
              <a:t>Em ngồi vào trong</a:t>
            </a:r>
          </a:p>
          <a:p>
            <a:r>
              <a:rPr lang="vi-VN" sz="2400" dirty="0"/>
              <a:t>Mát ơi là mát!</a:t>
            </a:r>
          </a:p>
          <a:p>
            <a:r>
              <a:rPr lang="vi-VN" sz="2400" dirty="0"/>
              <a:t>A! Bàng tốt lắm</a:t>
            </a:r>
          </a:p>
          <a:p>
            <a:r>
              <a:rPr lang="vi-VN" sz="2400" dirty="0"/>
              <a:t>Bàng che cho em</a:t>
            </a:r>
          </a:p>
          <a:p>
            <a:r>
              <a:rPr lang="vi-VN" sz="2400" dirty="0"/>
              <a:t>Nhưng ai che bàng</a:t>
            </a:r>
          </a:p>
          <a:p>
            <a:r>
              <a:rPr lang="vi-VN" sz="2400" dirty="0"/>
              <a:t>Cho bàng khỏi nắng?</a:t>
            </a:r>
          </a:p>
          <a:p>
            <a:pPr algn="r"/>
            <a:r>
              <a:rPr lang="vi-VN" sz="2400" dirty="0"/>
              <a:t>(Xuân Quỳnh)</a:t>
            </a:r>
          </a:p>
        </p:txBody>
      </p:sp>
    </p:spTree>
    <p:custDataLst>
      <p:tags r:id="rId1"/>
    </p:custDataLst>
    <p:extLst>
      <p:ext uri="{BB962C8B-B14F-4D97-AF65-F5344CB8AC3E}">
        <p14:creationId xmlns:p14="http://schemas.microsoft.com/office/powerpoint/2010/main" val="12015806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1F213B2B-DFAE-4173-B7C2-47BFE84CD5BF}"/>
              </a:ext>
            </a:extLst>
          </p:cNvPr>
          <p:cNvGrpSpPr/>
          <p:nvPr/>
        </p:nvGrpSpPr>
        <p:grpSpPr>
          <a:xfrm>
            <a:off x="6693964" y="712488"/>
            <a:ext cx="5259303" cy="5813760"/>
            <a:chOff x="2559741" y="451883"/>
            <a:chExt cx="3944477" cy="4360320"/>
          </a:xfrm>
        </p:grpSpPr>
        <p:sp>
          <p:nvSpPr>
            <p:cNvPr id="5" name="Oval 4">
              <a:extLst>
                <a:ext uri="{FF2B5EF4-FFF2-40B4-BE49-F238E27FC236}">
                  <a16:creationId xmlns:a16="http://schemas.microsoft.com/office/drawing/2014/main" xmlns="" id="{37D9E781-F8E8-4870-BE6D-8B0776488B5C}"/>
                </a:ext>
              </a:extLst>
            </p:cNvPr>
            <p:cNvSpPr/>
            <p:nvPr/>
          </p:nvSpPr>
          <p:spPr>
            <a:xfrm>
              <a:off x="3646345" y="4261048"/>
              <a:ext cx="2429242" cy="551155"/>
            </a:xfrm>
            <a:prstGeom prst="ellipse">
              <a:avLst/>
            </a:prstGeom>
            <a:solidFill>
              <a:schemeClr val="accent2">
                <a:lumMod val="85000"/>
              </a:schemeClr>
            </a:solidFill>
            <a:ln>
              <a:solidFill>
                <a:schemeClr val="accent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pic>
          <p:nvPicPr>
            <p:cNvPr id="6" name="Picture 5">
              <a:extLst>
                <a:ext uri="{FF2B5EF4-FFF2-40B4-BE49-F238E27FC236}">
                  <a16:creationId xmlns:a16="http://schemas.microsoft.com/office/drawing/2014/main" xmlns="" id="{50F9A67D-9667-494C-BE49-C1BB490ACFDE}"/>
                </a:ext>
              </a:extLst>
            </p:cNvPr>
            <p:cNvPicPr>
              <a:picLocks noChangeAspect="1"/>
            </p:cNvPicPr>
            <p:nvPr/>
          </p:nvPicPr>
          <p:blipFill>
            <a:blip r:embed="rId2"/>
            <a:stretch>
              <a:fillRect/>
            </a:stretch>
          </p:blipFill>
          <p:spPr>
            <a:xfrm flipH="1">
              <a:off x="2559741" y="451883"/>
              <a:ext cx="3944477" cy="4239733"/>
            </a:xfrm>
            <a:prstGeom prst="rect">
              <a:avLst/>
            </a:prstGeom>
          </p:spPr>
        </p:pic>
      </p:grpSp>
      <p:sp>
        <p:nvSpPr>
          <p:cNvPr id="7" name="TextBox 6">
            <a:extLst>
              <a:ext uri="{FF2B5EF4-FFF2-40B4-BE49-F238E27FC236}">
                <a16:creationId xmlns:a16="http://schemas.microsoft.com/office/drawing/2014/main" xmlns="" id="{BF646141-CB46-463B-AC95-D18DF1CA84EC}"/>
              </a:ext>
            </a:extLst>
          </p:cNvPr>
          <p:cNvSpPr txBox="1"/>
          <p:nvPr/>
        </p:nvSpPr>
        <p:spPr>
          <a:xfrm>
            <a:off x="530420" y="51316"/>
            <a:ext cx="10462426" cy="523220"/>
          </a:xfrm>
          <a:prstGeom prst="rect">
            <a:avLst/>
          </a:prstGeom>
          <a:noFill/>
        </p:spPr>
        <p:txBody>
          <a:bodyPr wrap="square" rtlCol="0">
            <a:spAutoFit/>
          </a:bodyPr>
          <a:lstStyle/>
          <a:p>
            <a:r>
              <a:rPr lang="vi-VN" sz="2800" b="1" dirty="0">
                <a:solidFill>
                  <a:srgbClr val="FF0000"/>
                </a:solidFill>
              </a:rPr>
              <a:t>a. </a:t>
            </a:r>
            <a:r>
              <a:rPr lang="vi-VN" sz="2800" dirty="0"/>
              <a:t>Mùa đông, cây bàng như thế nào?</a:t>
            </a:r>
          </a:p>
        </p:txBody>
      </p:sp>
      <p:grpSp>
        <p:nvGrpSpPr>
          <p:cNvPr id="2" name="Group 1"/>
          <p:cNvGrpSpPr/>
          <p:nvPr/>
        </p:nvGrpSpPr>
        <p:grpSpPr>
          <a:xfrm>
            <a:off x="1270597" y="1029524"/>
            <a:ext cx="4851859" cy="2387544"/>
            <a:chOff x="1270597" y="1029524"/>
            <a:chExt cx="4851859" cy="2387544"/>
          </a:xfrm>
        </p:grpSpPr>
        <p:sp>
          <p:nvSpPr>
            <p:cNvPr id="9" name="Rectangle: Rounded Corners 8">
              <a:extLst>
                <a:ext uri="{FF2B5EF4-FFF2-40B4-BE49-F238E27FC236}">
                  <a16:creationId xmlns:a16="http://schemas.microsoft.com/office/drawing/2014/main" xmlns="" id="{438F475F-30C3-4220-BDB5-1F40C65ED3BB}"/>
                </a:ext>
              </a:extLst>
            </p:cNvPr>
            <p:cNvSpPr/>
            <p:nvPr/>
          </p:nvSpPr>
          <p:spPr>
            <a:xfrm>
              <a:off x="1270597" y="1029524"/>
              <a:ext cx="4851859" cy="2387544"/>
            </a:xfrm>
            <a:prstGeom prst="roundRect">
              <a:avLst>
                <a:gd name="adj" fmla="val 19713"/>
              </a:avLst>
            </a:prstGeom>
            <a:solidFill>
              <a:schemeClr val="accent6">
                <a:lumMod val="40000"/>
                <a:lumOff val="6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vi-VN" sz="2800" dirty="0">
                <a:solidFill>
                  <a:srgbClr val="00B050"/>
                </a:solidFill>
              </a:endParaRPr>
            </a:p>
          </p:txBody>
        </p:sp>
        <p:sp>
          <p:nvSpPr>
            <p:cNvPr id="10" name="Rectangle 9">
              <a:extLst>
                <a:ext uri="{FF2B5EF4-FFF2-40B4-BE49-F238E27FC236}">
                  <a16:creationId xmlns:a16="http://schemas.microsoft.com/office/drawing/2014/main" xmlns="" id="{3E40D603-3173-441B-9068-25C1DC8B81B1}"/>
                </a:ext>
              </a:extLst>
            </p:cNvPr>
            <p:cNvSpPr/>
            <p:nvPr/>
          </p:nvSpPr>
          <p:spPr>
            <a:xfrm>
              <a:off x="1546021" y="1069243"/>
              <a:ext cx="4176049" cy="2160591"/>
            </a:xfrm>
            <a:prstGeom prst="rect">
              <a:avLst/>
            </a:prstGeom>
          </p:spPr>
          <p:txBody>
            <a:bodyPr wrap="square">
              <a:spAutoFit/>
            </a:bodyPr>
            <a:lstStyle/>
            <a:p>
              <a:pPr indent="228594">
                <a:lnSpc>
                  <a:spcPct val="120000"/>
                </a:lnSpc>
              </a:pPr>
              <a:r>
                <a:rPr lang="vi-VN" sz="2800" dirty="0">
                  <a:solidFill>
                    <a:srgbClr val="0070C0"/>
                  </a:solidFill>
                </a:rPr>
                <a:t>Cứ vào mùa đông</a:t>
              </a:r>
            </a:p>
            <a:p>
              <a:pPr indent="228594">
                <a:lnSpc>
                  <a:spcPct val="120000"/>
                </a:lnSpc>
              </a:pPr>
              <a:r>
                <a:rPr lang="vi-VN" sz="2800" dirty="0">
                  <a:solidFill>
                    <a:srgbClr val="0070C0"/>
                  </a:solidFill>
                </a:rPr>
                <a:t>Gió về rét buốt</a:t>
              </a:r>
            </a:p>
            <a:p>
              <a:pPr indent="228594">
                <a:lnSpc>
                  <a:spcPct val="120000"/>
                </a:lnSpc>
              </a:pPr>
              <a:r>
                <a:rPr lang="vi-VN" sz="2800" dirty="0">
                  <a:solidFill>
                    <a:srgbClr val="0070C0"/>
                  </a:solidFill>
                </a:rPr>
                <a:t>Cây bàng trụi trơ</a:t>
              </a:r>
            </a:p>
            <a:p>
              <a:pPr indent="228594">
                <a:lnSpc>
                  <a:spcPct val="120000"/>
                </a:lnSpc>
              </a:pPr>
              <a:r>
                <a:rPr lang="vi-VN" sz="2800" dirty="0">
                  <a:solidFill>
                    <a:srgbClr val="0070C0"/>
                  </a:solidFill>
                </a:rPr>
                <a:t>Lá cành rụng hết</a:t>
              </a:r>
            </a:p>
          </p:txBody>
        </p:sp>
      </p:grpSp>
      <p:sp>
        <p:nvSpPr>
          <p:cNvPr id="11" name="TextBox 10">
            <a:extLst>
              <a:ext uri="{FF2B5EF4-FFF2-40B4-BE49-F238E27FC236}">
                <a16:creationId xmlns:a16="http://schemas.microsoft.com/office/drawing/2014/main" xmlns="" id="{09111F6A-5437-4BB0-85F5-4CA6E5464CA2}"/>
              </a:ext>
            </a:extLst>
          </p:cNvPr>
          <p:cNvSpPr txBox="1"/>
          <p:nvPr/>
        </p:nvSpPr>
        <p:spPr>
          <a:xfrm>
            <a:off x="672549" y="3335979"/>
            <a:ext cx="6021415" cy="523220"/>
          </a:xfrm>
          <a:prstGeom prst="rect">
            <a:avLst/>
          </a:prstGeom>
          <a:noFill/>
        </p:spPr>
        <p:txBody>
          <a:bodyPr wrap="square" rtlCol="0">
            <a:spAutoFit/>
          </a:bodyPr>
          <a:lstStyle/>
          <a:p>
            <a:r>
              <a:rPr lang="vi-VN" sz="2800" b="1" dirty="0">
                <a:solidFill>
                  <a:srgbClr val="FF0000"/>
                </a:solidFill>
              </a:rPr>
              <a:t>b. </a:t>
            </a:r>
            <a:r>
              <a:rPr lang="vi-VN" sz="2800" dirty="0"/>
              <a:t>Mùa nào cây bàng tỏa bóng mát?</a:t>
            </a:r>
          </a:p>
        </p:txBody>
      </p:sp>
      <p:grpSp>
        <p:nvGrpSpPr>
          <p:cNvPr id="3" name="Group 2"/>
          <p:cNvGrpSpPr/>
          <p:nvPr/>
        </p:nvGrpSpPr>
        <p:grpSpPr>
          <a:xfrm>
            <a:off x="1179319" y="3952676"/>
            <a:ext cx="4909451" cy="2495624"/>
            <a:chOff x="1179319" y="3952676"/>
            <a:chExt cx="4909451" cy="2495624"/>
          </a:xfrm>
        </p:grpSpPr>
        <p:sp>
          <p:nvSpPr>
            <p:cNvPr id="13" name="Rectangle: Rounded Corners 12">
              <a:extLst>
                <a:ext uri="{FF2B5EF4-FFF2-40B4-BE49-F238E27FC236}">
                  <a16:creationId xmlns:a16="http://schemas.microsoft.com/office/drawing/2014/main" xmlns="" id="{A40C1C4D-5ECC-4225-856C-496D1F163F3D}"/>
                </a:ext>
              </a:extLst>
            </p:cNvPr>
            <p:cNvSpPr/>
            <p:nvPr/>
          </p:nvSpPr>
          <p:spPr>
            <a:xfrm>
              <a:off x="1179319" y="3952676"/>
              <a:ext cx="4909451" cy="2495624"/>
            </a:xfrm>
            <a:prstGeom prst="roundRect">
              <a:avLst>
                <a:gd name="adj" fmla="val 20835"/>
              </a:avLst>
            </a:prstGeom>
            <a:solidFill>
              <a:schemeClr val="accent6">
                <a:lumMod val="40000"/>
                <a:lumOff val="6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vi-VN" sz="2800" dirty="0">
                <a:solidFill>
                  <a:srgbClr val="C00000"/>
                </a:solidFill>
              </a:endParaRPr>
            </a:p>
          </p:txBody>
        </p:sp>
        <p:sp>
          <p:nvSpPr>
            <p:cNvPr id="14" name="Rectangle 13">
              <a:extLst>
                <a:ext uri="{FF2B5EF4-FFF2-40B4-BE49-F238E27FC236}">
                  <a16:creationId xmlns:a16="http://schemas.microsoft.com/office/drawing/2014/main" xmlns="" id="{4F8F217E-46A5-427A-BAD3-1F835FF4527A}"/>
                </a:ext>
              </a:extLst>
            </p:cNvPr>
            <p:cNvSpPr/>
            <p:nvPr/>
          </p:nvSpPr>
          <p:spPr>
            <a:xfrm>
              <a:off x="1455240" y="4046434"/>
              <a:ext cx="4118396" cy="2160591"/>
            </a:xfrm>
            <a:prstGeom prst="rect">
              <a:avLst/>
            </a:prstGeom>
            <a:solidFill>
              <a:schemeClr val="accent6">
                <a:lumMod val="40000"/>
                <a:lumOff val="60000"/>
              </a:schemeClr>
            </a:solidFill>
          </p:spPr>
          <p:txBody>
            <a:bodyPr wrap="square">
              <a:spAutoFit/>
            </a:bodyPr>
            <a:lstStyle/>
            <a:p>
              <a:pPr indent="228594">
                <a:lnSpc>
                  <a:spcPct val="120000"/>
                </a:lnSpc>
              </a:pPr>
              <a:r>
                <a:rPr lang="vi-VN" sz="2800" dirty="0">
                  <a:solidFill>
                    <a:schemeClr val="accent1">
                      <a:lumMod val="75000"/>
                    </a:schemeClr>
                  </a:solidFill>
                </a:rPr>
                <a:t>Khi vào mùa nắng</a:t>
              </a:r>
            </a:p>
            <a:p>
              <a:pPr indent="228594">
                <a:lnSpc>
                  <a:spcPct val="120000"/>
                </a:lnSpc>
              </a:pPr>
              <a:r>
                <a:rPr lang="vi-VN" sz="2800" dirty="0">
                  <a:solidFill>
                    <a:schemeClr val="accent1">
                      <a:lumMod val="75000"/>
                    </a:schemeClr>
                  </a:solidFill>
                </a:rPr>
                <a:t>Tán </a:t>
              </a:r>
              <a:r>
                <a:rPr lang="en-GB" sz="2800" dirty="0" smtClean="0">
                  <a:solidFill>
                    <a:schemeClr val="accent1">
                      <a:lumMod val="75000"/>
                    </a:schemeClr>
                  </a:solidFill>
                </a:rPr>
                <a:t>l</a:t>
              </a:r>
              <a:r>
                <a:rPr lang="vi-VN" sz="2800" dirty="0" smtClean="0">
                  <a:solidFill>
                    <a:schemeClr val="accent1">
                      <a:lumMod val="75000"/>
                    </a:schemeClr>
                  </a:solidFill>
                </a:rPr>
                <a:t>á </a:t>
              </a:r>
              <a:r>
                <a:rPr lang="vi-VN" sz="2800" dirty="0">
                  <a:solidFill>
                    <a:schemeClr val="accent1">
                      <a:lumMod val="75000"/>
                    </a:schemeClr>
                  </a:solidFill>
                </a:rPr>
                <a:t>xòe ra</a:t>
              </a:r>
            </a:p>
            <a:p>
              <a:pPr indent="228594">
                <a:lnSpc>
                  <a:spcPct val="120000"/>
                </a:lnSpc>
              </a:pPr>
              <a:r>
                <a:rPr lang="vi-VN" sz="2800" dirty="0">
                  <a:solidFill>
                    <a:schemeClr val="accent1">
                      <a:lumMod val="75000"/>
                    </a:schemeClr>
                  </a:solidFill>
                </a:rPr>
                <a:t>Như cái ô to</a:t>
              </a:r>
            </a:p>
            <a:p>
              <a:pPr indent="228594">
                <a:lnSpc>
                  <a:spcPct val="120000"/>
                </a:lnSpc>
              </a:pPr>
              <a:r>
                <a:rPr lang="vi-VN" sz="2800" dirty="0">
                  <a:solidFill>
                    <a:schemeClr val="accent1">
                      <a:lumMod val="75000"/>
                    </a:schemeClr>
                  </a:solidFill>
                </a:rPr>
                <a:t>Đang làm bóng </a:t>
              </a:r>
              <a:r>
                <a:rPr lang="vi-VN" sz="2800" dirty="0" smtClean="0">
                  <a:solidFill>
                    <a:schemeClr val="accent1">
                      <a:lumMod val="75000"/>
                    </a:schemeClr>
                  </a:solidFill>
                </a:rPr>
                <a:t>mát</a:t>
              </a:r>
              <a:endParaRPr lang="en-GB" sz="2800" dirty="0" smtClean="0">
                <a:solidFill>
                  <a:schemeClr val="accent1">
                    <a:lumMod val="75000"/>
                  </a:schemeClr>
                </a:solidFill>
              </a:endParaRPr>
            </a:p>
          </p:txBody>
        </p:sp>
      </p:grpSp>
    </p:spTree>
    <p:extLst>
      <p:ext uri="{BB962C8B-B14F-4D97-AF65-F5344CB8AC3E}">
        <p14:creationId xmlns:p14="http://schemas.microsoft.com/office/powerpoint/2010/main" val="533004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ộ SGK Lớp 6 - Kết nối tri thức với cuộc sống - Công ty Cổ phần Đầu tư và  Phát triển Giáo dục Phương Nam">
            <a:extLst>
              <a:ext uri="{FF2B5EF4-FFF2-40B4-BE49-F238E27FC236}">
                <a16:creationId xmlns:a16="http://schemas.microsoft.com/office/drawing/2014/main" xmlns="" id="{BD84CBEF-7A99-426D-B7A1-A1BD95071D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6642" y="496183"/>
            <a:ext cx="1715388" cy="171538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xmlns="" id="{55D720B1-02DD-42EB-A6D3-7044BD0A2848}"/>
              </a:ext>
            </a:extLst>
          </p:cNvPr>
          <p:cNvGrpSpPr/>
          <p:nvPr/>
        </p:nvGrpSpPr>
        <p:grpSpPr>
          <a:xfrm>
            <a:off x="3049690" y="1854425"/>
            <a:ext cx="6856177" cy="4485392"/>
            <a:chOff x="1144267" y="1390819"/>
            <a:chExt cx="5142133" cy="3364044"/>
          </a:xfrm>
        </p:grpSpPr>
        <p:grpSp>
          <p:nvGrpSpPr>
            <p:cNvPr id="12" name="Group 11">
              <a:extLst>
                <a:ext uri="{FF2B5EF4-FFF2-40B4-BE49-F238E27FC236}">
                  <a16:creationId xmlns:a16="http://schemas.microsoft.com/office/drawing/2014/main" xmlns="" id="{955E398F-47EE-42ED-86DC-BCFDA4358F87}"/>
                </a:ext>
              </a:extLst>
            </p:cNvPr>
            <p:cNvGrpSpPr/>
            <p:nvPr/>
          </p:nvGrpSpPr>
          <p:grpSpPr>
            <a:xfrm>
              <a:off x="1144267" y="1390819"/>
              <a:ext cx="4405927" cy="3318271"/>
              <a:chOff x="1417547" y="1264224"/>
              <a:chExt cx="4405927" cy="3318271"/>
            </a:xfrm>
          </p:grpSpPr>
          <p:pic>
            <p:nvPicPr>
              <p:cNvPr id="14" name="Picture 13">
                <a:extLst>
                  <a:ext uri="{FF2B5EF4-FFF2-40B4-BE49-F238E27FC236}">
                    <a16:creationId xmlns:a16="http://schemas.microsoft.com/office/drawing/2014/main" xmlns="" id="{6CC6D292-62F5-44E4-BD52-17829BA97A47}"/>
                  </a:ext>
                </a:extLst>
              </p:cNvPr>
              <p:cNvPicPr>
                <a:picLocks noChangeAspect="1"/>
              </p:cNvPicPr>
              <p:nvPr/>
            </p:nvPicPr>
            <p:blipFill>
              <a:blip r:embed="rId4">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6" name="TextBox 15">
                <a:extLst>
                  <a:ext uri="{FF2B5EF4-FFF2-40B4-BE49-F238E27FC236}">
                    <a16:creationId xmlns:a16="http://schemas.microsoft.com/office/drawing/2014/main" xmlns="" id="{31FF28C2-B764-47A1-BE03-966156E4E956}"/>
                  </a:ext>
                </a:extLst>
              </p:cNvPr>
              <p:cNvSpPr txBox="1"/>
              <p:nvPr/>
            </p:nvSpPr>
            <p:spPr>
              <a:xfrm>
                <a:off x="2311404" y="2923359"/>
                <a:ext cx="3041009" cy="715533"/>
              </a:xfrm>
              <a:prstGeom prst="rect">
                <a:avLst/>
              </a:prstGeom>
              <a:noFill/>
            </p:spPr>
            <p:txBody>
              <a:bodyPr wrap="square" rtlCol="0">
                <a:spAutoFit/>
              </a:bodyPr>
              <a:lstStyle/>
              <a:p>
                <a:pPr algn="ctr">
                  <a:lnSpc>
                    <a:spcPct val="150000"/>
                  </a:lnSpc>
                </a:pPr>
                <a:r>
                  <a:rPr lang="vi-VN" sz="3733" b="1" dirty="0">
                    <a:solidFill>
                      <a:schemeClr val="accent1">
                        <a:lumMod val="50000"/>
                      </a:schemeClr>
                    </a:solidFill>
                    <a:latin typeface="UTM Avo" panose="02040603050506020204" pitchFamily="18" charset="0"/>
                  </a:rPr>
                  <a:t>ĐỌC HIỂU</a:t>
                </a:r>
                <a:endParaRPr lang="en-US" sz="3733" b="1" dirty="0">
                  <a:solidFill>
                    <a:schemeClr val="accent1">
                      <a:lumMod val="50000"/>
                    </a:schemeClr>
                  </a:solidFill>
                  <a:latin typeface="UTM Avo" panose="02040603050506020204" pitchFamily="18" charset="0"/>
                </a:endParaRPr>
              </a:p>
            </p:txBody>
          </p:sp>
        </p:grpSp>
        <p:pic>
          <p:nvPicPr>
            <p:cNvPr id="13" name="Picture 2">
              <a:extLst>
                <a:ext uri="{FF2B5EF4-FFF2-40B4-BE49-F238E27FC236}">
                  <a16:creationId xmlns:a16="http://schemas.microsoft.com/office/drawing/2014/main" xmlns="" id="{C444118A-C49A-489E-B3FA-CA78EB57815C}"/>
                </a:ext>
              </a:extLst>
            </p:cNvPr>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xmlns="" id="{A6816768-FC78-419F-8063-6984EAD6C163}"/>
              </a:ext>
            </a:extLst>
          </p:cNvPr>
          <p:cNvSpPr txBox="1"/>
          <p:nvPr/>
        </p:nvSpPr>
        <p:spPr>
          <a:xfrm>
            <a:off x="3793387" y="272371"/>
            <a:ext cx="6381972" cy="1405641"/>
          </a:xfrm>
          <a:prstGeom prst="rect">
            <a:avLst/>
          </a:prstGeom>
          <a:noFill/>
        </p:spPr>
        <p:txBody>
          <a:bodyPr wrap="square" rtlCol="0">
            <a:spAutoFit/>
          </a:bodyPr>
          <a:lstStyle/>
          <a:p>
            <a:pPr algn="ctr"/>
            <a:r>
              <a:rPr lang="vi-VN" sz="4267" dirty="0">
                <a:solidFill>
                  <a:schemeClr val="accent2"/>
                </a:solidFill>
              </a:rPr>
              <a:t>PHẦN II</a:t>
            </a:r>
          </a:p>
          <a:p>
            <a:pPr algn="ctr"/>
            <a:r>
              <a:rPr lang="vi-VN" sz="4267" dirty="0">
                <a:solidFill>
                  <a:schemeClr val="accent2"/>
                </a:solidFill>
              </a:rPr>
              <a:t>ĐÁNH GIÁ CUỐI HỌC KÌ 2</a:t>
            </a:r>
            <a:endParaRPr lang="en-US" sz="4267" dirty="0">
              <a:solidFill>
                <a:schemeClr val="accent2"/>
              </a:solidFill>
            </a:endParaRPr>
          </a:p>
        </p:txBody>
      </p:sp>
    </p:spTree>
    <p:custDataLst>
      <p:tags r:id="rId1"/>
    </p:custDataLst>
    <p:extLst>
      <p:ext uri="{BB962C8B-B14F-4D97-AF65-F5344CB8AC3E}">
        <p14:creationId xmlns:p14="http://schemas.microsoft.com/office/powerpoint/2010/main" val="2484295158"/>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3E9CEC5-C415-4F28-BD12-1565C2D6037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4930219" y="3340733"/>
            <a:ext cx="7261781" cy="3517267"/>
          </a:xfrm>
          <a:prstGeom prst="cloud">
            <a:avLst/>
          </a:prstGeom>
        </p:spPr>
      </p:pic>
      <p:sp>
        <p:nvSpPr>
          <p:cNvPr id="4" name="TextBox 3">
            <a:extLst>
              <a:ext uri="{FF2B5EF4-FFF2-40B4-BE49-F238E27FC236}">
                <a16:creationId xmlns:a16="http://schemas.microsoft.com/office/drawing/2014/main" xmlns="" id="{942A00C6-6B25-43C1-A9F8-FC5261104D58}"/>
              </a:ext>
            </a:extLst>
          </p:cNvPr>
          <p:cNvSpPr txBox="1"/>
          <p:nvPr/>
        </p:nvSpPr>
        <p:spPr>
          <a:xfrm>
            <a:off x="4475477" y="0"/>
            <a:ext cx="3530134" cy="461665"/>
          </a:xfrm>
          <a:prstGeom prst="rect">
            <a:avLst/>
          </a:prstGeom>
          <a:noFill/>
        </p:spPr>
        <p:txBody>
          <a:bodyPr wrap="none" rtlCol="0">
            <a:spAutoFit/>
          </a:bodyPr>
          <a:lstStyle/>
          <a:p>
            <a:r>
              <a:rPr lang="vi-VN" sz="2400" b="1" dirty="0">
                <a:solidFill>
                  <a:schemeClr val="accent1">
                    <a:lumMod val="75000"/>
                  </a:schemeClr>
                </a:solidFill>
              </a:rPr>
              <a:t>Cánh chim báo mùa xuân</a:t>
            </a:r>
          </a:p>
        </p:txBody>
      </p:sp>
      <p:sp>
        <p:nvSpPr>
          <p:cNvPr id="6" name="TextBox 5">
            <a:extLst>
              <a:ext uri="{FF2B5EF4-FFF2-40B4-BE49-F238E27FC236}">
                <a16:creationId xmlns:a16="http://schemas.microsoft.com/office/drawing/2014/main" xmlns="" id="{1DABECB5-CA9F-47A7-8CFB-416FCD167175}"/>
              </a:ext>
            </a:extLst>
          </p:cNvPr>
          <p:cNvSpPr txBox="1"/>
          <p:nvPr/>
        </p:nvSpPr>
        <p:spPr>
          <a:xfrm>
            <a:off x="424206" y="495499"/>
            <a:ext cx="11425286" cy="5940088"/>
          </a:xfrm>
          <a:prstGeom prst="rect">
            <a:avLst/>
          </a:prstGeom>
          <a:noFill/>
        </p:spPr>
        <p:txBody>
          <a:bodyPr wrap="square" rtlCol="0">
            <a:spAutoFit/>
          </a:bodyPr>
          <a:lstStyle/>
          <a:p>
            <a:pPr algn="just"/>
            <a:r>
              <a:rPr lang="vi-VN" sz="2000" dirty="0"/>
              <a:t>    Bốn nàng tiên Xuân, Hạ, Thu, Đông sống trên bốn ngọn núi. Năm ấy không hiểu vì sao, mùa đông kéo dài lê thê. Muôn loài khổ sở vì rét, bèn cử chim công có sắc đẹp lộng lẫy nhất đi đón nàng tiên mùa xuân. Nhưng đường xa, gió lạnh, công bị ốm, phải quay về.</a:t>
            </a:r>
          </a:p>
          <a:p>
            <a:pPr algn="just"/>
            <a:r>
              <a:rPr lang="vi-VN" sz="2000" dirty="0"/>
              <a:t>    Sư tử liền đi thay công. Cậy khỏe, sư tử đi không nghỉ, nhưng rồi đuối sức dần, không đi tiếp được.</a:t>
            </a:r>
          </a:p>
          <a:p>
            <a:pPr algn="just"/>
            <a:r>
              <a:rPr lang="vi-VN" sz="2000" dirty="0"/>
              <a:t>    Chim én nói:</a:t>
            </a:r>
          </a:p>
          <a:p>
            <a:pPr algn="just"/>
            <a:r>
              <a:rPr lang="vi-VN" sz="2000" dirty="0"/>
              <a:t>    - Mẹ cháu ho ngày càng nặng. Không có nắng ấm mùa xuân, mẹ cháu khó qua khỏi. Cháu xin đi!</a:t>
            </a:r>
          </a:p>
          <a:p>
            <a:pPr algn="just"/>
            <a:r>
              <a:rPr lang="vi-VN" sz="2000" dirty="0"/>
              <a:t>    Muông thú đồng ý. Chim én mẹ nhổ lông cánh tết thành chiếc áo choàng cho con. </a:t>
            </a:r>
            <a:r>
              <a:rPr lang="vi-VN" sz="2000" dirty="0"/>
              <a:t>Én con bay mãi, bay mãi, cuối cùng cũng đến chỗ ở của </a:t>
            </a:r>
            <a:r>
              <a:rPr lang="vi-VN" sz="2000" dirty="0" smtClean="0"/>
              <a:t>nàng </a:t>
            </a:r>
            <a:r>
              <a:rPr lang="vi-VN" sz="2000" dirty="0"/>
              <a:t>tiên mùa xuân. Én con </a:t>
            </a:r>
            <a:r>
              <a:rPr lang="vi-VN" sz="2000" dirty="0" smtClean="0"/>
              <a:t>thấy </a:t>
            </a:r>
            <a:r>
              <a:rPr lang="vi-VN" sz="2000" dirty="0"/>
              <a:t>một chú chim co ro bên đường </a:t>
            </a:r>
            <a:r>
              <a:rPr lang="vi-VN" sz="2000" dirty="0" smtClean="0"/>
              <a:t>liền </a:t>
            </a:r>
            <a:r>
              <a:rPr lang="vi-VN" sz="2000" dirty="0"/>
              <a:t>cởi áo choàng đắp cho bạn. </a:t>
            </a:r>
          </a:p>
          <a:p>
            <a:pPr algn="just"/>
            <a:r>
              <a:rPr lang="vi-VN" sz="2000" dirty="0"/>
              <a:t>Chú chim bỗng biến mất, nàng </a:t>
            </a:r>
          </a:p>
          <a:p>
            <a:pPr algn="just"/>
            <a:r>
              <a:rPr lang="vi-VN" sz="2000" dirty="0"/>
              <a:t>tiên mùa xuân hiện ra:</a:t>
            </a:r>
          </a:p>
          <a:p>
            <a:pPr algn="just"/>
            <a:r>
              <a:rPr lang="vi-VN" sz="2000" dirty="0"/>
              <a:t>    - Con thật hiếu thảo, nhân</a:t>
            </a:r>
          </a:p>
          <a:p>
            <a:pPr algn="just"/>
            <a:r>
              <a:rPr lang="vi-VN" sz="2000" dirty="0"/>
              <a:t>hậu và dũng cảm! Ta chọn</a:t>
            </a:r>
            <a:endParaRPr lang="vi-VN" sz="2000" u="sng" dirty="0"/>
          </a:p>
          <a:p>
            <a:pPr algn="just"/>
            <a:r>
              <a:rPr lang="vi-VN" sz="2000" dirty="0"/>
              <a:t>con làm sứ giả của mùa xuân.</a:t>
            </a:r>
          </a:p>
          <a:p>
            <a:pPr algn="just"/>
            <a:r>
              <a:rPr lang="vi-VN" sz="2000" dirty="0"/>
              <a:t>    Én con trở về cùng nàng tiên</a:t>
            </a:r>
          </a:p>
          <a:p>
            <a:pPr algn="just"/>
            <a:r>
              <a:rPr lang="vi-VN" sz="2000" dirty="0"/>
              <a:t>mùa xuân. Từ đó, mỗi khi thấy </a:t>
            </a:r>
          </a:p>
          <a:p>
            <a:pPr algn="just"/>
            <a:r>
              <a:rPr lang="vi-VN" sz="2000" dirty="0"/>
              <a:t>chim én bay liệng, muôn loài biết</a:t>
            </a:r>
          </a:p>
          <a:p>
            <a:pPr algn="just"/>
            <a:r>
              <a:rPr lang="vi-VN" sz="2000" dirty="0"/>
              <a:t>     rằng mùa xuân sắp về.</a:t>
            </a:r>
          </a:p>
          <a:p>
            <a:pPr algn="just"/>
            <a:r>
              <a:rPr lang="vi-VN" sz="2000" dirty="0"/>
              <a:t>                               (Theo </a:t>
            </a:r>
            <a:r>
              <a:rPr lang="vi-VN" sz="2000" i="1" dirty="0"/>
              <a:t>Kể chuyện cho bé</a:t>
            </a:r>
            <a:r>
              <a:rPr lang="vi-VN" sz="2000" dirty="0"/>
              <a:t>)</a:t>
            </a:r>
          </a:p>
        </p:txBody>
      </p:sp>
    </p:spTree>
    <p:extLst>
      <p:ext uri="{BB962C8B-B14F-4D97-AF65-F5344CB8AC3E}">
        <p14:creationId xmlns:p14="http://schemas.microsoft.com/office/powerpoint/2010/main" val="1413602985"/>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文本框 62">
            <a:extLst>
              <a:ext uri="{FF2B5EF4-FFF2-40B4-BE49-F238E27FC236}">
                <a16:creationId xmlns:a16="http://schemas.microsoft.com/office/drawing/2014/main" xmlns="" id="{3C3617B9-CEA1-4DF4-AF5A-98A0DE945D5C}"/>
              </a:ext>
            </a:extLst>
          </p:cNvPr>
          <p:cNvSpPr txBox="1"/>
          <p:nvPr/>
        </p:nvSpPr>
        <p:spPr>
          <a:xfrm>
            <a:off x="928822" y="2514707"/>
            <a:ext cx="6968270" cy="1200329"/>
          </a:xfrm>
          <a:prstGeom prst="rect">
            <a:avLst/>
          </a:prstGeom>
          <a:noFill/>
        </p:spPr>
        <p:txBody>
          <a:bodyPr wrap="square" rtlCol="0">
            <a:spAutoFit/>
          </a:bodyPr>
          <a:lstStyle/>
          <a:p>
            <a:pPr algn="ctr"/>
            <a:r>
              <a:rPr lang="en-US" altLang="zh-CN" sz="7200" dirty="0" smtClean="0">
                <a:solidFill>
                  <a:schemeClr val="accent6">
                    <a:lumMod val="50000"/>
                  </a:schemeClr>
                </a:solidFill>
                <a:latin typeface="iCiel Cadena" pitchFamily="2" charset="0"/>
                <a:ea typeface="仓耳青禾体-谷力 W04" panose="02020400000000000000" pitchFamily="18" charset="-122"/>
              </a:rPr>
              <a:t>TRẢ LỜI CÂU HỎI</a:t>
            </a:r>
            <a:endParaRPr lang="zh-CN" altLang="en-US" sz="7200" dirty="0">
              <a:solidFill>
                <a:schemeClr val="accent6">
                  <a:lumMod val="50000"/>
                </a:schemeClr>
              </a:solidFill>
              <a:latin typeface="iCiel Cadena" pitchFamily="2" charset="0"/>
              <a:ea typeface="仓耳青禾体-谷力 W04" panose="02020400000000000000" pitchFamily="18" charset="-122"/>
            </a:endParaRPr>
          </a:p>
        </p:txBody>
      </p:sp>
      <p:pic>
        <p:nvPicPr>
          <p:cNvPr id="3" name="图片 2">
            <a:extLst>
              <a:ext uri="{FF2B5EF4-FFF2-40B4-BE49-F238E27FC236}">
                <a16:creationId xmlns:a16="http://schemas.microsoft.com/office/drawing/2014/main" xmlns="" id="{EE7AEAB0-CF23-441C-ABD3-44488599C5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000" r="67942"/>
          <a:stretch/>
        </p:blipFill>
        <p:spPr>
          <a:xfrm>
            <a:off x="5583382" y="-221673"/>
            <a:ext cx="7173804" cy="7901489"/>
          </a:xfrm>
          <a:prstGeom prst="rect">
            <a:avLst/>
          </a:prstGeom>
        </p:spPr>
      </p:pic>
    </p:spTree>
    <p:extLst>
      <p:ext uri="{BB962C8B-B14F-4D97-AF65-F5344CB8AC3E}">
        <p14:creationId xmlns:p14="http://schemas.microsoft.com/office/powerpoint/2010/main" val="2641005010"/>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Question icons - 42 Free Question icons | Download PNG &amp; SVG">
            <a:extLst>
              <a:ext uri="{FF2B5EF4-FFF2-40B4-BE49-F238E27FC236}">
                <a16:creationId xmlns:a16="http://schemas.microsoft.com/office/drawing/2014/main" xmlns="" id="{56268E51-35D8-4BDF-8AE7-408904FA1F62}"/>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36966">
            <a:off x="2087453" y="565171"/>
            <a:ext cx="939248" cy="93924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918AF367-7D79-4E1A-BF31-93DD4FA1CFDF}"/>
              </a:ext>
            </a:extLst>
          </p:cNvPr>
          <p:cNvSpPr txBox="1"/>
          <p:nvPr/>
        </p:nvSpPr>
        <p:spPr>
          <a:xfrm>
            <a:off x="3057932" y="503708"/>
            <a:ext cx="6819923" cy="1200329"/>
          </a:xfrm>
          <a:prstGeom prst="rect">
            <a:avLst/>
          </a:prstGeom>
          <a:noFill/>
        </p:spPr>
        <p:txBody>
          <a:bodyPr wrap="square" rtlCol="0">
            <a:spAutoFit/>
          </a:bodyPr>
          <a:lstStyle/>
          <a:p>
            <a:pPr algn="just">
              <a:lnSpc>
                <a:spcPct val="150000"/>
              </a:lnSpc>
            </a:pPr>
            <a:r>
              <a:rPr lang="vi-VN" sz="2400" b="1" dirty="0">
                <a:solidFill>
                  <a:schemeClr val="accent6">
                    <a:lumMod val="75000"/>
                  </a:schemeClr>
                </a:solidFill>
              </a:rPr>
              <a:t>a. </a:t>
            </a:r>
            <a:r>
              <a:rPr lang="vi-VN" sz="2400" dirty="0"/>
              <a:t>Lúc đầu, muôn thú chọn con vật như thế nào để đi đón nàng tiên mùa xuân?</a:t>
            </a:r>
          </a:p>
        </p:txBody>
      </p:sp>
      <p:grpSp>
        <p:nvGrpSpPr>
          <p:cNvPr id="14" name="Group 13">
            <a:extLst>
              <a:ext uri="{FF2B5EF4-FFF2-40B4-BE49-F238E27FC236}">
                <a16:creationId xmlns:a16="http://schemas.microsoft.com/office/drawing/2014/main" xmlns="" id="{71926C87-140D-4EB9-BB0F-DF57534AE1DA}"/>
              </a:ext>
            </a:extLst>
          </p:cNvPr>
          <p:cNvGrpSpPr/>
          <p:nvPr/>
        </p:nvGrpSpPr>
        <p:grpSpPr>
          <a:xfrm>
            <a:off x="7292336" y="1037428"/>
            <a:ext cx="3031668" cy="1754326"/>
            <a:chOff x="839972" y="1021006"/>
            <a:chExt cx="2273751" cy="1315745"/>
          </a:xfrm>
        </p:grpSpPr>
        <p:sp>
          <p:nvSpPr>
            <p:cNvPr id="3" name="TextBox 2">
              <a:extLst>
                <a:ext uri="{FF2B5EF4-FFF2-40B4-BE49-F238E27FC236}">
                  <a16:creationId xmlns:a16="http://schemas.microsoft.com/office/drawing/2014/main" xmlns="" id="{FD684167-C58A-4AF4-9D7F-BE996688BCC5}"/>
                </a:ext>
              </a:extLst>
            </p:cNvPr>
            <p:cNvSpPr txBox="1"/>
            <p:nvPr/>
          </p:nvSpPr>
          <p:spPr>
            <a:xfrm>
              <a:off x="1197092" y="1021006"/>
              <a:ext cx="1916631" cy="1315745"/>
            </a:xfrm>
            <a:prstGeom prst="rect">
              <a:avLst/>
            </a:prstGeom>
            <a:noFill/>
          </p:spPr>
          <p:txBody>
            <a:bodyPr wrap="none" rtlCol="0">
              <a:spAutoFit/>
            </a:bodyPr>
            <a:lstStyle/>
            <a:p>
              <a:pPr>
                <a:lnSpc>
                  <a:spcPct val="150000"/>
                </a:lnSpc>
              </a:pPr>
              <a:r>
                <a:rPr lang="vi-VN" sz="2400" dirty="0"/>
                <a:t>Có sắc đẹp</a:t>
              </a:r>
            </a:p>
            <a:p>
              <a:pPr>
                <a:lnSpc>
                  <a:spcPct val="150000"/>
                </a:lnSpc>
              </a:pPr>
              <a:r>
                <a:rPr lang="vi-VN" sz="2400" dirty="0"/>
                <a:t>Có sức khỏe</a:t>
              </a:r>
            </a:p>
            <a:p>
              <a:pPr>
                <a:lnSpc>
                  <a:spcPct val="150000"/>
                </a:lnSpc>
              </a:pPr>
              <a:r>
                <a:rPr lang="vi-VN" sz="2400" dirty="0"/>
                <a:t>Có lòng dũng cảm</a:t>
              </a:r>
            </a:p>
          </p:txBody>
        </p:sp>
        <p:sp>
          <p:nvSpPr>
            <p:cNvPr id="4" name="Rectangle 3">
              <a:extLst>
                <a:ext uri="{FF2B5EF4-FFF2-40B4-BE49-F238E27FC236}">
                  <a16:creationId xmlns:a16="http://schemas.microsoft.com/office/drawing/2014/main" xmlns="" id="{ACCC1082-B61E-481D-94F4-234F9A4399F4}"/>
                </a:ext>
              </a:extLst>
            </p:cNvPr>
            <p:cNvSpPr/>
            <p:nvPr/>
          </p:nvSpPr>
          <p:spPr>
            <a:xfrm>
              <a:off x="839972" y="1151737"/>
              <a:ext cx="310477" cy="3049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2" name="Rectangle 11">
              <a:extLst>
                <a:ext uri="{FF2B5EF4-FFF2-40B4-BE49-F238E27FC236}">
                  <a16:creationId xmlns:a16="http://schemas.microsoft.com/office/drawing/2014/main" xmlns="" id="{ACA84449-100B-47BA-A872-9193C0D06F07}"/>
                </a:ext>
              </a:extLst>
            </p:cNvPr>
            <p:cNvSpPr/>
            <p:nvPr/>
          </p:nvSpPr>
          <p:spPr>
            <a:xfrm>
              <a:off x="839972" y="1523068"/>
              <a:ext cx="310477" cy="3049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3" name="Rectangle 12">
              <a:extLst>
                <a:ext uri="{FF2B5EF4-FFF2-40B4-BE49-F238E27FC236}">
                  <a16:creationId xmlns:a16="http://schemas.microsoft.com/office/drawing/2014/main" xmlns="" id="{8419CAB4-5CAE-4DE6-9236-10EA2A78EE95}"/>
                </a:ext>
              </a:extLst>
            </p:cNvPr>
            <p:cNvSpPr/>
            <p:nvPr/>
          </p:nvSpPr>
          <p:spPr>
            <a:xfrm>
              <a:off x="839972" y="1894399"/>
              <a:ext cx="310477" cy="3049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grpSp>
      <p:pic>
        <p:nvPicPr>
          <p:cNvPr id="2050" name="Picture 2">
            <a:extLst>
              <a:ext uri="{FF2B5EF4-FFF2-40B4-BE49-F238E27FC236}">
                <a16:creationId xmlns:a16="http://schemas.microsoft.com/office/drawing/2014/main" xmlns="" id="{0101D412-BBEF-4974-9073-06AEFCA0FA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8739" y="932724"/>
            <a:ext cx="735109" cy="73510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4E3E24F1-EEDB-4B7B-85DE-616926FC8B6C}"/>
              </a:ext>
            </a:extLst>
          </p:cNvPr>
          <p:cNvSpPr txBox="1"/>
          <p:nvPr/>
        </p:nvSpPr>
        <p:spPr>
          <a:xfrm>
            <a:off x="2056223" y="1648173"/>
            <a:ext cx="6819923" cy="570734"/>
          </a:xfrm>
          <a:prstGeom prst="rect">
            <a:avLst/>
          </a:prstGeom>
          <a:noFill/>
        </p:spPr>
        <p:txBody>
          <a:bodyPr wrap="square" rtlCol="0">
            <a:spAutoFit/>
          </a:bodyPr>
          <a:lstStyle/>
          <a:p>
            <a:pPr algn="just">
              <a:lnSpc>
                <a:spcPct val="150000"/>
              </a:lnSpc>
            </a:pPr>
            <a:r>
              <a:rPr lang="vi-VN" sz="2400" b="1" dirty="0">
                <a:solidFill>
                  <a:schemeClr val="accent6">
                    <a:lumMod val="75000"/>
                  </a:schemeClr>
                </a:solidFill>
              </a:rPr>
              <a:t>b. </a:t>
            </a:r>
            <a:r>
              <a:rPr lang="vi-VN" sz="2400" dirty="0"/>
              <a:t>Con vật nào được cử đi đầu tiên?</a:t>
            </a:r>
          </a:p>
        </p:txBody>
      </p:sp>
      <p:grpSp>
        <p:nvGrpSpPr>
          <p:cNvPr id="17" name="Group 16">
            <a:extLst>
              <a:ext uri="{FF2B5EF4-FFF2-40B4-BE49-F238E27FC236}">
                <a16:creationId xmlns:a16="http://schemas.microsoft.com/office/drawing/2014/main" xmlns="" id="{AAEF24D2-0B29-4F6A-88C6-BCD3C431C6DE}"/>
              </a:ext>
            </a:extLst>
          </p:cNvPr>
          <p:cNvGrpSpPr/>
          <p:nvPr/>
        </p:nvGrpSpPr>
        <p:grpSpPr>
          <a:xfrm>
            <a:off x="2379225" y="2131946"/>
            <a:ext cx="2571844" cy="1754326"/>
            <a:chOff x="839972" y="1038923"/>
            <a:chExt cx="1928883" cy="1315745"/>
          </a:xfrm>
        </p:grpSpPr>
        <p:sp>
          <p:nvSpPr>
            <p:cNvPr id="18" name="TextBox 17">
              <a:extLst>
                <a:ext uri="{FF2B5EF4-FFF2-40B4-BE49-F238E27FC236}">
                  <a16:creationId xmlns:a16="http://schemas.microsoft.com/office/drawing/2014/main" xmlns="" id="{5BD1C239-60D6-41C8-BB09-20884D63D310}"/>
                </a:ext>
              </a:extLst>
            </p:cNvPr>
            <p:cNvSpPr txBox="1"/>
            <p:nvPr/>
          </p:nvSpPr>
          <p:spPr>
            <a:xfrm>
              <a:off x="1180227" y="1038923"/>
              <a:ext cx="1588628" cy="1315745"/>
            </a:xfrm>
            <a:prstGeom prst="rect">
              <a:avLst/>
            </a:prstGeom>
            <a:noFill/>
          </p:spPr>
          <p:txBody>
            <a:bodyPr wrap="square" rtlCol="0">
              <a:spAutoFit/>
            </a:bodyPr>
            <a:lstStyle/>
            <a:p>
              <a:pPr>
                <a:lnSpc>
                  <a:spcPct val="150000"/>
                </a:lnSpc>
              </a:pPr>
              <a:r>
                <a:rPr lang="vi-VN" sz="2400" dirty="0"/>
                <a:t>chim công</a:t>
              </a:r>
            </a:p>
            <a:p>
              <a:pPr>
                <a:lnSpc>
                  <a:spcPct val="150000"/>
                </a:lnSpc>
              </a:pPr>
              <a:r>
                <a:rPr lang="vi-VN" sz="2400" dirty="0"/>
                <a:t>chim én</a:t>
              </a:r>
            </a:p>
            <a:p>
              <a:pPr>
                <a:lnSpc>
                  <a:spcPct val="150000"/>
                </a:lnSpc>
              </a:pPr>
              <a:r>
                <a:rPr lang="vi-VN" sz="2400" dirty="0"/>
                <a:t>sư tử</a:t>
              </a:r>
            </a:p>
          </p:txBody>
        </p:sp>
        <p:sp>
          <p:nvSpPr>
            <p:cNvPr id="19" name="Rectangle 18">
              <a:extLst>
                <a:ext uri="{FF2B5EF4-FFF2-40B4-BE49-F238E27FC236}">
                  <a16:creationId xmlns:a16="http://schemas.microsoft.com/office/drawing/2014/main" xmlns="" id="{281A657C-EEC6-43C8-887B-C89C9CDB5A41}"/>
                </a:ext>
              </a:extLst>
            </p:cNvPr>
            <p:cNvSpPr/>
            <p:nvPr/>
          </p:nvSpPr>
          <p:spPr>
            <a:xfrm>
              <a:off x="839972" y="1151737"/>
              <a:ext cx="310477" cy="3049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20" name="Rectangle 19">
              <a:extLst>
                <a:ext uri="{FF2B5EF4-FFF2-40B4-BE49-F238E27FC236}">
                  <a16:creationId xmlns:a16="http://schemas.microsoft.com/office/drawing/2014/main" xmlns="" id="{C5342BB4-35FD-4477-8F59-ED66F3C9A4CD}"/>
                </a:ext>
              </a:extLst>
            </p:cNvPr>
            <p:cNvSpPr/>
            <p:nvPr/>
          </p:nvSpPr>
          <p:spPr>
            <a:xfrm>
              <a:off x="839972" y="1523068"/>
              <a:ext cx="310477" cy="3049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21" name="Rectangle 20">
              <a:extLst>
                <a:ext uri="{FF2B5EF4-FFF2-40B4-BE49-F238E27FC236}">
                  <a16:creationId xmlns:a16="http://schemas.microsoft.com/office/drawing/2014/main" xmlns="" id="{A6A4995D-458F-46AB-AA37-8497802FF9A5}"/>
                </a:ext>
              </a:extLst>
            </p:cNvPr>
            <p:cNvSpPr/>
            <p:nvPr/>
          </p:nvSpPr>
          <p:spPr>
            <a:xfrm>
              <a:off x="839972" y="1894399"/>
              <a:ext cx="310477" cy="3049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grpSp>
      <p:pic>
        <p:nvPicPr>
          <p:cNvPr id="22" name="Picture 2">
            <a:extLst>
              <a:ext uri="{FF2B5EF4-FFF2-40B4-BE49-F238E27FC236}">
                <a16:creationId xmlns:a16="http://schemas.microsoft.com/office/drawing/2014/main" xmlns="" id="{EAC3A584-7C1A-4972-96AC-D6F238ED44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54752" y="2010528"/>
            <a:ext cx="735109" cy="73510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xmlns="" id="{2D36919D-D35C-48B3-AD99-5EA63CFE8BD4}"/>
              </a:ext>
            </a:extLst>
          </p:cNvPr>
          <p:cNvSpPr txBox="1"/>
          <p:nvPr/>
        </p:nvSpPr>
        <p:spPr>
          <a:xfrm>
            <a:off x="2056223" y="3724760"/>
            <a:ext cx="8110584" cy="646331"/>
          </a:xfrm>
          <a:prstGeom prst="rect">
            <a:avLst/>
          </a:prstGeom>
          <a:noFill/>
        </p:spPr>
        <p:txBody>
          <a:bodyPr wrap="square" rtlCol="0">
            <a:spAutoFit/>
          </a:bodyPr>
          <a:lstStyle/>
          <a:p>
            <a:pPr algn="just">
              <a:lnSpc>
                <a:spcPct val="150000"/>
              </a:lnSpc>
            </a:pPr>
            <a:r>
              <a:rPr lang="vi-VN" sz="2400" b="1" dirty="0">
                <a:solidFill>
                  <a:schemeClr val="accent6">
                    <a:lumMod val="75000"/>
                  </a:schemeClr>
                </a:solidFill>
              </a:rPr>
              <a:t>c. </a:t>
            </a:r>
            <a:r>
              <a:rPr lang="vi-VN" sz="2400" dirty="0"/>
              <a:t>Vì sao chim én xin đi đón nàng tiên mùa xuân?</a:t>
            </a:r>
          </a:p>
        </p:txBody>
      </p:sp>
      <p:grpSp>
        <p:nvGrpSpPr>
          <p:cNvPr id="24" name="Group 23">
            <a:extLst>
              <a:ext uri="{FF2B5EF4-FFF2-40B4-BE49-F238E27FC236}">
                <a16:creationId xmlns:a16="http://schemas.microsoft.com/office/drawing/2014/main" xmlns="" id="{8DD52CE5-4CFD-4771-AE92-F1A1B603E537}"/>
              </a:ext>
            </a:extLst>
          </p:cNvPr>
          <p:cNvGrpSpPr/>
          <p:nvPr/>
        </p:nvGrpSpPr>
        <p:grpSpPr>
          <a:xfrm>
            <a:off x="2851845" y="4284583"/>
            <a:ext cx="6194405" cy="1754326"/>
            <a:chOff x="839972" y="1067570"/>
            <a:chExt cx="4645803" cy="1315745"/>
          </a:xfrm>
        </p:grpSpPr>
        <p:sp>
          <p:nvSpPr>
            <p:cNvPr id="25" name="TextBox 24">
              <a:extLst>
                <a:ext uri="{FF2B5EF4-FFF2-40B4-BE49-F238E27FC236}">
                  <a16:creationId xmlns:a16="http://schemas.microsoft.com/office/drawing/2014/main" xmlns="" id="{C79C20E9-D1B2-4A0C-91DD-321DD72561B2}"/>
                </a:ext>
              </a:extLst>
            </p:cNvPr>
            <p:cNvSpPr txBox="1"/>
            <p:nvPr/>
          </p:nvSpPr>
          <p:spPr>
            <a:xfrm>
              <a:off x="1197101" y="1067570"/>
              <a:ext cx="4288674" cy="1315745"/>
            </a:xfrm>
            <a:prstGeom prst="rect">
              <a:avLst/>
            </a:prstGeom>
            <a:noFill/>
          </p:spPr>
          <p:txBody>
            <a:bodyPr wrap="none" rtlCol="0">
              <a:spAutoFit/>
            </a:bodyPr>
            <a:lstStyle/>
            <a:p>
              <a:pPr>
                <a:lnSpc>
                  <a:spcPct val="150000"/>
                </a:lnSpc>
              </a:pPr>
              <a:r>
                <a:rPr lang="vi-VN" sz="2400" dirty="0"/>
                <a:t>Vì chim én biết mình bay nhanh.</a:t>
              </a:r>
            </a:p>
            <a:p>
              <a:pPr>
                <a:lnSpc>
                  <a:spcPct val="150000"/>
                </a:lnSpc>
              </a:pPr>
              <a:r>
                <a:rPr lang="vi-VN" sz="2400" dirty="0"/>
                <a:t>Vì chim én khỏe hơn công và sư tử.</a:t>
              </a:r>
            </a:p>
            <a:p>
              <a:pPr>
                <a:lnSpc>
                  <a:spcPct val="150000"/>
                </a:lnSpc>
              </a:pPr>
              <a:r>
                <a:rPr lang="vi-VN" sz="2400" dirty="0"/>
                <a:t>Vì chim én muốn đem nắng ấm về cho mẹ.</a:t>
              </a:r>
            </a:p>
          </p:txBody>
        </p:sp>
        <p:sp>
          <p:nvSpPr>
            <p:cNvPr id="26" name="Rectangle 25">
              <a:extLst>
                <a:ext uri="{FF2B5EF4-FFF2-40B4-BE49-F238E27FC236}">
                  <a16:creationId xmlns:a16="http://schemas.microsoft.com/office/drawing/2014/main" xmlns="" id="{C17C35A8-CC06-4AAF-9AE8-DF0258C43BFE}"/>
                </a:ext>
              </a:extLst>
            </p:cNvPr>
            <p:cNvSpPr/>
            <p:nvPr/>
          </p:nvSpPr>
          <p:spPr>
            <a:xfrm>
              <a:off x="839972" y="1151737"/>
              <a:ext cx="310477" cy="3049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27" name="Rectangle 26">
              <a:extLst>
                <a:ext uri="{FF2B5EF4-FFF2-40B4-BE49-F238E27FC236}">
                  <a16:creationId xmlns:a16="http://schemas.microsoft.com/office/drawing/2014/main" xmlns="" id="{54A1DC1F-7618-4D60-840E-3517689961E5}"/>
                </a:ext>
              </a:extLst>
            </p:cNvPr>
            <p:cNvSpPr/>
            <p:nvPr/>
          </p:nvSpPr>
          <p:spPr>
            <a:xfrm>
              <a:off x="839972" y="1523068"/>
              <a:ext cx="310477" cy="3049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28" name="Rectangle 27">
              <a:extLst>
                <a:ext uri="{FF2B5EF4-FFF2-40B4-BE49-F238E27FC236}">
                  <a16:creationId xmlns:a16="http://schemas.microsoft.com/office/drawing/2014/main" xmlns="" id="{DA2942AD-A6C0-4355-98E4-62E9C6FC4FCF}"/>
                </a:ext>
              </a:extLst>
            </p:cNvPr>
            <p:cNvSpPr/>
            <p:nvPr/>
          </p:nvSpPr>
          <p:spPr>
            <a:xfrm>
              <a:off x="839972" y="1894399"/>
              <a:ext cx="310477" cy="3049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grpSp>
      <p:pic>
        <p:nvPicPr>
          <p:cNvPr id="29" name="Picture 2">
            <a:extLst>
              <a:ext uri="{FF2B5EF4-FFF2-40B4-BE49-F238E27FC236}">
                <a16:creationId xmlns:a16="http://schemas.microsoft.com/office/drawing/2014/main" xmlns="" id="{35AD5424-AB9E-4E59-8F29-26E0E7D6F14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2899" y="5078203"/>
            <a:ext cx="735109" cy="73510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044797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 calcmode="lin" valueType="num">
                                      <p:cBhvr>
                                        <p:cTn id="21" dur="500" fill="hold"/>
                                        <p:tgtEl>
                                          <p:spTgt spid="2050"/>
                                        </p:tgtEl>
                                        <p:attrNameLst>
                                          <p:attrName>ppt_w</p:attrName>
                                        </p:attrNameLst>
                                      </p:cBhvr>
                                      <p:tavLst>
                                        <p:tav tm="0">
                                          <p:val>
                                            <p:fltVal val="0"/>
                                          </p:val>
                                        </p:tav>
                                        <p:tav tm="100000">
                                          <p:val>
                                            <p:strVal val="#ppt_w"/>
                                          </p:val>
                                        </p:tav>
                                      </p:tavLst>
                                    </p:anim>
                                    <p:anim calcmode="lin" valueType="num">
                                      <p:cBhvr>
                                        <p:cTn id="22" dur="500" fill="hold"/>
                                        <p:tgtEl>
                                          <p:spTgt spid="2050"/>
                                        </p:tgtEl>
                                        <p:attrNameLst>
                                          <p:attrName>ppt_h</p:attrName>
                                        </p:attrNameLst>
                                      </p:cBhvr>
                                      <p:tavLst>
                                        <p:tav tm="0">
                                          <p:val>
                                            <p:fltVal val="0"/>
                                          </p:val>
                                        </p:tav>
                                        <p:tav tm="100000">
                                          <p:val>
                                            <p:strVal val="#ppt_h"/>
                                          </p:val>
                                        </p:tav>
                                      </p:tavLst>
                                    </p:anim>
                                    <p:animEffect transition="in" filter="fade">
                                      <p:cBhvr>
                                        <p:cTn id="23" dur="500"/>
                                        <p:tgtEl>
                                          <p:spTgt spid="205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animEffect transition="in" filter="fade">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left)">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arn(inVertical)">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p:cTn id="55" dur="500" fill="hold"/>
                                        <p:tgtEl>
                                          <p:spTgt spid="29"/>
                                        </p:tgtEl>
                                        <p:attrNameLst>
                                          <p:attrName>ppt_w</p:attrName>
                                        </p:attrNameLst>
                                      </p:cBhvr>
                                      <p:tavLst>
                                        <p:tav tm="0">
                                          <p:val>
                                            <p:fltVal val="0"/>
                                          </p:val>
                                        </p:tav>
                                        <p:tav tm="100000">
                                          <p:val>
                                            <p:strVal val="#ppt_w"/>
                                          </p:val>
                                        </p:tav>
                                      </p:tavLst>
                                    </p:anim>
                                    <p:anim calcmode="lin" valueType="num">
                                      <p:cBhvr>
                                        <p:cTn id="56" dur="500" fill="hold"/>
                                        <p:tgtEl>
                                          <p:spTgt spid="29"/>
                                        </p:tgtEl>
                                        <p:attrNameLst>
                                          <p:attrName>ppt_h</p:attrName>
                                        </p:attrNameLst>
                                      </p:cBhvr>
                                      <p:tavLst>
                                        <p:tav tm="0">
                                          <p:val>
                                            <p:fltVal val="0"/>
                                          </p:val>
                                        </p:tav>
                                        <p:tav tm="100000">
                                          <p:val>
                                            <p:strVal val="#ppt_h"/>
                                          </p:val>
                                        </p:tav>
                                      </p:tavLst>
                                    </p:anim>
                                    <p:animEffect transition="in" filter="fade">
                                      <p:cBhvr>
                                        <p:cTn id="5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绿色"/>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3128</TotalTime>
  <Words>1276</Words>
  <Application>Microsoft Office PowerPoint</Application>
  <PresentationFormat>Widescreen</PresentationFormat>
  <Paragraphs>167</Paragraphs>
  <Slides>20</Slides>
  <Notes>7</Notes>
  <HiddenSlides>0</HiddenSlides>
  <MMClips>0</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20</vt:i4>
      </vt:variant>
    </vt:vector>
  </HeadingPairs>
  <TitlesOfParts>
    <vt:vector size="41" baseType="lpstr">
      <vt:lpstr>HP001 4 hang 1 ô ly</vt:lpstr>
      <vt:lpstr>字魂67号-勾玉行书</vt:lpstr>
      <vt:lpstr>字魂7号-温暖童稚体</vt:lpstr>
      <vt:lpstr>Arial-Rounded</vt:lpstr>
      <vt:lpstr>等线</vt:lpstr>
      <vt:lpstr>UTM Avo</vt:lpstr>
      <vt:lpstr>仓耳青禾体-谷力 W04</vt:lpstr>
      <vt:lpstr>Arial</vt:lpstr>
      <vt:lpstr>HP001</vt:lpstr>
      <vt:lpstr>UTM Cookies</vt:lpstr>
      <vt:lpstr>iCiel Cadena</vt:lpstr>
      <vt:lpstr>Wingdings</vt:lpstr>
      <vt:lpstr>HP001 4 hàng</vt:lpstr>
      <vt:lpstr>Office 主题​​</vt:lpstr>
      <vt:lpstr>Custom Design</vt:lpstr>
      <vt:lpstr>1_Custom Design</vt:lpstr>
      <vt:lpstr>2_Custom Design</vt:lpstr>
      <vt:lpstr>3_Custom Design</vt:lpstr>
      <vt:lpstr>4_Custom Design</vt:lpstr>
      <vt:lpstr>5_Custom Design</vt:lpstr>
      <vt:lpstr>6_Custom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绿色</dc:title>
  <dc:creator>Administrator</dc:creator>
  <cp:lastModifiedBy>NANNY BOSS</cp:lastModifiedBy>
  <cp:revision>211</cp:revision>
  <dcterms:created xsi:type="dcterms:W3CDTF">2019-07-19T12:37:36Z</dcterms:created>
  <dcterms:modified xsi:type="dcterms:W3CDTF">2022-02-21T15:11:38Z</dcterms:modified>
</cp:coreProperties>
</file>