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2" r:id="rId4"/>
    <p:sldMasterId id="2147483752" r:id="rId5"/>
  </p:sldMasterIdLst>
  <p:notesMasterIdLst>
    <p:notesMasterId r:id="rId25"/>
  </p:notesMasterIdLst>
  <p:sldIdLst>
    <p:sldId id="257" r:id="rId6"/>
    <p:sldId id="260" r:id="rId7"/>
    <p:sldId id="258" r:id="rId8"/>
    <p:sldId id="259" r:id="rId9"/>
    <p:sldId id="265" r:id="rId10"/>
    <p:sldId id="282" r:id="rId11"/>
    <p:sldId id="256" r:id="rId12"/>
    <p:sldId id="272" r:id="rId13"/>
    <p:sldId id="290" r:id="rId14"/>
    <p:sldId id="291" r:id="rId15"/>
    <p:sldId id="292" r:id="rId16"/>
    <p:sldId id="294" r:id="rId17"/>
    <p:sldId id="295" r:id="rId18"/>
    <p:sldId id="296" r:id="rId19"/>
    <p:sldId id="261" r:id="rId20"/>
    <p:sldId id="288" r:id="rId21"/>
    <p:sldId id="289" r:id="rId22"/>
    <p:sldId id="262" r:id="rId23"/>
    <p:sldId id="263" r:id="rId24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FF6699"/>
    <a:srgbClr val="FFCCCC"/>
    <a:srgbClr val="FF0066"/>
    <a:srgbClr val="009BD2"/>
    <a:srgbClr val="CC3300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 varScale="1">
        <p:scale>
          <a:sx n="91" d="100"/>
          <a:sy n="91" d="100"/>
        </p:scale>
        <p:origin x="78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9D464-CE03-49CA-A5B3-4BDF6A101FE7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464BC-8EEA-466C-A521-A5F3AC6D1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3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54429-0863-40F1-AB94-558DE897B44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54429-0863-40F1-AB94-558DE897B44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4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83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54429-0863-40F1-AB94-558DE897B44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5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0E6-718A-4997-8353-460D75188E4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97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14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54429-0863-40F1-AB94-558DE897B44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09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54429-0863-40F1-AB94-558DE897B44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3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54429-0863-40F1-AB94-558DE897B44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4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54429-0863-40F1-AB94-558DE897B44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8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54429-0863-40F1-AB94-558DE897B44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73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64BC-8EEA-466C-A521-A5F3AC6D1C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6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54429-0863-40F1-AB94-558DE897B44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4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64BC-8EEA-466C-A521-A5F3AC6D1C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3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64BC-8EEA-466C-A521-A5F3AC6D1C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7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1492250" y="914400"/>
            <a:ext cx="8128000" cy="4572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954429-0863-40F1-AB94-558DE897B448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4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70" tIns="34289" rIns="68570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70" tIns="34289" rIns="68570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81"/>
              <a:t>17/05/2023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81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70" tIns="34289" rIns="68570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70" tIns="34289" rIns="68570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70" tIns="34289" rIns="68570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81"/>
              <a:t>17/05/2023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81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70" tIns="34289" rIns="68570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70" tIns="34289" rIns="68570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70" tIns="34289" rIns="68570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81"/>
              <a:t>17/05/2023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81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70" tIns="34289" rIns="68570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70" tIns="34289" rIns="68570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70" tIns="34289" rIns="68570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81"/>
              <a:t>17/05/2023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81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70" tIns="34289" rIns="68570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70" tIns="34289" rIns="68570" bIns="3428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70" tIns="34289" rIns="68570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A3C39D9B-1707-4BC2-A8DF-A9A95A2D1DDF}" type="datetimeFigureOut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81"/>
              <a:t>17/05/2023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fld id="{7E4F7387-1A44-43D0-A42C-0F5D255AB470}" type="slidenum">
              <a:rPr lang="en-US" sz="1400" smtClean="0">
                <a:solidFill>
                  <a:prstClr val="black">
                    <a:tint val="75000"/>
                  </a:prstClr>
                </a:solidFill>
              </a:rPr>
              <a:pPr defTabSz="685681"/>
              <a:t>‹#›</a:t>
            </a:fld>
            <a:endParaRPr lang="en-US" sz="1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3189685"/>
            <a:ext cx="685800" cy="685800"/>
          </a:xfrm>
          <a:prstGeom prst="rect">
            <a:avLst/>
          </a:prstGeom>
        </p:spPr>
        <p:txBody>
          <a:bodyPr lIns="68570" tIns="34289" rIns="68570" bIns="34289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lIns="91438" tIns="45719" rIns="91438" bIns="45719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94"/>
            <a:ext cx="7886700" cy="1241584"/>
          </a:xfrm>
        </p:spPr>
        <p:txBody>
          <a:bodyPr lIns="91438" tIns="45719" rIns="91438" bIns="45719"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2023/5/17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8" tIns="45719" rIns="91438" bIns="45719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33"/>
            <a:ext cx="7886700" cy="3356134"/>
          </a:xfrm>
        </p:spPr>
        <p:txBody>
          <a:bodyPr lIns="91438" tIns="45719" rIns="91438" bIns="45719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2023/5/17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6"/>
            <a:ext cx="7886700" cy="2085975"/>
          </a:xfrm>
        </p:spPr>
        <p:txBody>
          <a:bodyPr lIns="91438" tIns="45719" rIns="91438" bIns="45719"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618"/>
            <a:ext cx="7886700" cy="827246"/>
          </a:xfrm>
        </p:spPr>
        <p:txBody>
          <a:bodyPr lIns="144142" tIns="45719" rIns="91438" bIns="45719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2023/5/17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6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 lIns="91438" tIns="45719" rIns="91438" bIns="45719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2023/5/17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5"/>
            <a:ext cx="7886700" cy="600075"/>
          </a:xfrm>
        </p:spPr>
        <p:txBody>
          <a:bodyPr lIns="91438" tIns="45719" rIns="91438" bIns="45719"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70"/>
            <a:ext cx="3915728" cy="617696"/>
          </a:xfrm>
        </p:spPr>
        <p:txBody>
          <a:bodyPr lIns="91438" tIns="45719" rIns="91438" bIns="45719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189" indent="0">
              <a:buNone/>
              <a:defRPr sz="2400"/>
            </a:lvl2pPr>
            <a:lvl3pPr marL="914378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2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42"/>
            <a:ext cx="3916680" cy="2865596"/>
          </a:xfrm>
        </p:spPr>
        <p:txBody>
          <a:bodyPr lIns="91438" tIns="45719" rIns="91438" bIns="45719"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512" y="1111570"/>
            <a:ext cx="3822859" cy="617696"/>
          </a:xfrm>
        </p:spPr>
        <p:txBody>
          <a:bodyPr lIns="91438" tIns="45719" rIns="91438" bIns="45719"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189" indent="0">
              <a:buNone/>
              <a:defRPr sz="2400"/>
            </a:lvl2pPr>
            <a:lvl3pPr marL="914378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132" indent="0">
              <a:buNone/>
              <a:defRPr sz="1800"/>
            </a:lvl7pPr>
            <a:lvl8pPr marL="3200320" indent="0">
              <a:buNone/>
              <a:defRPr sz="1800"/>
            </a:lvl8pPr>
            <a:lvl9pPr marL="3657509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512" y="1776442"/>
            <a:ext cx="3822859" cy="2865596"/>
          </a:xfrm>
        </p:spPr>
        <p:txBody>
          <a:bodyPr lIns="91438" tIns="45719" rIns="91438" bIns="45719"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2023/5/17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6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lIns="91438" tIns="45719" rIns="91438" bIns="45719"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2023/5/17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3" y="-1429"/>
            <a:ext cx="5263039" cy="5146358"/>
          </a:xfrm>
          <a:noFill/>
        </p:spPr>
        <p:txBody>
          <a:bodyPr lIns="252089" tIns="144142" rIns="91438" bIns="45719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614" y="342901"/>
            <a:ext cx="3294221" cy="791528"/>
          </a:xfrm>
        </p:spPr>
        <p:txBody>
          <a:bodyPr lIns="91438" tIns="45719" rIns="91438" bIns="45719"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270635"/>
            <a:ext cx="3295174" cy="3360420"/>
          </a:xfrm>
        </p:spPr>
        <p:txBody>
          <a:bodyPr lIns="91438" tIns="45719" rIns="91438" bIns="45719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2023/5/17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49" y="-5715"/>
            <a:ext cx="5263039" cy="5146358"/>
          </a:xfrm>
          <a:noFill/>
        </p:spPr>
        <p:txBody>
          <a:bodyPr lIns="252089" tIns="144142" rIns="91438" bIns="45719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3" y="342901"/>
            <a:ext cx="3209925" cy="791528"/>
          </a:xfrm>
        </p:spPr>
        <p:txBody>
          <a:bodyPr lIns="91438" tIns="45719" rIns="91438" bIns="45719"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202" y="1270635"/>
            <a:ext cx="3210401" cy="3360420"/>
          </a:xfrm>
        </p:spPr>
        <p:txBody>
          <a:bodyPr lIns="91438" tIns="45719" rIns="91438" bIns="45719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2023/5/17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2023/5/17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5"/>
            <a:ext cx="5800725" cy="4358879"/>
          </a:xfrm>
        </p:spPr>
        <p:txBody>
          <a:bodyPr vert="eaVert"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64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98"/>
            <a:ext cx="7886700" cy="4387691"/>
          </a:xfrm>
        </p:spPr>
        <p:txBody>
          <a:bodyPr lIns="91438" tIns="45719" rIns="91438" bIns="45719"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2023/5/17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91"/>
            <a:ext cx="2057400" cy="273844"/>
          </a:xfrm>
        </p:spPr>
        <p:txBody>
          <a:bodyPr lIns="91438" tIns="45719" rIns="91438" bIns="45719"/>
          <a:lstStyle/>
          <a:p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/>
              <a:t>2023/5/17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91"/>
            <a:ext cx="3086100" cy="273844"/>
          </a:xfr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91"/>
            <a:ext cx="2057400" cy="273844"/>
          </a:xfrm>
        </p:spPr>
        <p:txBody>
          <a:bodyPr lIns="91438" tIns="45719" rIns="91438" bIns="45719"/>
          <a:lstStyle/>
          <a:p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79" tIns="34289" rIns="68579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79" tIns="34289" rIns="68579" bIns="34289">
            <a:normAutofit/>
          </a:bodyPr>
          <a:lstStyle>
            <a:lvl1pPr marL="0" indent="0" algn="ctr"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D997B5FA-0921-464F-AAE1-844C04324D75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565CE74E-AB26-4998-AD42-012C4C1AD076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9" tIns="34289" rIns="68579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79" tIns="34289" rIns="68579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79" tIns="34289" rIns="68579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2278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9" tIns="34289" rIns="68579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79" tIns="34289" rIns="68579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79" tIns="34289" rIns="68579" bIns="34289"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8"/>
            <a:ext cx="3868340" cy="2680541"/>
          </a:xfrm>
        </p:spPr>
        <p:txBody>
          <a:bodyPr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308721"/>
            <a:ext cx="3887391" cy="617934"/>
          </a:xfrm>
        </p:spPr>
        <p:txBody>
          <a:bodyPr lIns="68579" tIns="34289" rIns="68579" bIns="34289"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961708"/>
            <a:ext cx="3887391" cy="2680541"/>
          </a:xfrm>
        </p:spPr>
        <p:txBody>
          <a:bodyPr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79" tIns="34289" rIns="68579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20DD7636-5BE1-44BC-BB5F-15739D9E18E1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E87C0E1D-24C4-406F-9615-DBDA8D2D1F93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2"/>
            <a:ext cx="4286250" cy="889453"/>
          </a:xfrm>
        </p:spPr>
        <p:txBody>
          <a:bodyPr lIns="68579" tIns="34289" rIns="68579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28651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1" y="535256"/>
            <a:ext cx="3511241" cy="1071121"/>
          </a:xfrm>
        </p:spPr>
        <p:txBody>
          <a:bodyPr lIns="68579" tIns="34289" rIns="68579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79" tIns="34289" rIns="68579" bIns="34289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1" y="1735406"/>
            <a:ext cx="3511241" cy="2858691"/>
          </a:xfrm>
        </p:spPr>
        <p:txBody>
          <a:bodyPr lIns="68579" tIns="34289" rIns="68579" bIns="34289">
            <a:normAutofit/>
          </a:bodyPr>
          <a:lstStyle>
            <a:lvl1pPr marL="0" indent="0">
              <a:buNone/>
              <a:defRPr sz="14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9EFD9D74-47D9-4702-A33C-335B63B48DBF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FABC47A4-756D-490B-A52F-7D9E2C9FC05F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45"/>
            <a:ext cx="681676" cy="4358879"/>
          </a:xfrm>
        </p:spPr>
        <p:txBody>
          <a:bodyPr vert="eaVert" lIns="68579" tIns="34289" rIns="68579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7084832" cy="4358879"/>
          </a:xfrm>
        </p:spPr>
        <p:txBody>
          <a:bodyPr vert="eaVert"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760FBDFE-C587-4B4C-A407-44438C67B59E}" type="datetimeFigureOut">
              <a:rPr lang="zh-CN" altLang="en-US" sz="1400" smtClean="0">
                <a:solidFill>
                  <a:srgbClr val="000000"/>
                </a:solidFill>
              </a:rPr>
              <a:pPr defTabSz="685783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9" tIns="34289" rIns="68579" bIns="34289"/>
          <a:lstStyle/>
          <a:p>
            <a:pPr defTabSz="685783"/>
            <a:fld id="{49AE70B2-8BF9-45C0-BB95-33D1B9D3A854}" type="slidenum">
              <a:rPr lang="zh-CN" altLang="en-US" sz="1400" smtClean="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79" tIns="34289" rIns="68579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17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4018" indent="0">
              <a:buNone/>
              <a:defRPr sz="1800" b="1"/>
            </a:lvl3pPr>
            <a:lvl4pPr marL="1371022" indent="0">
              <a:buNone/>
              <a:defRPr sz="1600" b="1"/>
            </a:lvl4pPr>
            <a:lvl5pPr marL="1828034" indent="0">
              <a:buNone/>
              <a:defRPr sz="1600" b="1"/>
            </a:lvl5pPr>
            <a:lvl6pPr marL="2285031" indent="0">
              <a:buNone/>
              <a:defRPr sz="1600" b="1"/>
            </a:lvl6pPr>
            <a:lvl7pPr marL="2742029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98" indent="0">
              <a:buNone/>
              <a:defRPr sz="2800"/>
            </a:lvl2pPr>
            <a:lvl3pPr marL="914018" indent="0">
              <a:buNone/>
              <a:defRPr sz="2400"/>
            </a:lvl3pPr>
            <a:lvl4pPr marL="1371022" indent="0">
              <a:buNone/>
              <a:defRPr sz="2000"/>
            </a:lvl4pPr>
            <a:lvl5pPr marL="1828034" indent="0">
              <a:buNone/>
              <a:defRPr sz="2000"/>
            </a:lvl5pPr>
            <a:lvl6pPr marL="2285031" indent="0">
              <a:buNone/>
              <a:defRPr sz="2000"/>
            </a:lvl6pPr>
            <a:lvl7pPr marL="2742029" indent="0">
              <a:buNone/>
              <a:defRPr sz="2000"/>
            </a:lvl7pPr>
            <a:lvl8pPr marL="3199040" indent="0">
              <a:buNone/>
              <a:defRPr sz="2000"/>
            </a:lvl8pPr>
            <a:lvl9pPr marL="365604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4018" indent="0">
              <a:buNone/>
              <a:defRPr sz="1000"/>
            </a:lvl3pPr>
            <a:lvl4pPr marL="1371022" indent="0">
              <a:buNone/>
              <a:defRPr sz="900"/>
            </a:lvl4pPr>
            <a:lvl5pPr marL="1828034" indent="0">
              <a:buNone/>
              <a:defRPr sz="900"/>
            </a:lvl5pPr>
            <a:lvl6pPr marL="2285031" indent="0">
              <a:buNone/>
              <a:defRPr sz="900"/>
            </a:lvl6pPr>
            <a:lvl7pPr marL="2742029" indent="0">
              <a:buNone/>
              <a:defRPr sz="900"/>
            </a:lvl7pPr>
            <a:lvl8pPr marL="3199040" indent="0">
              <a:buNone/>
              <a:defRPr sz="900"/>
            </a:lvl8pPr>
            <a:lvl9pPr marL="36560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1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3528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1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643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7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2023/5/17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18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18F7-5E52-45FC-83B6-9EFDAA1DF6FF}" type="datetimeFigureOut">
              <a:rPr lang="en-US" smtClean="0"/>
              <a:t>17/05/2023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A9C2-B314-472B-A75A-4170EB334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7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908936" y="1814516"/>
            <a:ext cx="3547586" cy="2585323"/>
          </a:xfrm>
          <a:prstGeom prst="rect">
            <a:avLst/>
          </a:prstGeom>
          <a:noFill/>
        </p:spPr>
        <p:txBody>
          <a:bodyPr wrap="square" lIns="91438" tIns="45719" rIns="91438" bIns="45719" rtlCol="0" anchor="t">
            <a:spAutoFit/>
          </a:bodyPr>
          <a:lstStyle/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9143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30" indent="-228594" algn="l" defTabSz="914378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20" indent="-228594" algn="l" defTabSz="914378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897" indent="-228594" algn="l" defTabSz="914378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687" indent="-228594" algn="l" defTabSz="914378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65703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defTabSz="68578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78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78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78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783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54156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18"/>
            <a:fld id="{EA6813E2-E50B-479A-A86D-0100FFD72F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18"/>
              <a:t>17/05/2023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1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18"/>
            <a:fld id="{BD0B96BE-1227-4428-8909-873ABDA045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1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0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9" indent="-342749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3" indent="-285631" algn="l" defTabSz="914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16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0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2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29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7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1" indent="-228498" algn="l" defTabSz="9140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4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1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9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5" algn="l" defTabSz="9140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91856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6.png"/><Relationship Id="rId17" Type="http://schemas.openxmlformats.org/officeDocument/2006/relationships/image" Target="../media/image31.emf"/><Relationship Id="rId2" Type="http://schemas.openxmlformats.org/officeDocument/2006/relationships/tags" Target="../tags/tag4.xml"/><Relationship Id="rId16" Type="http://schemas.openxmlformats.org/officeDocument/2006/relationships/image" Target="../media/image30.em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5.png"/><Relationship Id="rId5" Type="http://schemas.openxmlformats.org/officeDocument/2006/relationships/tags" Target="../tags/tag7.xml"/><Relationship Id="rId15" Type="http://schemas.openxmlformats.org/officeDocument/2006/relationships/image" Target="../media/image29.emf"/><Relationship Id="rId10" Type="http://schemas.openxmlformats.org/officeDocument/2006/relationships/image" Target="../media/image7.jpg"/><Relationship Id="rId19" Type="http://schemas.openxmlformats.org/officeDocument/2006/relationships/image" Target="../media/image33.emf"/><Relationship Id="rId4" Type="http://schemas.openxmlformats.org/officeDocument/2006/relationships/tags" Target="../tags/tag6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6" Type="http://schemas.microsoft.com/office/2007/relationships/hdphoto" Target="../media/hdphoto10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21A5D322-0733-4099-B0A7-382DAC3E8292}"/>
              </a:ext>
            </a:extLst>
          </p:cNvPr>
          <p:cNvGrpSpPr/>
          <p:nvPr/>
        </p:nvGrpSpPr>
        <p:grpSpPr>
          <a:xfrm>
            <a:off x="297658" y="-14763"/>
            <a:ext cx="8547735" cy="4875371"/>
            <a:chOff x="396875" y="-19685"/>
            <a:chExt cx="11396980" cy="650049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84FE785-ADFB-4288-82BC-760404E681C3}"/>
                </a:ext>
              </a:extLst>
            </p:cNvPr>
            <p:cNvSpPr/>
            <p:nvPr/>
          </p:nvSpPr>
          <p:spPr>
            <a:xfrm>
              <a:off x="396875" y="321310"/>
              <a:ext cx="11396980" cy="615950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FE895D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562502D-0566-4654-B3F0-DAD452F1D015}"/>
                </a:ext>
              </a:extLst>
            </p:cNvPr>
            <p:cNvSpPr/>
            <p:nvPr/>
          </p:nvSpPr>
          <p:spPr>
            <a:xfrm>
              <a:off x="3966845" y="-19685"/>
              <a:ext cx="4257675" cy="680697"/>
            </a:xfrm>
            <a:prstGeom prst="rect">
              <a:avLst/>
            </a:prstGeom>
            <a:solidFill>
              <a:srgbClr val="FE8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8" y="1035942"/>
            <a:ext cx="4502942" cy="3810182"/>
          </a:xfrm>
          <a:prstGeom prst="rect">
            <a:avLst/>
          </a:prstGeom>
        </p:spPr>
      </p:pic>
      <p:sp>
        <p:nvSpPr>
          <p:cNvPr id="23" name="文本框 17">
            <a:extLst>
              <a:ext uri="{FF2B5EF4-FFF2-40B4-BE49-F238E27FC236}">
                <a16:creationId xmlns:a16="http://schemas.microsoft.com/office/drawing/2014/main" id="{AF2283CB-309E-4DA7-A9E9-1B18A872C733}"/>
              </a:ext>
            </a:extLst>
          </p:cNvPr>
          <p:cNvSpPr txBox="1"/>
          <p:nvPr/>
        </p:nvSpPr>
        <p:spPr>
          <a:xfrm>
            <a:off x="1472230" y="810822"/>
            <a:ext cx="7055082" cy="1485020"/>
          </a:xfrm>
          <a:prstGeom prst="rect">
            <a:avLst/>
          </a:prstGeom>
          <a:noFill/>
        </p:spPr>
        <p:txBody>
          <a:bodyPr wrap="square" lIns="68568" tIns="34289" rIns="68568" bIns="34289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664">
              <a:lnSpc>
                <a:spcPct val="100000"/>
              </a:lnSpc>
              <a:defRPr/>
            </a:pPr>
            <a:r>
              <a:rPr lang="en-US" altLang="zh-CN" sz="4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4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4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4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4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4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4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4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4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4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6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6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95F887B6-655B-4568-807F-F509DBFC6F6D}"/>
              </a:ext>
            </a:extLst>
          </p:cNvPr>
          <p:cNvGrpSpPr/>
          <p:nvPr/>
        </p:nvGrpSpPr>
        <p:grpSpPr>
          <a:xfrm>
            <a:off x="279937" y="0"/>
            <a:ext cx="8547735" cy="4875371"/>
            <a:chOff x="396875" y="-19685"/>
            <a:chExt cx="11396980" cy="650049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7F37235-7187-49DA-9388-816E4784806B}"/>
                </a:ext>
              </a:extLst>
            </p:cNvPr>
            <p:cNvSpPr/>
            <p:nvPr/>
          </p:nvSpPr>
          <p:spPr>
            <a:xfrm>
              <a:off x="396875" y="321310"/>
              <a:ext cx="11396980" cy="615950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FE895D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9705054-85FC-424C-8804-FADB710E1D17}"/>
                </a:ext>
              </a:extLst>
            </p:cNvPr>
            <p:cNvSpPr/>
            <p:nvPr/>
          </p:nvSpPr>
          <p:spPr>
            <a:xfrm>
              <a:off x="3966845" y="-19685"/>
              <a:ext cx="4257675" cy="680697"/>
            </a:xfrm>
            <a:prstGeom prst="rect">
              <a:avLst/>
            </a:prstGeom>
            <a:solidFill>
              <a:srgbClr val="FE8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12" name="图片 9">
            <a:extLst>
              <a:ext uri="{FF2B5EF4-FFF2-40B4-BE49-F238E27FC236}">
                <a16:creationId xmlns:a16="http://schemas.microsoft.com/office/drawing/2014/main" id="{79D01128-0459-4AA6-BF00-83022E6963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0158"/>
          <a:stretch/>
        </p:blipFill>
        <p:spPr>
          <a:xfrm>
            <a:off x="3467604" y="562937"/>
            <a:ext cx="5311436" cy="4124750"/>
          </a:xfrm>
          <a:prstGeom prst="rect">
            <a:avLst/>
          </a:prstGeom>
          <a:ln>
            <a:noFill/>
          </a:ln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id="{077B507D-2369-43FD-A98F-9ECEF3460771}"/>
              </a:ext>
            </a:extLst>
          </p:cNvPr>
          <p:cNvSpPr txBox="1"/>
          <p:nvPr/>
        </p:nvSpPr>
        <p:spPr>
          <a:xfrm>
            <a:off x="3873616" y="1084122"/>
            <a:ext cx="4589551" cy="193897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914018"/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altLang="zh-CN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zh-CN" altLang="en-US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7" b="92895" l="7231" r="89945">
                        <a14:foregroundMark x1="38567" y1="28834" x2="39669" y2="33097"/>
                        <a14:foregroundMark x1="51102" y1="29130" x2="50344" y2="32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92595"/>
            <a:ext cx="4673063" cy="54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81650" y="28846"/>
            <a:ext cx="7919349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1218929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</a:t>
            </a: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1" y="4426085"/>
            <a:ext cx="6294284" cy="52320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Dúi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x-none" sz="2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428750"/>
            <a:ext cx="3657600" cy="244873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41" y="590550"/>
            <a:ext cx="5562600" cy="388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4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81650" y="28846"/>
            <a:ext cx="7919349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1218929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</a:t>
            </a: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9915" y="4530931"/>
            <a:ext cx="8504085" cy="46164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lvl="0" algn="just"/>
            <a:r>
              <a:rPr lang="en-US" sz="2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dúi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x-none" sz="2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428750"/>
            <a:ext cx="3657600" cy="244873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88435"/>
            <a:ext cx="5943600" cy="38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81650" y="28846"/>
            <a:ext cx="7919349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1218929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</a:t>
            </a: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4528172"/>
            <a:ext cx="4190999" cy="52320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lvl="0" algn="just"/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428750"/>
            <a:ext cx="3657600" cy="244873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67" y="552065"/>
            <a:ext cx="5000625" cy="397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50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81650" y="28846"/>
            <a:ext cx="7919349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 defTabSz="1218929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</a:t>
            </a:r>
            <a:r>
              <a:rPr lang="en-US" sz="2800" b="1" kern="0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28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4515" y="4476833"/>
            <a:ext cx="5227485" cy="523204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lvl="0"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2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352" y1="19304" x2="32839" y2="74684"/>
                        <a14:foregroundMark x1="29343" y1="66297" x2="28496" y2="72627"/>
                        <a14:foregroundMark x1="32839" y1="64082" x2="32309" y2="72627"/>
                        <a14:foregroundMark x1="27013" y1="65506" x2="27331" y2="70095"/>
                        <a14:foregroundMark x1="25953" y1="88924" x2="29131" y2="87184"/>
                        <a14:foregroundMark x1="29343" y1="85127" x2="28284" y2="88291"/>
                        <a14:foregroundMark x1="30614" y1="83861" x2="32309" y2="87500"/>
                        <a14:foregroundMark x1="33898" y1="86392" x2="36970" y2="88608"/>
                        <a14:foregroundMark x1="25742" y1="87025" x2="24576" y2="88291"/>
                        <a14:foregroundMark x1="26165" y1="86392" x2="27119" y2="86234"/>
                        <a14:foregroundMark x1="56674" y1="22943" x2="67479" y2="83544"/>
                        <a14:foregroundMark x1="64089" y1="83544" x2="62500" y2="87658"/>
                        <a14:foregroundMark x1="59958" y1="88608" x2="71292" y2="87500"/>
                        <a14:foregroundMark x1="59534" y1="88449" x2="59534" y2="88449"/>
                        <a14:foregroundMark x1="71504" y1="87658" x2="71504" y2="89241"/>
                        <a14:foregroundMark x1="58898" y1="87658" x2="58581" y2="89557"/>
                        <a14:foregroundMark x1="71504" y1="28323" x2="68008" y2="52057"/>
                        <a14:foregroundMark x1="34216" y1="37342" x2="30085" y2="62658"/>
                        <a14:foregroundMark x1="59958" y1="88608" x2="64831" y2="8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428750"/>
            <a:ext cx="3657600" cy="244873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22780"/>
            <a:ext cx="5410199" cy="399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7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64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3475963" y="966755"/>
            <a:ext cx="2238481" cy="1315732"/>
          </a:xfrm>
          <a:prstGeom prst="ellipse">
            <a:avLst/>
          </a:prstGeom>
          <a:noFill/>
          <a:ln w="1206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US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7532" y="101620"/>
            <a:ext cx="1774673" cy="128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3685657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890818" y="1376895"/>
            <a:ext cx="2193472" cy="2473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748854">
            <a:off x="1317086" y="883044"/>
            <a:ext cx="1394352" cy="2130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PA_任意多边形 8"/>
          <p:cNvSpPr/>
          <p:nvPr>
            <p:custDataLst>
              <p:tags r:id="rId3"/>
            </p:custDataLst>
          </p:nvPr>
        </p:nvSpPr>
        <p:spPr bwMode="auto">
          <a:xfrm>
            <a:off x="1795549" y="706577"/>
            <a:ext cx="5939319" cy="424018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5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>
            <a:off x="1795550" y="2791757"/>
            <a:ext cx="6053049" cy="1605552"/>
          </a:xfrm>
          <a:prstGeom prst="rect">
            <a:avLst/>
          </a:prstGeom>
        </p:spPr>
      </p:pic>
      <p:pic>
        <p:nvPicPr>
          <p:cNvPr id="17" name="PA_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3475963" y="1016216"/>
            <a:ext cx="661503" cy="521814"/>
          </a:xfrm>
          <a:prstGeom prst="rect">
            <a:avLst/>
          </a:prstGeom>
        </p:spPr>
      </p:pic>
      <p:grpSp>
        <p:nvGrpSpPr>
          <p:cNvPr id="18" name="PA_组合 25"/>
          <p:cNvGrpSpPr/>
          <p:nvPr>
            <p:custDataLst>
              <p:tags r:id="rId6"/>
            </p:custDataLst>
          </p:nvPr>
        </p:nvGrpSpPr>
        <p:grpSpPr>
          <a:xfrm rot="332723">
            <a:off x="-271046" y="1698076"/>
            <a:ext cx="3113506" cy="3766989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9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1" name="PA_图片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5363610" y="1392373"/>
            <a:ext cx="701668" cy="663943"/>
          </a:xfrm>
          <a:prstGeom prst="rect">
            <a:avLst/>
          </a:prstGeom>
        </p:spPr>
      </p:pic>
      <p:sp>
        <p:nvSpPr>
          <p:cNvPr id="24" name="文本框 9">
            <a:extLst>
              <a:ext uri="{FF2B5EF4-FFF2-40B4-BE49-F238E27FC236}">
                <a16:creationId xmlns:a16="http://schemas.microsoft.com/office/drawing/2014/main" id="{62F11300-555F-4130-90FA-E98B12B14EF9}"/>
              </a:ext>
            </a:extLst>
          </p:cNvPr>
          <p:cNvSpPr txBox="1"/>
          <p:nvPr/>
        </p:nvSpPr>
        <p:spPr>
          <a:xfrm>
            <a:off x="2685910" y="2372412"/>
            <a:ext cx="4158595" cy="1054133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579"/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CHỌN NHÓM, CÁ NHÂN KỂ CHUYỆN HAY. </a:t>
            </a:r>
          </a:p>
        </p:txBody>
      </p:sp>
    </p:spTree>
    <p:extLst>
      <p:ext uri="{BB962C8B-B14F-4D97-AF65-F5344CB8AC3E}">
        <p14:creationId xmlns:p14="http://schemas.microsoft.com/office/powerpoint/2010/main" val="25761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455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5" dur="6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6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6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8" dur="41" decel="50000">
                                              <p:stCondLst>
                                                <p:cond delay="33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6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0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1" dur="6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2" dur="41" decel="50000">
                                              <p:stCondLst>
                                                <p:cond delay="45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26" presetClass="emph" presetSubtype="0" repeatCount="3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14" grpId="0" animBg="1"/>
          <p:bldP spid="24" grpId="0"/>
          <p:bldP spid="2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455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5" dur="6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56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7" dur="6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8" dur="41" decel="50000">
                                              <p:stCondLst>
                                                <p:cond delay="334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9" dur="6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60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61" dur="6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62" dur="41" decel="50000">
                                              <p:stCondLst>
                                                <p:cond delay="458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26" presetClass="emph" presetSubtype="0" repeatCount="3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14" grpId="0" animBg="1"/>
          <p:bldP spid="24" grpId="0"/>
          <p:bldP spid="24" grpId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73FB52-D41D-4185-999B-911B7FDB59BA}"/>
              </a:ext>
            </a:extLst>
          </p:cNvPr>
          <p:cNvSpPr txBox="1"/>
          <p:nvPr/>
        </p:nvSpPr>
        <p:spPr>
          <a:xfrm>
            <a:off x="1437774" y="209550"/>
            <a:ext cx="3820852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77"/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6" descr="26">
            <a:extLst>
              <a:ext uri="{FF2B5EF4-FFF2-40B4-BE49-F238E27FC236}">
                <a16:creationId xmlns:a16="http://schemas.microsoft.com/office/drawing/2014/main" id="{1091B0FB-AB0D-42D8-9033-632C42D1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9150"/>
            <a:ext cx="6789346" cy="307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7B5A7-5CB4-437E-BBFC-6FE6969E2F5F}"/>
              </a:ext>
            </a:extLst>
          </p:cNvPr>
          <p:cNvSpPr txBox="1"/>
          <p:nvPr/>
        </p:nvSpPr>
        <p:spPr>
          <a:xfrm>
            <a:off x="853418" y="1685164"/>
            <a:ext cx="3752150" cy="136190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664"/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người thân về tên của một số dân tộc trên đất nước ta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5" y="136939"/>
            <a:ext cx="1135205" cy="6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5" b="94997" l="4313" r="100000">
                        <a14:foregroundMark x1="64625" y1="83656" x2="71563" y2="78185"/>
                        <a14:foregroundMark x1="68375" y1="86124" x2="74438" y2="83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46024"/>
            <a:ext cx="5315280" cy="497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8668" y="97676"/>
            <a:ext cx="550116" cy="492874"/>
          </a:xfrm>
          <a:prstGeom prst="ellipse">
            <a:avLst/>
          </a:prstGeom>
          <a:solidFill>
            <a:srgbClr val="FF9966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664"/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52400" y="706576"/>
            <a:ext cx="2514600" cy="1277272"/>
          </a:xfrm>
          <a:prstGeom prst="wedgeRoundRectCallout">
            <a:avLst>
              <a:gd name="adj1" fmla="val 29200"/>
              <a:gd name="adj2" fmla="val 7420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người thân về tên của một số dân tộc trên đất nước ta</a:t>
            </a:r>
            <a:r>
              <a:rPr lang="vi-VN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225143" y="354092"/>
            <a:ext cx="3733800" cy="1427443"/>
          </a:xfrm>
          <a:prstGeom prst="wedgeRoundRectCallout">
            <a:avLst>
              <a:gd name="adj1" fmla="val -40198"/>
              <a:gd name="adj2" fmla="val 82498"/>
              <a:gd name="adj3" fmla="val 16667"/>
            </a:avLst>
          </a:prstGeom>
          <a:solidFill>
            <a:srgbClr val="FFCCCC"/>
          </a:solidFill>
          <a:ln>
            <a:solidFill>
              <a:srgbClr val="FF66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 của một số dân tộc trên đất nước ta: Tày, Nùng, Mèo, Chăm, Mường</a:t>
            </a:r>
            <a:r>
              <a:rPr lang="vi-VN" sz="2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</a:t>
            </a:r>
            <a:endParaRPr lang="vi-VN" sz="2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91" l="0" r="100000">
                        <a14:foregroundMark x1="21778" y1="37393" x2="77333" y2="85897"/>
                        <a14:foregroundMark x1="71333" y1="7051" x2="19778" y2="86538"/>
                        <a14:foregroundMark x1="24444" y1="65598" x2="81778" y2="69658"/>
                        <a14:foregroundMark x1="61111" y1="44444" x2="63556" y2="75855"/>
                        <a14:foregroundMark x1="72667" y1="30128" x2="72667" y2="67308"/>
                        <a14:foregroundMark x1="69556" y1="33333" x2="62444" y2="76068"/>
                        <a14:foregroundMark x1="67778" y1="40598" x2="67556" y2="71581"/>
                        <a14:foregroundMark x1="57778" y1="38034" x2="57778" y2="71581"/>
                        <a14:foregroundMark x1="33333" y1="52350" x2="42889" y2="85470"/>
                        <a14:foregroundMark x1="38444" y1="83974" x2="76000" y2="83974"/>
                        <a14:foregroundMark x1="33556" y1="90171" x2="70889" y2="88462"/>
                        <a14:foregroundMark x1="71333" y1="61111" x2="79111" y2="75855"/>
                        <a14:foregroundMark x1="68222" y1="20085" x2="66444" y2="49145"/>
                        <a14:foregroundMark x1="53556" y1="26923" x2="66222" y2="48077"/>
                        <a14:foregroundMark x1="30222" y1="39957" x2="24222" y2="72436"/>
                        <a14:foregroundMark x1="16667" y1="73077" x2="28000" y2="71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051036"/>
            <a:ext cx="4114800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FF0B6846-4485-4D05-843C-9B9B15DEC195}"/>
              </a:ext>
            </a:extLst>
          </p:cNvPr>
          <p:cNvGrpSpPr/>
          <p:nvPr/>
        </p:nvGrpSpPr>
        <p:grpSpPr>
          <a:xfrm>
            <a:off x="297658" y="-14763"/>
            <a:ext cx="8547735" cy="4875371"/>
            <a:chOff x="396875" y="-19685"/>
            <a:chExt cx="11396980" cy="6500495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BB67A27-E5F9-4E9C-9DB0-1D62D93A53B4}"/>
                </a:ext>
              </a:extLst>
            </p:cNvPr>
            <p:cNvSpPr/>
            <p:nvPr/>
          </p:nvSpPr>
          <p:spPr>
            <a:xfrm>
              <a:off x="396875" y="321310"/>
              <a:ext cx="11396980" cy="615950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FE895D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7BABEAC-9299-4B53-BBF9-74B0A158A5D7}"/>
                </a:ext>
              </a:extLst>
            </p:cNvPr>
            <p:cNvSpPr/>
            <p:nvPr/>
          </p:nvSpPr>
          <p:spPr>
            <a:xfrm>
              <a:off x="3966845" y="-19685"/>
              <a:ext cx="4257675" cy="680697"/>
            </a:xfrm>
            <a:prstGeom prst="rect">
              <a:avLst/>
            </a:prstGeom>
            <a:solidFill>
              <a:srgbClr val="FE8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64" y="266619"/>
            <a:ext cx="4467186" cy="446718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36315" y="939881"/>
            <a:ext cx="4754402" cy="424731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8627">
              <a:lnSpc>
                <a:spcPct val="150000"/>
              </a:lnSpc>
              <a:defRPr/>
            </a:pPr>
            <a:r>
              <a:rPr lang="en-US" altLang="zh-CN" sz="6000" b="1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sz="6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sz="6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6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sz="6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dò</a:t>
            </a:r>
            <a:endParaRPr lang="zh-CN" altLang="en-US" sz="6000" b="1" dirty="0">
              <a:solidFill>
                <a:srgbClr val="FF5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  <a:p>
            <a:pPr algn="ctr" defTabSz="548627">
              <a:lnSpc>
                <a:spcPct val="150000"/>
              </a:lnSpc>
              <a:defRPr/>
            </a:pPr>
            <a:endParaRPr lang="zh-CN" altLang="en-US" sz="6000" dirty="0">
              <a:solidFill>
                <a:srgbClr val="FF5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94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055F7958-92AD-4804-8629-B26AFDFEE405}"/>
              </a:ext>
            </a:extLst>
          </p:cNvPr>
          <p:cNvGrpSpPr/>
          <p:nvPr/>
        </p:nvGrpSpPr>
        <p:grpSpPr>
          <a:xfrm>
            <a:off x="297658" y="-14763"/>
            <a:ext cx="8547735" cy="4875371"/>
            <a:chOff x="396875" y="-19685"/>
            <a:chExt cx="11396980" cy="6500495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21EAB0AB-B075-4B7B-AFCF-1FD753051932}"/>
                </a:ext>
              </a:extLst>
            </p:cNvPr>
            <p:cNvSpPr/>
            <p:nvPr/>
          </p:nvSpPr>
          <p:spPr>
            <a:xfrm>
              <a:off x="396875" y="321310"/>
              <a:ext cx="11396980" cy="615950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FE895D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99130B9-B117-41EE-955B-B2E520364350}"/>
                </a:ext>
              </a:extLst>
            </p:cNvPr>
            <p:cNvSpPr/>
            <p:nvPr/>
          </p:nvSpPr>
          <p:spPr>
            <a:xfrm>
              <a:off x="3966845" y="-19685"/>
              <a:ext cx="4257675" cy="1191558"/>
            </a:xfrm>
            <a:prstGeom prst="rect">
              <a:avLst/>
            </a:prstGeom>
            <a:solidFill>
              <a:srgbClr val="FE8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262789" y="1352550"/>
            <a:ext cx="3864993" cy="181588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600" b="1" dirty="0" err="1">
                <a:solidFill>
                  <a:srgbClr val="FE6D4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600" b="1" dirty="0">
                <a:solidFill>
                  <a:srgbClr val="FE6D4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600" b="1" dirty="0" err="1">
                <a:solidFill>
                  <a:srgbClr val="FE6D4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600" b="1" dirty="0">
                <a:solidFill>
                  <a:srgbClr val="FE6D4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600" b="1" dirty="0" err="1">
                <a:solidFill>
                  <a:srgbClr val="FE6D4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600" b="1" dirty="0">
                <a:solidFill>
                  <a:srgbClr val="FE6D4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600" b="1" dirty="0" err="1">
                <a:solidFill>
                  <a:srgbClr val="FE6D4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600" b="1" dirty="0">
                <a:solidFill>
                  <a:srgbClr val="FE6D4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600" b="1" dirty="0" err="1">
                <a:solidFill>
                  <a:srgbClr val="FE6D4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600" b="1" dirty="0">
                <a:solidFill>
                  <a:srgbClr val="FE6D4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600" b="1" dirty="0" err="1">
                <a:solidFill>
                  <a:srgbClr val="FE6D4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endParaRPr lang="zh-CN" altLang="en-US" sz="5600" b="1" dirty="0">
              <a:solidFill>
                <a:srgbClr val="FE6D4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7" y="367711"/>
            <a:ext cx="2564680" cy="43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95F887B6-655B-4568-807F-F509DBFC6F6D}"/>
              </a:ext>
            </a:extLst>
          </p:cNvPr>
          <p:cNvGrpSpPr/>
          <p:nvPr/>
        </p:nvGrpSpPr>
        <p:grpSpPr>
          <a:xfrm>
            <a:off x="297658" y="-14763"/>
            <a:ext cx="8547735" cy="4875371"/>
            <a:chOff x="396875" y="-19685"/>
            <a:chExt cx="11396980" cy="650049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7F37235-7187-49DA-9388-816E4784806B}"/>
                </a:ext>
              </a:extLst>
            </p:cNvPr>
            <p:cNvSpPr/>
            <p:nvPr/>
          </p:nvSpPr>
          <p:spPr>
            <a:xfrm>
              <a:off x="396875" y="321310"/>
              <a:ext cx="11396980" cy="615950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FE895D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9705054-85FC-424C-8804-FADB710E1D17}"/>
                </a:ext>
              </a:extLst>
            </p:cNvPr>
            <p:cNvSpPr/>
            <p:nvPr/>
          </p:nvSpPr>
          <p:spPr>
            <a:xfrm>
              <a:off x="3966845" y="-19685"/>
              <a:ext cx="4257675" cy="680697"/>
            </a:xfrm>
            <a:prstGeom prst="rect">
              <a:avLst/>
            </a:prstGeom>
            <a:solidFill>
              <a:srgbClr val="FE8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33915CDD-CA70-4CB9-8800-0EBBE213B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7" y="971550"/>
            <a:ext cx="4453091" cy="3872532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2F4E6B12-5104-4AE9-91F4-84AA05946221}"/>
              </a:ext>
            </a:extLst>
          </p:cNvPr>
          <p:cNvSpPr/>
          <p:nvPr/>
        </p:nvSpPr>
        <p:spPr>
          <a:xfrm>
            <a:off x="873918" y="1494594"/>
            <a:ext cx="4202435" cy="16158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8627">
              <a:lnSpc>
                <a:spcPct val="150000"/>
              </a:lnSpc>
              <a:defRPr/>
            </a:pPr>
            <a:r>
              <a:rPr lang="en-US" altLang="zh-CN" sz="6600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Khởi</a:t>
            </a:r>
            <a:r>
              <a:rPr lang="en-US" altLang="zh-CN" sz="66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6600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động</a:t>
            </a:r>
            <a:endParaRPr lang="zh-CN" altLang="en-US" sz="6600" dirty="0">
              <a:solidFill>
                <a:srgbClr val="FF5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11BF3124-ABBE-492F-A08E-5D3AA91FA3F4}"/>
              </a:ext>
            </a:extLst>
          </p:cNvPr>
          <p:cNvGrpSpPr/>
          <p:nvPr/>
        </p:nvGrpSpPr>
        <p:grpSpPr>
          <a:xfrm>
            <a:off x="297658" y="-14763"/>
            <a:ext cx="8547735" cy="4875371"/>
            <a:chOff x="396875" y="-19685"/>
            <a:chExt cx="11396980" cy="6500495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BE053C5-85E7-4348-BEBD-5E8487497B33}"/>
                </a:ext>
              </a:extLst>
            </p:cNvPr>
            <p:cNvSpPr/>
            <p:nvPr/>
          </p:nvSpPr>
          <p:spPr>
            <a:xfrm>
              <a:off x="396875" y="321310"/>
              <a:ext cx="11396980" cy="615950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FE895D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6CBC73C-723F-4F0F-9135-C8E3EF778047}"/>
                </a:ext>
              </a:extLst>
            </p:cNvPr>
            <p:cNvSpPr/>
            <p:nvPr/>
          </p:nvSpPr>
          <p:spPr>
            <a:xfrm>
              <a:off x="3966845" y="-19685"/>
              <a:ext cx="4257675" cy="680697"/>
            </a:xfrm>
            <a:prstGeom prst="rect">
              <a:avLst/>
            </a:prstGeom>
            <a:solidFill>
              <a:srgbClr val="FE8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6180">
            <a:off x="1970560" y="1017533"/>
            <a:ext cx="5020491" cy="1924979"/>
          </a:xfrm>
          <a:prstGeom prst="rect">
            <a:avLst/>
          </a:prstGeom>
        </p:spPr>
      </p:pic>
      <p:pic>
        <p:nvPicPr>
          <p:cNvPr id="3" name="图片 2" descr="7a283c425597125fd6e0477e4fa21a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489" y="2571751"/>
            <a:ext cx="2642235" cy="2143125"/>
          </a:xfrm>
          <a:prstGeom prst="rect">
            <a:avLst/>
          </a:prstGeom>
        </p:spPr>
      </p:pic>
      <p:pic>
        <p:nvPicPr>
          <p:cNvPr id="6" name="图片 5" descr="b2b4d39dd3f03caf1a368be4c9ae97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" y="2068831"/>
            <a:ext cx="3062288" cy="3062288"/>
          </a:xfrm>
          <a:prstGeom prst="rect">
            <a:avLst/>
          </a:prstGeom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444770" y="570879"/>
            <a:ext cx="6556231" cy="4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8" tIns="45629" rIns="91258" bIns="4562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039">
              <a:defRPr/>
            </a:pP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6" name="Rectangle 15">
            <a:extLst/>
          </p:cNvPr>
          <p:cNvSpPr/>
          <p:nvPr/>
        </p:nvSpPr>
        <p:spPr>
          <a:xfrm>
            <a:off x="1802518" y="1744861"/>
            <a:ext cx="5356574" cy="21852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390" tIns="45700" rIns="91390" bIns="45700" anchor="ctr"/>
          <a:lstStyle/>
          <a:p>
            <a:pPr algn="ctr" defTabSz="1218419">
              <a:lnSpc>
                <a:spcPct val="130000"/>
              </a:lnSpc>
              <a:defRPr/>
            </a:pPr>
            <a:r>
              <a:rPr lang="en-US" sz="3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sz="3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  <a:p>
            <a:pPr algn="ctr" defTabSz="913836">
              <a:lnSpc>
                <a:spcPct val="130000"/>
              </a:lnSpc>
              <a:defRPr/>
            </a:pPr>
            <a:r>
              <a:rPr lang="en-US" sz="4800" dirty="0" err="1">
                <a:solidFill>
                  <a:srgbClr val="005A9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800" dirty="0">
                <a:solidFill>
                  <a:srgbClr val="005A9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5A9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>
                <a:solidFill>
                  <a:srgbClr val="005A9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005A9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800" dirty="0">
                <a:solidFill>
                  <a:srgbClr val="005A9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36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4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3487617" y="1544693"/>
            <a:ext cx="2238481" cy="1315732"/>
          </a:xfrm>
          <a:prstGeom prst="ellipse">
            <a:avLst/>
          </a:prstGeom>
          <a:noFill/>
          <a:ln w="1206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defRPr/>
            </a:pPr>
            <a:endParaRPr lang="en-US" sz="1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126DDB-6C01-4B3C-8296-A7FB75517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405" y="2237938"/>
            <a:ext cx="2276654" cy="3217186"/>
          </a:xfrm>
          <a:prstGeom prst="rect">
            <a:avLst/>
          </a:prstGeom>
        </p:spPr>
      </p:pic>
      <p:sp>
        <p:nvSpPr>
          <p:cNvPr id="9" name="Rectangle 8">
            <a:extLst/>
          </p:cNvPr>
          <p:cNvSpPr/>
          <p:nvPr/>
        </p:nvSpPr>
        <p:spPr>
          <a:xfrm>
            <a:off x="1066800" y="52703"/>
            <a:ext cx="7646282" cy="218523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390" tIns="45700" rIns="91390" bIns="45700" anchor="ctr"/>
          <a:lstStyle/>
          <a:p>
            <a:pPr algn="ctr" defTabSz="1218419">
              <a:lnSpc>
                <a:spcPct val="130000"/>
              </a:lnSpc>
              <a:defRPr/>
            </a:pPr>
            <a:endParaRPr lang="en-US" sz="3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3836">
              <a:lnSpc>
                <a:spcPct val="130000"/>
              </a:lnSpc>
              <a:defRPr/>
            </a:pPr>
            <a:r>
              <a:rPr lang="en-US" sz="4800" dirty="0">
                <a:solidFill>
                  <a:srgbClr val="005A9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và </a:t>
            </a:r>
            <a:r>
              <a:rPr lang="en-US" sz="4800" dirty="0" smtClean="0">
                <a:solidFill>
                  <a:srgbClr val="005A9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4800" dirty="0">
              <a:solidFill>
                <a:srgbClr val="005A9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3836">
              <a:lnSpc>
                <a:spcPct val="130000"/>
              </a:lnSpc>
              <a:defRPr/>
            </a:pPr>
            <a:r>
              <a:rPr lang="en-US" sz="4800" dirty="0" smtClean="0">
                <a:solidFill>
                  <a:srgbClr val="005A9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chuyện: Chuyện quả bầu</a:t>
            </a:r>
            <a:endParaRPr lang="en-US" sz="4800" dirty="0">
              <a:solidFill>
                <a:srgbClr val="005A9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133600" y="433687"/>
            <a:ext cx="5181600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QUẢ BẦU</a:t>
            </a:r>
            <a:endParaRPr lang="x-none" sz="2400" b="1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58229"/>
            <a:ext cx="3229281" cy="209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57" y="2894601"/>
            <a:ext cx="3248143" cy="21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56" y="2895330"/>
            <a:ext cx="3423044" cy="219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62410"/>
            <a:ext cx="3423043" cy="20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9218" y="-19050"/>
            <a:ext cx="8991599" cy="4770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500" b="1" dirty="0">
                <a:solidFill>
                  <a:srgbClr val="009BD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Dựa vào tranh và câu hỏi gợi ý, đoán nội dung của từng tranh.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8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95F887B6-655B-4568-807F-F509DBFC6F6D}"/>
              </a:ext>
            </a:extLst>
          </p:cNvPr>
          <p:cNvGrpSpPr/>
          <p:nvPr/>
        </p:nvGrpSpPr>
        <p:grpSpPr>
          <a:xfrm>
            <a:off x="297658" y="-14763"/>
            <a:ext cx="8547735" cy="4875371"/>
            <a:chOff x="396875" y="-19685"/>
            <a:chExt cx="11396980" cy="650049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7F37235-7187-49DA-9388-816E4784806B}"/>
                </a:ext>
              </a:extLst>
            </p:cNvPr>
            <p:cNvSpPr/>
            <p:nvPr/>
          </p:nvSpPr>
          <p:spPr>
            <a:xfrm>
              <a:off x="396875" y="321310"/>
              <a:ext cx="11396980" cy="615950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FE895D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9705054-85FC-424C-8804-FADB710E1D17}"/>
                </a:ext>
              </a:extLst>
            </p:cNvPr>
            <p:cNvSpPr/>
            <p:nvPr/>
          </p:nvSpPr>
          <p:spPr>
            <a:xfrm>
              <a:off x="3966845" y="-19685"/>
              <a:ext cx="4257675" cy="680697"/>
            </a:xfrm>
            <a:prstGeom prst="rect">
              <a:avLst/>
            </a:prstGeom>
            <a:solidFill>
              <a:srgbClr val="FE8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9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4" y="182585"/>
            <a:ext cx="3624020" cy="2419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514" y="1071008"/>
            <a:ext cx="3200400" cy="921789"/>
          </a:xfrm>
          <a:prstGeom prst="rect">
            <a:avLst/>
          </a:prstGeom>
          <a:noFill/>
        </p:spPr>
        <p:txBody>
          <a:bodyPr wrap="square" lIns="59408" tIns="29717" rIns="59408" bIns="29717" rtlCol="0">
            <a:spAutoFit/>
          </a:bodyPr>
          <a:lstStyle/>
          <a:p>
            <a:pPr algn="ctr" defTabSz="685392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</a:p>
          <a:p>
            <a:pPr algn="ctr" defTabSz="685392"/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9550"/>
            <a:ext cx="5267184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89941" l="9763" r="94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50235"/>
            <a:ext cx="4191000" cy="4191000"/>
          </a:xfrm>
          <a:prstGeom prst="rect">
            <a:avLst/>
          </a:prstGeom>
        </p:spPr>
      </p:pic>
      <p:sp>
        <p:nvSpPr>
          <p:cNvPr id="5" name="流程图: 文档 4">
            <a:extLst>
              <a:ext uri="{FF2B5EF4-FFF2-40B4-BE49-F238E27FC236}">
                <a16:creationId xmlns:a16="http://schemas.microsoft.com/office/drawing/2014/main" id="{AD82B5FA-D961-4B60-AB96-E9F587040E58}"/>
              </a:ext>
            </a:extLst>
          </p:cNvPr>
          <p:cNvSpPr/>
          <p:nvPr/>
        </p:nvSpPr>
        <p:spPr>
          <a:xfrm>
            <a:off x="3886200" y="782777"/>
            <a:ext cx="5029199" cy="422737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1048 h 22372"/>
              <a:gd name="connsiteX1-3" fmla="*/ 21600 w 21600"/>
              <a:gd name="connsiteY1-4" fmla="*/ 1048 h 22372"/>
              <a:gd name="connsiteX2-5" fmla="*/ 21600 w 21600"/>
              <a:gd name="connsiteY2-6" fmla="*/ 18370 h 22372"/>
              <a:gd name="connsiteX3-7" fmla="*/ 0 w 21600"/>
              <a:gd name="connsiteY3-8" fmla="*/ 21220 h 22372"/>
              <a:gd name="connsiteX4-9" fmla="*/ 0 w 21600"/>
              <a:gd name="connsiteY4-10" fmla="*/ 1048 h 22372"/>
              <a:gd name="connsiteX0-11" fmla="*/ 0 w 21600"/>
              <a:gd name="connsiteY0-12" fmla="*/ 1048 h 22372"/>
              <a:gd name="connsiteX1-13" fmla="*/ 21600 w 21600"/>
              <a:gd name="connsiteY1-14" fmla="*/ 1048 h 22372"/>
              <a:gd name="connsiteX2-15" fmla="*/ 21600 w 21600"/>
              <a:gd name="connsiteY2-16" fmla="*/ 18370 h 22372"/>
              <a:gd name="connsiteX3-17" fmla="*/ 0 w 21600"/>
              <a:gd name="connsiteY3-18" fmla="*/ 21220 h 22372"/>
              <a:gd name="connsiteX4-19" fmla="*/ 0 w 21600"/>
              <a:gd name="connsiteY4-20" fmla="*/ 1048 h 22372"/>
              <a:gd name="connsiteX0-21" fmla="*/ 0 w 21600"/>
              <a:gd name="connsiteY0-22" fmla="*/ 1048 h 22372"/>
              <a:gd name="connsiteX1-23" fmla="*/ 21600 w 21600"/>
              <a:gd name="connsiteY1-24" fmla="*/ 1048 h 22372"/>
              <a:gd name="connsiteX2-25" fmla="*/ 21600 w 21600"/>
              <a:gd name="connsiteY2-26" fmla="*/ 18370 h 22372"/>
              <a:gd name="connsiteX3-27" fmla="*/ 0 w 21600"/>
              <a:gd name="connsiteY3-28" fmla="*/ 21220 h 22372"/>
              <a:gd name="connsiteX4-29" fmla="*/ 0 w 21600"/>
              <a:gd name="connsiteY4-30" fmla="*/ 1048 h 223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00" h="22372">
                <a:moveTo>
                  <a:pt x="0" y="1048"/>
                </a:moveTo>
                <a:cubicBezTo>
                  <a:pt x="7543" y="-1310"/>
                  <a:pt x="14400" y="1048"/>
                  <a:pt x="21600" y="1048"/>
                </a:cubicBezTo>
                <a:cubicBezTo>
                  <a:pt x="19943" y="8912"/>
                  <a:pt x="21600" y="12596"/>
                  <a:pt x="21600" y="18370"/>
                </a:cubicBezTo>
                <a:cubicBezTo>
                  <a:pt x="10800" y="18370"/>
                  <a:pt x="10800" y="24970"/>
                  <a:pt x="0" y="21220"/>
                </a:cubicBezTo>
                <a:cubicBezTo>
                  <a:pt x="0" y="14496"/>
                  <a:pt x="2629" y="8147"/>
                  <a:pt x="0" y="1048"/>
                </a:cubicBezTo>
                <a:close/>
              </a:path>
            </a:pathLst>
          </a:custGeom>
          <a:noFill/>
          <a:ln w="25400">
            <a:solidFill>
              <a:srgbClr val="FFB90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44AACB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04247" y="521482"/>
            <a:ext cx="2193794" cy="602468"/>
            <a:chOff x="5105400" y="48170"/>
            <a:chExt cx="2193794" cy="602468"/>
          </a:xfrm>
        </p:grpSpPr>
        <p:grpSp>
          <p:nvGrpSpPr>
            <p:cNvPr id="7" name="组合 12">
              <a:extLst>
                <a:ext uri="{FF2B5EF4-FFF2-40B4-BE49-F238E27FC236}">
                  <a16:creationId xmlns:a16="http://schemas.microsoft.com/office/drawing/2014/main" id="{6FADD637-1668-4DE6-894B-6A05BA898022}"/>
                </a:ext>
              </a:extLst>
            </p:cNvPr>
            <p:cNvGrpSpPr/>
            <p:nvPr/>
          </p:nvGrpSpPr>
          <p:grpSpPr>
            <a:xfrm>
              <a:off x="5105400" y="48170"/>
              <a:ext cx="2193794" cy="602468"/>
              <a:chOff x="1671636" y="1674654"/>
              <a:chExt cx="1609726" cy="562083"/>
            </a:xfrm>
          </p:grpSpPr>
          <p:sp>
            <p:nvSpPr>
              <p:cNvPr id="9" name="矩形: 圆角 13">
                <a:extLst>
                  <a:ext uri="{FF2B5EF4-FFF2-40B4-BE49-F238E27FC236}">
                    <a16:creationId xmlns:a16="http://schemas.microsoft.com/office/drawing/2014/main" id="{1977F857-9DE5-4C8C-82D0-C6483B1C44C7}"/>
                  </a:ext>
                </a:extLst>
              </p:cNvPr>
              <p:cNvSpPr/>
              <p:nvPr/>
            </p:nvSpPr>
            <p:spPr>
              <a:xfrm>
                <a:off x="1671636" y="1696014"/>
                <a:ext cx="1609726" cy="540723"/>
              </a:xfrm>
              <a:prstGeom prst="roundRect">
                <a:avLst>
                  <a:gd name="adj" fmla="val 50000"/>
                </a:avLst>
              </a:prstGeom>
              <a:solidFill>
                <a:srgbClr val="FFB9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44AACB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  <p:sp>
            <p:nvSpPr>
              <p:cNvPr id="10" name="文本框 14">
                <a:extLst>
                  <a:ext uri="{FF2B5EF4-FFF2-40B4-BE49-F238E27FC236}">
                    <a16:creationId xmlns:a16="http://schemas.microsoft.com/office/drawing/2014/main" id="{0020D222-D056-4579-9C9C-8EAE48530152}"/>
                  </a:ext>
                </a:extLst>
              </p:cNvPr>
              <p:cNvSpPr txBox="1"/>
              <p:nvPr/>
            </p:nvSpPr>
            <p:spPr>
              <a:xfrm>
                <a:off x="1695586" y="1674654"/>
                <a:ext cx="1561825" cy="545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 dirty="0">
                  <a:solidFill>
                    <a:schemeClr val="bg1"/>
                  </a:solidFill>
                  <a:latin typeface="字魂70号-灵悦黑体" panose="00000500000000000000" pitchFamily="2" charset="-122"/>
                  <a:ea typeface="字魂70号-灵悦黑体" panose="00000500000000000000" pitchFamily="2" charset="-122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238247" y="117055"/>
              <a:ext cx="19050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14800" y="1123950"/>
            <a:ext cx="4581099" cy="3170097"/>
          </a:xfrm>
          <a:prstGeom prst="rect">
            <a:avLst/>
          </a:prstGeom>
        </p:spPr>
        <p:txBody>
          <a:bodyPr wrap="square" lIns="91438" tIns="45719" rIns="91438" bIns="45719" anchor="ctr">
            <a:spAutoFit/>
          </a:bodyPr>
          <a:lstStyle/>
          <a:p>
            <a:pPr algn="just"/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500" i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500" i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i="1" dirty="0" err="1" smtClean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218" y="-19050"/>
            <a:ext cx="8991599" cy="4770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500" b="1" dirty="0">
                <a:solidFill>
                  <a:srgbClr val="009BD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2500" b="1" dirty="0" smtClean="0">
                <a:solidFill>
                  <a:srgbClr val="009BD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17" y="4200587"/>
            <a:ext cx="869272" cy="8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95" y="2843417"/>
            <a:ext cx="3138905" cy="224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3417"/>
            <a:ext cx="3204859" cy="22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00" y="739289"/>
            <a:ext cx="1458076" cy="2192906"/>
          </a:xfrm>
          <a:prstGeom prst="rect">
            <a:avLst/>
          </a:prstGeom>
          <a:solidFill>
            <a:schemeClr val="bg1"/>
          </a:solidFill>
        </p:spPr>
        <p:txBody>
          <a:bodyPr wrap="square" lIns="68579" tIns="34289" rIns="68579" bIns="34289" rtlCol="0">
            <a:spAutoFit/>
          </a:bodyPr>
          <a:lstStyle/>
          <a:p>
            <a:pPr lvl="0" algn="just"/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dúi</a:t>
            </a:r>
            <a:r>
              <a:rPr lang="vi-VN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endParaRPr lang="x-none" sz="2300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320" y="838237"/>
            <a:ext cx="1228480" cy="1838963"/>
          </a:xfrm>
          <a:prstGeom prst="rect">
            <a:avLst/>
          </a:prstGeom>
          <a:solidFill>
            <a:schemeClr val="bg1"/>
          </a:solidFill>
        </p:spPr>
        <p:txBody>
          <a:bodyPr wrap="square" lIns="68579" tIns="34289" rIns="68579" bIns="34289" rtlCol="0">
            <a:spAutoFit/>
          </a:bodyPr>
          <a:lstStyle/>
          <a:p>
            <a:pPr lvl="0" algn="just"/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Dúi</a:t>
            </a:r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khuyên</a:t>
            </a:r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chồng</a:t>
            </a:r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vi-VN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endParaRPr lang="x-none" sz="2300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105150"/>
            <a:ext cx="1185106" cy="1485020"/>
          </a:xfrm>
          <a:prstGeom prst="rect">
            <a:avLst/>
          </a:prstGeom>
          <a:solidFill>
            <a:schemeClr val="bg1"/>
          </a:solidFill>
        </p:spPr>
        <p:txBody>
          <a:bodyPr wrap="square" lIns="68579" tIns="34289" rIns="68579" bIns="34289" rtlCol="0">
            <a:spAutoFit/>
          </a:bodyPr>
          <a:lstStyle/>
          <a:p>
            <a:pPr lvl="0" algn="just"/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vi-VN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endParaRPr lang="en-US" sz="2300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6440" y="3326284"/>
            <a:ext cx="1048240" cy="1485020"/>
          </a:xfrm>
          <a:prstGeom prst="rect">
            <a:avLst/>
          </a:prstGeom>
          <a:solidFill>
            <a:schemeClr val="bg1"/>
          </a:solidFill>
        </p:spPr>
        <p:txBody>
          <a:bodyPr wrap="square" lIns="68579" tIns="34289" rIns="68579" bIns="34289" rtlCol="0">
            <a:spAutoFit/>
          </a:bodyPr>
          <a:lstStyle/>
          <a:p>
            <a:pPr lvl="0" algn="just"/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chồng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3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3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02529" y="67558"/>
            <a:ext cx="4231082" cy="522992"/>
            <a:chOff x="1878723" y="252252"/>
            <a:chExt cx="8368863" cy="811922"/>
          </a:xfrm>
        </p:grpSpPr>
        <p:sp>
          <p:nvSpPr>
            <p:cNvPr id="20" name="Rounded Rectangle 19"/>
            <p:cNvSpPr/>
            <p:nvPr/>
          </p:nvSpPr>
          <p:spPr>
            <a:xfrm>
              <a:off x="2041633" y="338957"/>
              <a:ext cx="8024649" cy="64638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FF66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1"/>
              <a:r>
                <a:rPr lang="en-US" sz="2500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 QUẢ BẦU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78723" y="252252"/>
              <a:ext cx="8368863" cy="81192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971"/>
              <a:endParaRPr lang="en-US" sz="25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06" y="667059"/>
            <a:ext cx="3063222" cy="21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37" y="676441"/>
            <a:ext cx="3182796" cy="21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2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00555 L -0.33785 -0.01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5" y="-27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24653E-6 L -0.83542 0.010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71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1018 L 0.33698 -0.0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6" y="-24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494 L 0.82396 -0.0246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24" y="-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401 L -0.34202 0.0067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1" y="52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2842E-6 L -0.83542 0.0101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71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2185E-6 L 0.3467 -0.0040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-21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556 L 0.82848 -0.0111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95F887B6-655B-4568-807F-F509DBFC6F6D}"/>
              </a:ext>
            </a:extLst>
          </p:cNvPr>
          <p:cNvGrpSpPr/>
          <p:nvPr/>
        </p:nvGrpSpPr>
        <p:grpSpPr>
          <a:xfrm>
            <a:off x="297658" y="-14763"/>
            <a:ext cx="8547735" cy="4875371"/>
            <a:chOff x="396875" y="-19685"/>
            <a:chExt cx="11396980" cy="650049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7F37235-7187-49DA-9388-816E4784806B}"/>
                </a:ext>
              </a:extLst>
            </p:cNvPr>
            <p:cNvSpPr/>
            <p:nvPr/>
          </p:nvSpPr>
          <p:spPr>
            <a:xfrm>
              <a:off x="396875" y="321310"/>
              <a:ext cx="11396980" cy="6159500"/>
            </a:xfrm>
            <a:prstGeom prst="rect">
              <a:avLst/>
            </a:prstGeom>
            <a:solidFill>
              <a:schemeClr val="bg1"/>
            </a:solidFill>
            <a:ln w="34925">
              <a:solidFill>
                <a:srgbClr val="FE895D">
                  <a:alpha val="7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9705054-85FC-424C-8804-FADB710E1D17}"/>
                </a:ext>
              </a:extLst>
            </p:cNvPr>
            <p:cNvSpPr/>
            <p:nvPr/>
          </p:nvSpPr>
          <p:spPr>
            <a:xfrm>
              <a:off x="3966845" y="-19685"/>
              <a:ext cx="4257675" cy="680697"/>
            </a:xfrm>
            <a:prstGeom prst="rect">
              <a:avLst/>
            </a:prstGeom>
            <a:solidFill>
              <a:srgbClr val="FE89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2" y="495760"/>
            <a:ext cx="5868698" cy="41919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68279" y="1131452"/>
            <a:ext cx="2568297" cy="2800761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 defTabSz="913283"/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  <p:sp>
        <p:nvSpPr>
          <p:cNvPr id="13" name="流程图: 文档 4">
            <a:extLst>
              <a:ext uri="{FF2B5EF4-FFF2-40B4-BE49-F238E27FC236}">
                <a16:creationId xmlns:a16="http://schemas.microsoft.com/office/drawing/2014/main" id="{AD82B5FA-D961-4B60-AB96-E9F587040E58}"/>
              </a:ext>
            </a:extLst>
          </p:cNvPr>
          <p:cNvSpPr/>
          <p:nvPr/>
        </p:nvSpPr>
        <p:spPr>
          <a:xfrm>
            <a:off x="5867400" y="617099"/>
            <a:ext cx="2830652" cy="393585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1048 h 22372"/>
              <a:gd name="connsiteX1-3" fmla="*/ 21600 w 21600"/>
              <a:gd name="connsiteY1-4" fmla="*/ 1048 h 22372"/>
              <a:gd name="connsiteX2-5" fmla="*/ 21600 w 21600"/>
              <a:gd name="connsiteY2-6" fmla="*/ 18370 h 22372"/>
              <a:gd name="connsiteX3-7" fmla="*/ 0 w 21600"/>
              <a:gd name="connsiteY3-8" fmla="*/ 21220 h 22372"/>
              <a:gd name="connsiteX4-9" fmla="*/ 0 w 21600"/>
              <a:gd name="connsiteY4-10" fmla="*/ 1048 h 22372"/>
              <a:gd name="connsiteX0-11" fmla="*/ 0 w 21600"/>
              <a:gd name="connsiteY0-12" fmla="*/ 1048 h 22372"/>
              <a:gd name="connsiteX1-13" fmla="*/ 21600 w 21600"/>
              <a:gd name="connsiteY1-14" fmla="*/ 1048 h 22372"/>
              <a:gd name="connsiteX2-15" fmla="*/ 21600 w 21600"/>
              <a:gd name="connsiteY2-16" fmla="*/ 18370 h 22372"/>
              <a:gd name="connsiteX3-17" fmla="*/ 0 w 21600"/>
              <a:gd name="connsiteY3-18" fmla="*/ 21220 h 22372"/>
              <a:gd name="connsiteX4-19" fmla="*/ 0 w 21600"/>
              <a:gd name="connsiteY4-20" fmla="*/ 1048 h 22372"/>
              <a:gd name="connsiteX0-21" fmla="*/ 0 w 21600"/>
              <a:gd name="connsiteY0-22" fmla="*/ 1048 h 22372"/>
              <a:gd name="connsiteX1-23" fmla="*/ 21600 w 21600"/>
              <a:gd name="connsiteY1-24" fmla="*/ 1048 h 22372"/>
              <a:gd name="connsiteX2-25" fmla="*/ 21600 w 21600"/>
              <a:gd name="connsiteY2-26" fmla="*/ 18370 h 22372"/>
              <a:gd name="connsiteX3-27" fmla="*/ 0 w 21600"/>
              <a:gd name="connsiteY3-28" fmla="*/ 21220 h 22372"/>
              <a:gd name="connsiteX4-29" fmla="*/ 0 w 21600"/>
              <a:gd name="connsiteY4-30" fmla="*/ 1048 h 223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00" h="22372">
                <a:moveTo>
                  <a:pt x="0" y="1048"/>
                </a:moveTo>
                <a:cubicBezTo>
                  <a:pt x="7543" y="-1310"/>
                  <a:pt x="14400" y="1048"/>
                  <a:pt x="21600" y="1048"/>
                </a:cubicBezTo>
                <a:cubicBezTo>
                  <a:pt x="19943" y="8912"/>
                  <a:pt x="21600" y="12596"/>
                  <a:pt x="21600" y="18370"/>
                </a:cubicBezTo>
                <a:cubicBezTo>
                  <a:pt x="10800" y="18370"/>
                  <a:pt x="10800" y="24970"/>
                  <a:pt x="0" y="21220"/>
                </a:cubicBezTo>
                <a:cubicBezTo>
                  <a:pt x="0" y="14496"/>
                  <a:pt x="2629" y="8147"/>
                  <a:pt x="0" y="1048"/>
                </a:cubicBezTo>
                <a:close/>
              </a:path>
            </a:pathLst>
          </a:custGeom>
          <a:noFill/>
          <a:ln w="25400">
            <a:solidFill>
              <a:srgbClr val="FFB90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>
              <a:solidFill>
                <a:srgbClr val="44AAC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9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388</Words>
  <Application>Microsoft Office PowerPoint</Application>
  <PresentationFormat>On-screen Show (16:9)</PresentationFormat>
  <Paragraphs>61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微软雅黑</vt:lpstr>
      <vt:lpstr>宋体</vt:lpstr>
      <vt:lpstr>Arial</vt:lpstr>
      <vt:lpstr>Arial-Rounded</vt:lpstr>
      <vt:lpstr>Calibri</vt:lpstr>
      <vt:lpstr>Century Gothic</vt:lpstr>
      <vt:lpstr>HP001 4 hàng</vt:lpstr>
      <vt:lpstr>Times New Roman</vt:lpstr>
      <vt:lpstr>字魂36号-正文宋楷</vt:lpstr>
      <vt:lpstr>字魂70号-灵悦黑体</vt:lpstr>
      <vt:lpstr>Office Theme</vt:lpstr>
      <vt:lpstr>Office 主题</vt:lpstr>
      <vt:lpstr>1_Office 主题</vt:lpstr>
      <vt:lpstr>2_Office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55</cp:revision>
  <dcterms:created xsi:type="dcterms:W3CDTF">2021-11-07T07:36:09Z</dcterms:created>
  <dcterms:modified xsi:type="dcterms:W3CDTF">2023-05-17T01:34:23Z</dcterms:modified>
</cp:coreProperties>
</file>