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257" r:id="rId4"/>
    <p:sldId id="260" r:id="rId5"/>
    <p:sldId id="259" r:id="rId6"/>
    <p:sldId id="261" r:id="rId7"/>
    <p:sldId id="256" r:id="rId8"/>
    <p:sldId id="268" r:id="rId9"/>
    <p:sldId id="269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7AEFF"/>
    <a:srgbClr val="0099FF"/>
    <a:srgbClr val="D5EDFF"/>
    <a:srgbClr val="E5F4FF"/>
    <a:srgbClr val="D1F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660"/>
  </p:normalViewPr>
  <p:slideViewPr>
    <p:cSldViewPr>
      <p:cViewPr varScale="1">
        <p:scale>
          <a:sx n="92" d="100"/>
          <a:sy n="92" d="100"/>
        </p:scale>
        <p:origin x="78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B338B-EDA8-41E8-8698-1A470C20927A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88067-6BE9-4E88-94FC-6B6EFB23A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197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29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91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84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8067-6BE9-4E88-94FC-6B6EFB23A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9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8067-6BE9-4E88-94FC-6B6EFB23A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3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22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88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8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2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2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8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8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5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7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1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89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42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6523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4392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5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4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5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87454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241B7B-B24D-486B-8C1B-3A1E8865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88D44F-8925-4885-9976-908C91BA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" y="-8283"/>
            <a:ext cx="2595563" cy="8809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8B5253-1CB6-44FD-BEE0-52C61AEB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9" y="-997"/>
            <a:ext cx="1375133" cy="5844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756F4A-5A25-4C5E-A14C-1F1BDAC1F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1"/>
            <a:ext cx="1839240" cy="10872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A85FA5-8E0D-46AE-8E59-2CDF4D1F6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1" y="-997"/>
            <a:ext cx="1658753" cy="5801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D37244-D58E-4476-82CF-346B0F165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39" y="1597167"/>
            <a:ext cx="855161" cy="6918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0CD03A-9E2A-4385-9A60-D63E5F72F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13" y="4320255"/>
            <a:ext cx="1658754" cy="8276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AEF7BA-8720-4BE9-99EC-6D52AB400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84" y="558134"/>
            <a:ext cx="1216133" cy="70905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FD7E728-E4B7-4FDB-8248-25196DF35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47" y="4408353"/>
            <a:ext cx="1989645" cy="74343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88B183E-55EF-4491-A19A-71091D9F83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483"/>
            <a:ext cx="2857500" cy="193901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30519E0-3029-47F0-916A-258FDCECB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58" y="-138981"/>
            <a:ext cx="2743898" cy="1937738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20823138-75CC-4B30-B3B7-85DC21090B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848" y="1597167"/>
            <a:ext cx="4276351" cy="4276351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id="{73B14FE2-D28D-45DF-937B-E2991AF27B6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646" y="1194581"/>
            <a:ext cx="2082039" cy="4112670"/>
          </a:xfrm>
          <a:prstGeom prst="rect">
            <a:avLst/>
          </a:prstGeom>
        </p:spPr>
      </p:pic>
      <p:sp>
        <p:nvSpPr>
          <p:cNvPr id="29" name="文本框 17">
            <a:extLst>
              <a:ext uri="{FF2B5EF4-FFF2-40B4-BE49-F238E27FC236}">
                <a16:creationId xmlns:a16="http://schemas.microsoft.com/office/drawing/2014/main" id="{900318D7-B292-4921-A4DB-DB3CFDB5D970}"/>
              </a:ext>
            </a:extLst>
          </p:cNvPr>
          <p:cNvSpPr txBox="1"/>
          <p:nvPr/>
        </p:nvSpPr>
        <p:spPr>
          <a:xfrm>
            <a:off x="1193080" y="1317874"/>
            <a:ext cx="5739510" cy="1221487"/>
          </a:xfrm>
          <a:prstGeom prst="rect">
            <a:avLst/>
          </a:prstGeom>
          <a:noFill/>
        </p:spPr>
        <p:txBody>
          <a:bodyPr wrap="square" lIns="51423" tIns="25717" rIns="51423" bIns="2571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4210">
              <a:lnSpc>
                <a:spcPct val="100000"/>
              </a:lnSpc>
              <a:defRPr/>
            </a:pP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38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6D38E29-A73F-494F-A269-745D50CB9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065">
            <a:off x="273196" y="903403"/>
            <a:ext cx="1614164" cy="22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698186"/>
            <a:ext cx="820538" cy="11654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50E88E-F2CB-4D5B-94E5-6B4C602E79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94" y="-624343"/>
            <a:ext cx="5996183" cy="59961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E932F8-7C07-4A4C-AFBE-98CE6FDDFB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499"/>
            <a:ext cx="4223910" cy="42239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4EAE61-458C-4812-9404-D0475B888A52}"/>
              </a:ext>
            </a:extLst>
          </p:cNvPr>
          <p:cNvSpPr txBox="1"/>
          <p:nvPr/>
        </p:nvSpPr>
        <p:spPr>
          <a:xfrm>
            <a:off x="4377290" y="1360488"/>
            <a:ext cx="3564219" cy="210057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6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6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6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45974" y="-494907"/>
            <a:ext cx="820538" cy="11654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20184C-DE4E-4BCB-9009-E487C2083F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16" y="1684628"/>
            <a:ext cx="4170328" cy="39717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289372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lang="en-US" sz="2800" u="sng" dirty="0" smtClean="0">
              <a:solidFill>
                <a:srgbClr val="0033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 rộng vốn từ về các loài vật dưới biển. </a:t>
            </a:r>
            <a:endParaRPr lang="en-US" sz="3600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chấm, dấu phẩy.</a:t>
            </a:r>
            <a:endParaRPr lang="en-US" sz="3600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698186"/>
            <a:ext cx="820538" cy="11654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EC8918-456D-420E-B014-0B320C9B0A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6218" y="-438775"/>
            <a:ext cx="4235052" cy="6353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6435A9-13B1-455D-8110-C34C5EDA31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0" y="1033408"/>
            <a:ext cx="2503077" cy="3752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48564E-8A95-4665-8411-626122B902A1}"/>
              </a:ext>
            </a:extLst>
          </p:cNvPr>
          <p:cNvSpPr txBox="1"/>
          <p:nvPr/>
        </p:nvSpPr>
        <p:spPr>
          <a:xfrm>
            <a:off x="3717868" y="1883102"/>
            <a:ext cx="3063931" cy="1377296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8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8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5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8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7698"/>
            <a:ext cx="8458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tên các loài vật trong tranh.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9361"/>
            <a:ext cx="8305980" cy="46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1447800" y="784350"/>
            <a:ext cx="1447799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5943600" y="1123950"/>
            <a:ext cx="12192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heo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7315200" y="1962150"/>
            <a:ext cx="11430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4495800" y="4248150"/>
            <a:ext cx="14478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4495800" y="2724150"/>
            <a:ext cx="16002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tuộc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783535" y="2982156"/>
            <a:ext cx="1426265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San 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87" y="3497834"/>
            <a:ext cx="1973355" cy="16000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" y="57150"/>
            <a:ext cx="944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hợp từ ngữ ở cột A với từ ngữ ở cột B để tạo 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3" name="Oval 2"/>
          <p:cNvSpPr/>
          <p:nvPr/>
        </p:nvSpPr>
        <p:spPr>
          <a:xfrm>
            <a:off x="1041699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1276350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32187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Flowchart: Alternate Process 23"/>
          <p:cNvSpPr/>
          <p:nvPr/>
        </p:nvSpPr>
        <p:spPr>
          <a:xfrm>
            <a:off x="217842" y="2073985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7842" y="2839346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856628" y="1200150"/>
            <a:ext cx="3982572" cy="491159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822442" y="2073985"/>
            <a:ext cx="4009691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đuổi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840371" y="2918791"/>
            <a:ext cx="3982572" cy="491159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35" y="3867150"/>
            <a:ext cx="1626569" cy="131837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3"/>
            <a:endCxn id="27" idx="1"/>
          </p:cNvCxnSpPr>
          <p:nvPr/>
        </p:nvCxnSpPr>
        <p:spPr>
          <a:xfrm>
            <a:off x="3048000" y="1504950"/>
            <a:ext cx="1774442" cy="7976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4" idx="3"/>
            <a:endCxn id="28" idx="1"/>
          </p:cNvCxnSpPr>
          <p:nvPr/>
        </p:nvCxnSpPr>
        <p:spPr>
          <a:xfrm>
            <a:off x="3037242" y="2302585"/>
            <a:ext cx="1803129" cy="8617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3"/>
            <a:endCxn id="26" idx="1"/>
          </p:cNvCxnSpPr>
          <p:nvPr/>
        </p:nvCxnSpPr>
        <p:spPr>
          <a:xfrm flipV="1">
            <a:off x="3037242" y="1445730"/>
            <a:ext cx="1819386" cy="16222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7834"/>
            <a:ext cx="2309544" cy="143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35" y="3605304"/>
            <a:ext cx="2337472" cy="13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Pin by Sen Quach on 海洋生物動態圖片（ Ảnh Động Sinh Vật Đại Dương ) . | Clown fish,  Fish, Animal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28" y="3537739"/>
            <a:ext cx="2308959" cy="15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0"/>
            <a:ext cx="944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i="1" dirty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500" i="1" dirty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5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86268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thế giới sinh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 rỡ đang chuyển động dưới đáy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ngựa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len lỏi giữa rừng san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rùa biển thân hình kềnh càng đang lững lờ bơi giữa đám sinh vật đủ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84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025" y="703613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70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48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892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7012" y="1504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74825" y="19621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75" y="2452037"/>
            <a:ext cx="4449341" cy="258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710" y="-240986"/>
            <a:ext cx="820538" cy="11654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60" y="230677"/>
            <a:ext cx="7481426" cy="44027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439535"/>
            <a:ext cx="4381280" cy="2260249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464" y="2165403"/>
            <a:ext cx="5154593" cy="9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45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45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45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45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sz="4500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44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" y="-8283"/>
            <a:ext cx="2595563" cy="8809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9" y="-997"/>
            <a:ext cx="1375133" cy="5844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1"/>
            <a:ext cx="1839240" cy="10872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1" y="-997"/>
            <a:ext cx="1658753" cy="5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" y="4205005"/>
            <a:ext cx="1897502" cy="9467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2" y="4404211"/>
            <a:ext cx="1989645" cy="7434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38" y="4359613"/>
            <a:ext cx="1283496" cy="7483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8" y="-910524"/>
            <a:ext cx="6270382" cy="627038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6711" y="4393768"/>
            <a:ext cx="1796251" cy="85791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951" y="2032423"/>
            <a:ext cx="4051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685800"/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4000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1" y="3157222"/>
            <a:ext cx="1409511" cy="1976753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7" y="3707895"/>
            <a:ext cx="1688834" cy="1443889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0" y="1774902"/>
            <a:ext cx="856297" cy="521048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7260080" y="577070"/>
            <a:ext cx="1842779" cy="261735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05" y="1382486"/>
            <a:ext cx="4171648" cy="39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214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宋体</vt:lpstr>
      <vt:lpstr>宋体</vt:lpstr>
      <vt:lpstr>Arial</vt:lpstr>
      <vt:lpstr>Arial-Rounded</vt:lpstr>
      <vt:lpstr>Calibri</vt:lpstr>
      <vt:lpstr>Century Gothic</vt:lpstr>
      <vt:lpstr>等线</vt:lpstr>
      <vt:lpstr>等线 Light</vt:lpstr>
      <vt:lpstr>HP001 4 hàng</vt:lpstr>
      <vt:lpstr>Times New Roman</vt:lpstr>
      <vt:lpstr>Office Theme</vt:lpstr>
      <vt:lpstr>Office 主题​​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19</cp:revision>
  <dcterms:created xsi:type="dcterms:W3CDTF">2022-02-09T03:24:14Z</dcterms:created>
  <dcterms:modified xsi:type="dcterms:W3CDTF">2023-04-26T10:54:45Z</dcterms:modified>
</cp:coreProperties>
</file>