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87" r:id="rId3"/>
    <p:sldId id="298" r:id="rId4"/>
    <p:sldId id="258" r:id="rId5"/>
    <p:sldId id="302" r:id="rId6"/>
    <p:sldId id="303" r:id="rId7"/>
    <p:sldId id="259" r:id="rId8"/>
    <p:sldId id="300" r:id="rId9"/>
    <p:sldId id="291" r:id="rId10"/>
    <p:sldId id="261" r:id="rId11"/>
    <p:sldId id="290" r:id="rId12"/>
    <p:sldId id="304" r:id="rId13"/>
    <p:sldId id="288" r:id="rId14"/>
    <p:sldId id="307" r:id="rId15"/>
    <p:sldId id="299" r:id="rId16"/>
    <p:sldId id="305" r:id="rId17"/>
    <p:sldId id="306" r:id="rId18"/>
    <p:sldId id="256" r:id="rId19"/>
    <p:sldId id="268" r:id="rId20"/>
    <p:sldId id="284" r:id="rId21"/>
    <p:sldId id="301" r:id="rId22"/>
    <p:sldId id="28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AD2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3" autoAdjust="0"/>
    <p:restoredTop sz="93717" autoAdjust="0"/>
  </p:normalViewPr>
  <p:slideViewPr>
    <p:cSldViewPr snapToGrid="0">
      <p:cViewPr varScale="1">
        <p:scale>
          <a:sx n="64" d="100"/>
          <a:sy n="64" d="100"/>
        </p:scale>
        <p:origin x="7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1845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12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microsoft.com/office/2007/relationships/hdphoto" Target="../media/hdphoto1.wdp"/><Relationship Id="rId9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lang="en-US" sz="4000" b="1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 smtClean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7</a:t>
            </a:r>
            <a:endParaRPr lang="en-US" sz="4267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94950" y="315142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CÂY XẤU HỔ</a:t>
            </a:r>
            <a:endParaRPr lang="en-US" sz="4400" b="1" dirty="0">
              <a:solidFill>
                <a:srgbClr val="0070C0"/>
              </a:solidFill>
              <a:latin typeface="r0c0i Linotte" pitchFamily="2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098246" y="568863"/>
            <a:ext cx="7592292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3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3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3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3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3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3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3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33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r>
              <a:rPr lang="en-US" sz="33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33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Cây dược liệu cây Dâu rượu, Thanh mai - Myrica esculenta Buch | YDHVN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198" y="1780667"/>
            <a:ext cx="4751902" cy="3271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Tìm hiểu ý nghĩa giấc mơ thấy quả vải - Kết quả xổ số miền Bắ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90" y="2514860"/>
            <a:ext cx="2881696" cy="1803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ách Chăm Sóc Dâu Tây hiệu quả &amp;quot;như một chuyên gia&amp;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889" y="2513087"/>
            <a:ext cx="3176361" cy="2117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468528" y="4651492"/>
            <a:ext cx="2338611" cy="61929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0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vải</a:t>
            </a:r>
            <a:endParaRPr lang="en-US" sz="30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83787" y="5278125"/>
            <a:ext cx="2873893" cy="61929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0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30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endParaRPr lang="en-US" sz="30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079398" y="4807947"/>
            <a:ext cx="2338611" cy="61929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0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dâu</a:t>
            </a:r>
            <a:endParaRPr lang="en-US" sz="30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15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18"/>
          <a:stretch/>
        </p:blipFill>
        <p:spPr>
          <a:xfrm>
            <a:off x="8551354" y="5054326"/>
            <a:ext cx="3704853" cy="1803674"/>
          </a:xfrm>
          <a:prstGeom prst="rect">
            <a:avLst/>
          </a:prstGeom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0272" y="624433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4515159" y="576060"/>
            <a:ext cx="3161682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0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0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0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endParaRPr lang="en-US" sz="30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789" y="2105986"/>
            <a:ext cx="107789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lóng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lánh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058767" y="2105985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887685" y="2141181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240567" y="2798017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452818" y="3416723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02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8107" y="147145"/>
            <a:ext cx="7073461" cy="6453351"/>
          </a:xfrm>
          <a:prstGeom prst="roundRect">
            <a:avLst/>
          </a:prstGeom>
          <a:solidFill>
            <a:schemeClr val="bg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0945" y="487503"/>
            <a:ext cx="6638597" cy="540143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 algn="ctr"/>
            <a:r>
              <a:rPr lang="en-US" sz="23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XẤU HỔ</a:t>
            </a:r>
          </a:p>
          <a:p>
            <a:pPr indent="287338" algn="just"/>
            <a:r>
              <a:rPr lang="en-US" sz="23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3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xạt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xấu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hổ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rúm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287338" algn="just"/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hé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Bấy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287338" algn="just"/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r>
              <a:rPr lang="en-US" sz="23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lóng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đậu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thoáng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vội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xuýt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xoa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qua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287338" algn="just"/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xấu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hổ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tiếc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3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3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80945" y="870493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80945" y="3005440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en-US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7540528" y="4477925"/>
            <a:ext cx="4337486" cy="2122571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iCiel Crocante" panose="02000000000000000000" pitchFamily="2" charset="0"/>
              </a:rPr>
              <a:t>LUYỆN ĐỌC ĐOẠN</a:t>
            </a:r>
            <a:endParaRPr lang="en-US" sz="2400" dirty="0">
              <a:solidFill>
                <a:srgbClr val="0070C0"/>
              </a:solidFill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864" y="425182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4" y="113323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6366" y="3200682"/>
            <a:ext cx="11203016" cy="11362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495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Thi</a:t>
            </a:r>
            <a:r>
              <a:rPr lang="en-US" altLang="zh-CN" sz="495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95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49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637196" y="39447"/>
            <a:ext cx="1285680" cy="190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14" y="245541"/>
            <a:ext cx="3261485" cy="242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462529" y="5795015"/>
            <a:ext cx="8396048" cy="9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3304" y="-79514"/>
            <a:ext cx="13722626" cy="6937513"/>
          </a:xfrm>
          <a:prstGeom prst="rect">
            <a:avLst/>
          </a:prstGeom>
        </p:spPr>
      </p:pic>
      <p:sp>
        <p:nvSpPr>
          <p:cNvPr id="4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55014" y="2609525"/>
            <a:ext cx="6418608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6600" b="1" spc="800" dirty="0" err="1" smtClean="0">
                <a:solidFill>
                  <a:srgbClr val="00B05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6600" b="1" spc="800" dirty="0" smtClean="0">
                <a:solidFill>
                  <a:srgbClr val="00B05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b="1" spc="800" dirty="0" err="1" smtClean="0">
                <a:solidFill>
                  <a:srgbClr val="00B05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6600" b="1" spc="800" dirty="0" smtClean="0">
                <a:solidFill>
                  <a:srgbClr val="00B05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b="1" spc="800" dirty="0" err="1" smtClean="0">
                <a:solidFill>
                  <a:srgbClr val="00B05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6600" b="1" spc="800" dirty="0">
              <a:solidFill>
                <a:srgbClr val="00B050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927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223642" y="136635"/>
            <a:ext cx="6831492" cy="6579475"/>
          </a:xfrm>
          <a:prstGeom prst="roundRect">
            <a:avLst/>
          </a:prstGeom>
          <a:solidFill>
            <a:schemeClr val="bg1">
              <a:alpha val="81000"/>
            </a:schemeClr>
          </a:solidFill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92019" y="694977"/>
            <a:ext cx="4780748" cy="2122571"/>
            <a:chOff x="110128" y="673499"/>
            <a:chExt cx="4780748" cy="2122571"/>
          </a:xfrm>
        </p:grpSpPr>
        <p:sp>
          <p:nvSpPr>
            <p:cNvPr id="6" name="Cloud 5"/>
            <p:cNvSpPr/>
            <p:nvPr/>
          </p:nvSpPr>
          <p:spPr>
            <a:xfrm>
              <a:off x="110128" y="673499"/>
              <a:ext cx="4780748" cy="2122571"/>
            </a:xfrm>
            <a:prstGeom prst="clou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70C0"/>
                </a:solidFill>
                <a:latin typeface="iCiel Crocante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49736" y="1257732"/>
              <a:ext cx="42306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động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xấu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hổ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?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-531821" y="2155396"/>
            <a:ext cx="6228428" cy="5044731"/>
            <a:chOff x="-531821" y="2817547"/>
            <a:chExt cx="6228428" cy="5044731"/>
          </a:xfrm>
        </p:grpSpPr>
        <p:pic>
          <p:nvPicPr>
            <p:cNvPr id="8" name="图片 10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31821" y="2817547"/>
              <a:ext cx="6228428" cy="5044731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37033" y="4801304"/>
              <a:ext cx="441983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lang="en-US" sz="3200" dirty="0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r>
                <a:rPr lang="en-US" sz="3200" dirty="0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động</a:t>
              </a:r>
              <a:r>
                <a:rPr lang="en-US" sz="3200" dirty="0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200" dirty="0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lang="en-US" sz="3200" dirty="0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xấu</a:t>
              </a:r>
              <a:r>
                <a:rPr lang="en-US" sz="3200" dirty="0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hổ</a:t>
              </a:r>
              <a:r>
                <a:rPr lang="en-US" sz="3200" dirty="0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 </a:t>
              </a:r>
              <a:r>
                <a:rPr lang="en-US" sz="3200" dirty="0" err="1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rúm</a:t>
              </a:r>
              <a:r>
                <a:rPr lang="en-US" sz="3200" dirty="0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3200" dirty="0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US" sz="3200" dirty="0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3200" dirty="0">
                <a:solidFill>
                  <a:schemeClr val="accent2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381298" y="538138"/>
            <a:ext cx="6531830" cy="575537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 algn="ctr"/>
            <a:r>
              <a:rPr lang="en-US" sz="23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XẤU HỔ</a:t>
            </a:r>
          </a:p>
          <a:p>
            <a:pPr indent="287338" algn="ctr"/>
            <a:endParaRPr lang="en-US" sz="2300" b="1" dirty="0" smtClean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287338" algn="just"/>
            <a:r>
              <a:rPr lang="en-US" sz="23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3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xạt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xấu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hổ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rúm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287338" algn="just"/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hé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Bấy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287338" algn="just"/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r>
              <a:rPr lang="en-US" sz="23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lóng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đậu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thoáng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vội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xuýt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xoa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qua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287338" algn="just"/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xấu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hổ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tiếc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3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3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895975" y="2352563"/>
            <a:ext cx="18606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80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86805" y="126086"/>
            <a:ext cx="6831492" cy="6579475"/>
          </a:xfrm>
          <a:prstGeom prst="roundRect">
            <a:avLst/>
          </a:prstGeom>
          <a:solidFill>
            <a:schemeClr val="bg1">
              <a:alpha val="67000"/>
            </a:schemeClr>
          </a:solidFill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7024634" y="597102"/>
            <a:ext cx="4780748" cy="2122571"/>
            <a:chOff x="110128" y="673499"/>
            <a:chExt cx="4780748" cy="2122571"/>
          </a:xfrm>
        </p:grpSpPr>
        <p:sp>
          <p:nvSpPr>
            <p:cNvPr id="22" name="Cloud 21"/>
            <p:cNvSpPr/>
            <p:nvPr/>
          </p:nvSpPr>
          <p:spPr>
            <a:xfrm>
              <a:off x="110128" y="673499"/>
              <a:ext cx="4780748" cy="2122571"/>
            </a:xfrm>
            <a:prstGeom prst="clou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70C0"/>
                </a:solidFill>
                <a:latin typeface="iCiel Crocante" panose="02000000000000000000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9736" y="1257732"/>
              <a:ext cx="42306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cỏ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xung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quanh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xôn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xao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300794" y="2719673"/>
            <a:ext cx="6228428" cy="5044731"/>
            <a:chOff x="-531821" y="2817547"/>
            <a:chExt cx="6228428" cy="5044731"/>
          </a:xfrm>
        </p:grpSpPr>
        <p:pic>
          <p:nvPicPr>
            <p:cNvPr id="25" name="图片 10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31821" y="2817547"/>
              <a:ext cx="6228428" cy="5044731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883697" y="4301348"/>
              <a:ext cx="361735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dirty="0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800" dirty="0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 </a:t>
              </a:r>
              <a:r>
                <a:rPr lang="en-US" sz="2800" dirty="0" err="1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chim</a:t>
              </a:r>
              <a:r>
                <a:rPr lang="en-US" sz="2800" dirty="0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xanh</a:t>
              </a:r>
              <a:r>
                <a:rPr lang="en-US" sz="2800" dirty="0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biếc</a:t>
              </a:r>
              <a:r>
                <a:rPr lang="en-US" sz="2800" dirty="0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toàn</a:t>
              </a:r>
              <a:r>
                <a:rPr lang="en-US" sz="2800" dirty="0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thân</a:t>
              </a:r>
              <a:r>
                <a:rPr lang="en-US" sz="2800" dirty="0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lóng</a:t>
              </a:r>
              <a:r>
                <a:rPr lang="en-US" sz="2800" dirty="0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lánh</a:t>
              </a:r>
              <a:r>
                <a:rPr lang="en-US" sz="2800" dirty="0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2800" dirty="0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tỏa</a:t>
              </a:r>
              <a:r>
                <a:rPr lang="en-US" sz="2800" dirty="0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lang="en-US" sz="2800" dirty="0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2800" dirty="0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đâu</a:t>
              </a:r>
              <a:r>
                <a:rPr lang="en-US" sz="2800" dirty="0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bay </a:t>
              </a:r>
              <a:r>
                <a:rPr lang="en-US" sz="2800" dirty="0" err="1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2800" dirty="0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2800" dirty="0">
                <a:solidFill>
                  <a:schemeClr val="accent2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9841" y="327931"/>
            <a:ext cx="6531830" cy="575537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 algn="ctr"/>
            <a:r>
              <a:rPr lang="en-US" sz="23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XẤU HỔ</a:t>
            </a:r>
          </a:p>
          <a:p>
            <a:pPr indent="287338" algn="ctr"/>
            <a:endParaRPr lang="en-US" sz="2300" b="1" dirty="0" smtClean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287338" algn="just"/>
            <a:r>
              <a:rPr lang="en-US" sz="23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3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xạt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xấu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hổ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rúm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287338" algn="just"/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hé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Bấy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287338" algn="just"/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r>
              <a:rPr lang="en-US" sz="23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lóng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đậu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thoáng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vội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xuýt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xoa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qua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287338" algn="just"/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xấu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hổ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tiếc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3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3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383071" y="3876564"/>
            <a:ext cx="62032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69819" y="4234373"/>
            <a:ext cx="62032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36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6805" y="126086"/>
            <a:ext cx="6831492" cy="6579475"/>
          </a:xfrm>
          <a:prstGeom prst="roundRect">
            <a:avLst/>
          </a:prstGeom>
          <a:solidFill>
            <a:schemeClr val="bg1">
              <a:alpha val="67000"/>
            </a:schemeClr>
          </a:solidFill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024634" y="597102"/>
            <a:ext cx="4780748" cy="2122571"/>
            <a:chOff x="110128" y="673499"/>
            <a:chExt cx="4780748" cy="2122571"/>
          </a:xfrm>
        </p:grpSpPr>
        <p:sp>
          <p:nvSpPr>
            <p:cNvPr id="4" name="Cloud 3"/>
            <p:cNvSpPr/>
            <p:nvPr/>
          </p:nvSpPr>
          <p:spPr>
            <a:xfrm>
              <a:off x="110128" y="673499"/>
              <a:ext cx="4780748" cy="2122571"/>
            </a:xfrm>
            <a:prstGeom prst="clou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70C0"/>
                </a:solidFill>
                <a:latin typeface="iCiel Crocante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49736" y="1257732"/>
              <a:ext cx="42306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xấu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hổ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nuối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tiếc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điều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?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00794" y="2719673"/>
            <a:ext cx="6228428" cy="5044731"/>
            <a:chOff x="-531821" y="2817547"/>
            <a:chExt cx="6228428" cy="5044731"/>
          </a:xfrm>
        </p:grpSpPr>
        <p:pic>
          <p:nvPicPr>
            <p:cNvPr id="7" name="图片 10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31821" y="2817547"/>
              <a:ext cx="6228428" cy="504473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38270" y="4332247"/>
              <a:ext cx="361735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lang="en-US" sz="2800" dirty="0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nhắm</a:t>
              </a:r>
              <a:r>
                <a:rPr lang="en-US" sz="2800" dirty="0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mắt</a:t>
              </a:r>
              <a:r>
                <a:rPr lang="en-US" sz="2800" dirty="0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nên</a:t>
              </a:r>
              <a:r>
                <a:rPr lang="en-US" sz="2800" dirty="0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800" dirty="0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thể</a:t>
              </a:r>
              <a:r>
                <a:rPr lang="en-US" sz="2800" dirty="0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ngắm</a:t>
              </a:r>
              <a:r>
                <a:rPr lang="en-US" sz="2800" dirty="0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nhìn</a:t>
              </a:r>
              <a:r>
                <a:rPr lang="en-US" sz="2800" dirty="0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vẻ</a:t>
              </a:r>
              <a:r>
                <a:rPr lang="en-US" sz="2800" dirty="0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đẹp</a:t>
              </a:r>
              <a:r>
                <a:rPr lang="en-US" sz="2800" dirty="0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dirty="0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 </a:t>
              </a:r>
              <a:r>
                <a:rPr lang="en-US" sz="2800" dirty="0" err="1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chim</a:t>
              </a:r>
              <a:r>
                <a:rPr lang="en-US" sz="2800" dirty="0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xanh</a:t>
              </a:r>
              <a:r>
                <a:rPr lang="en-US" sz="2800" dirty="0" smtClean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2800" dirty="0">
                <a:solidFill>
                  <a:schemeClr val="accent2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19841" y="327931"/>
            <a:ext cx="6531830" cy="575537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 algn="ctr"/>
            <a:r>
              <a:rPr lang="en-US" sz="23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XẤU HỔ</a:t>
            </a:r>
          </a:p>
          <a:p>
            <a:pPr indent="287338" algn="ctr"/>
            <a:endParaRPr lang="en-US" sz="2300" b="1" dirty="0" smtClean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287338" algn="just"/>
            <a:r>
              <a:rPr lang="en-US" sz="23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3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xạt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xấu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hổ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rúm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287338" algn="just"/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hé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Bấy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287338" algn="just"/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r>
              <a:rPr lang="en-US" sz="23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lóng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đậu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thoáng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vội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xuýt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xoa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qua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287338" algn="just"/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xấu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hổ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tiếc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3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3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67779" y="6017428"/>
            <a:ext cx="62032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7024634" y="597102"/>
            <a:ext cx="4780748" cy="2122571"/>
            <a:chOff x="5614716" y="-1083936"/>
            <a:chExt cx="4780748" cy="2122571"/>
          </a:xfrm>
        </p:grpSpPr>
        <p:sp>
          <p:nvSpPr>
            <p:cNvPr id="16" name="Cloud 15"/>
            <p:cNvSpPr/>
            <p:nvPr/>
          </p:nvSpPr>
          <p:spPr>
            <a:xfrm>
              <a:off x="5614716" y="-1083936"/>
              <a:ext cx="4780748" cy="2122571"/>
            </a:xfrm>
            <a:prstGeom prst="clou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70C0"/>
                </a:solidFill>
                <a:latin typeface="iCiel Crocante" panose="02000000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09572" y="-715148"/>
              <a:ext cx="423064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4.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văn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xấu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hổ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rất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mong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chim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xanh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quay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trở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88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353138" y="141289"/>
            <a:ext cx="1755862" cy="175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218" y="2376692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684350" y="2140782"/>
            <a:ext cx="327540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MỤC TIÊU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3518" y="1320134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739146" y="1711530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3518" y="3426747"/>
            <a:ext cx="6438900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46117" descr="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7968" y="4569747"/>
            <a:ext cx="6440487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005" y="4582447"/>
            <a:ext cx="1096963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12118" y="1369347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6243" y="2461547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6243" y="3502947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803571" y="2779195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901451" y="3728541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3850651" y="4914344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2961" y="592353"/>
            <a:ext cx="11909039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3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078778"/>
            <a:ext cx="12192000" cy="74471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130" b="93148" l="53426" r="952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28" t="58011" r="-11941" b="4771"/>
          <a:stretch/>
        </p:blipFill>
        <p:spPr>
          <a:xfrm>
            <a:off x="7632575" y="3827943"/>
            <a:ext cx="3416969" cy="255260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56086" y="1736586"/>
            <a:ext cx="3182384" cy="2374231"/>
            <a:chOff x="1245171" y="1590651"/>
            <a:chExt cx="3182384" cy="2374231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33241" l="0" r="53747">
                          <a14:foregroundMark x1="40578" y1="12963" x2="41435" y2="2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" t="-454" r="45672" b="65836"/>
            <a:stretch/>
          </p:blipFill>
          <p:spPr>
            <a:xfrm>
              <a:off x="1245171" y="1590651"/>
              <a:ext cx="3182384" cy="237423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110278" y="2329796"/>
              <a:ext cx="12402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</a:t>
              </a:r>
              <a:r>
                <a:rPr lang="en-US" sz="36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ẹp</a:t>
              </a:r>
              <a:endPara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382507" y="2510788"/>
            <a:ext cx="2998285" cy="2261277"/>
            <a:chOff x="4382507" y="2510788"/>
            <a:chExt cx="2998285" cy="226127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78" b="33241" l="53640" r="100000">
                          <a14:foregroundMark x1="74625" y1="5185" x2="76017" y2="54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57" t="468" r="-2474" b="67953"/>
            <a:stretch/>
          </p:blipFill>
          <p:spPr>
            <a:xfrm rot="573376">
              <a:off x="4382507" y="2510788"/>
              <a:ext cx="2998285" cy="226127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859112" y="3520637"/>
              <a:ext cx="22570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lóng</a:t>
              </a:r>
              <a:r>
                <a:rPr lang="en-US" sz="36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lánh</a:t>
              </a:r>
              <a:endPara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59353" y="4670340"/>
            <a:ext cx="3416969" cy="1572127"/>
            <a:chOff x="1459353" y="4670340"/>
            <a:chExt cx="3416969" cy="157212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1852" b="56852" l="0" r="53961">
                          <a14:foregroundMark x1="50428" y1="35370" x2="48287" y2="44722"/>
                          <a14:foregroundMark x1="41542" y1="33519" x2="44218" y2="381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556" t="32749" r="45943" b="44328"/>
            <a:stretch/>
          </p:blipFill>
          <p:spPr>
            <a:xfrm>
              <a:off x="1459353" y="4670340"/>
              <a:ext cx="3416969" cy="1572127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958583" y="5133237"/>
              <a:ext cx="22570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xanh</a:t>
              </a:r>
              <a:r>
                <a:rPr lang="en-US" sz="36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biếc</a:t>
              </a:r>
              <a:endPara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335743" y="1441823"/>
            <a:ext cx="3416969" cy="1970216"/>
            <a:chOff x="7335743" y="1441823"/>
            <a:chExt cx="3416969" cy="197021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0093" b="59352" l="5342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98" t="30177" r="-12211" b="41096"/>
            <a:stretch/>
          </p:blipFill>
          <p:spPr>
            <a:xfrm>
              <a:off x="7335743" y="1441823"/>
              <a:ext cx="3416969" cy="1970216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8083857" y="2056194"/>
              <a:ext cx="22570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bay </a:t>
              </a:r>
              <a:r>
                <a:rPr lang="en-US" sz="36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endPara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212547" y="4670340"/>
            <a:ext cx="1362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36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32575" y="3856935"/>
            <a:ext cx="3416969" cy="2552604"/>
            <a:chOff x="7632575" y="3856935"/>
            <a:chExt cx="3416969" cy="255260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7130" b="93148" l="53426" r="952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28" t="58011" r="-11941" b="4771"/>
            <a:stretch/>
          </p:blipFill>
          <p:spPr>
            <a:xfrm>
              <a:off x="7632575" y="3856935"/>
              <a:ext cx="3416969" cy="255260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8212547" y="4699332"/>
              <a:ext cx="13623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trở</a:t>
              </a:r>
              <a:r>
                <a:rPr lang="en-US" sz="36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endPara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28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306" y="1210196"/>
            <a:ext cx="1258300" cy="12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252" y="3944564"/>
            <a:ext cx="1258300" cy="12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593" y="3495039"/>
            <a:ext cx="1258300" cy="12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30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9298" t="55965" r="50877" b="23450"/>
          <a:stretch/>
        </p:blipFill>
        <p:spPr>
          <a:xfrm>
            <a:off x="1298857" y="1320341"/>
            <a:ext cx="9830384" cy="5537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82355" y="150918"/>
            <a:ext cx="11909039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xấu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hổ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3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8686" y="735629"/>
            <a:ext cx="7831025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0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0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tiếc</a:t>
            </a:r>
            <a:r>
              <a:rPr lang="en-US" sz="30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(…)</a:t>
            </a:r>
            <a:endParaRPr lang="en-US" sz="3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92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61" y="1076740"/>
            <a:ext cx="3061251" cy="229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606" y="3803373"/>
            <a:ext cx="3873241" cy="2755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6" y="883663"/>
            <a:ext cx="7566992" cy="56752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591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"/>
          <p:cNvSpPr txBox="1"/>
          <p:nvPr/>
        </p:nvSpPr>
        <p:spPr>
          <a:xfrm>
            <a:off x="2045368" y="6503671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235670" y="5538952"/>
            <a:ext cx="7956330" cy="746234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0" y="5486400"/>
            <a:ext cx="7956330" cy="851338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minh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họa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thử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đoán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 animBg="1"/>
      <p:bldP spid="4" grpId="1" animBg="1"/>
      <p:bldP spid="19" grpId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46841" y="315310"/>
            <a:ext cx="11540359" cy="6253656"/>
          </a:xfrm>
          <a:prstGeom prst="round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13276" y="415668"/>
            <a:ext cx="1179917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700" b="1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7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7: CÂY XẤU HỔ</a:t>
            </a:r>
            <a:endParaRPr lang="en-US" sz="27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6173" y="876386"/>
            <a:ext cx="11273003" cy="526293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xạt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xấu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hổ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rúm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287338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hé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Bấy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287338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lóng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lánh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đậu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thoáng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vội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xuýt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xoa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qua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287338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xấu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hổ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tiếc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84622" y="954576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584622" y="3137885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en-US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98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46841" y="315310"/>
            <a:ext cx="11540359" cy="6253656"/>
          </a:xfrm>
          <a:prstGeom prst="round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13276" y="415668"/>
            <a:ext cx="1179917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700" b="1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7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7: CÂY XẤU HỔ</a:t>
            </a:r>
            <a:endParaRPr lang="en-US" sz="27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6173" y="876386"/>
            <a:ext cx="11273003" cy="526293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xạt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xấu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hổ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rúm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287338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hé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Bấy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287338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lóng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lánh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đậu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thoáng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vội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xuýt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xoa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qua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287338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xấu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hổ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tiếc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84622" y="954576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584622" y="3137885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en-US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187340" y="1774495"/>
            <a:ext cx="9567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801382" y="1742964"/>
            <a:ext cx="9567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44940" y="2174156"/>
            <a:ext cx="11774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387036" y="3908363"/>
            <a:ext cx="1440247" cy="14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82181" y="3908363"/>
            <a:ext cx="1440247" cy="14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03848" y="4747701"/>
            <a:ext cx="12669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717787" y="5630573"/>
            <a:ext cx="12669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79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88" y="-381582"/>
            <a:ext cx="10097970" cy="7144573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908" y="2787187"/>
            <a:ext cx="4601708" cy="4601708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745" y="823985"/>
            <a:ext cx="4123385" cy="603401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702786" y="1167571"/>
            <a:ext cx="4064000" cy="6300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2786" y="1878161"/>
            <a:ext cx="2411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xạt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28623" y="2514279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rúm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03663" y="3160610"/>
            <a:ext cx="1944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49234" y="3840992"/>
            <a:ext cx="2308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55432" y="1867948"/>
            <a:ext cx="2308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16735" y="2524492"/>
            <a:ext cx="2308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lóng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lánh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16735" y="3193159"/>
            <a:ext cx="2308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xuýt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xoa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16735" y="3849703"/>
            <a:ext cx="2308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trầm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2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/>
      <p:bldP spid="13" grpId="0"/>
      <p:bldP spid="14" grpId="0"/>
      <p:bldP spid="15" grpId="0"/>
      <p:bldP spid="11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81903" y="147145"/>
            <a:ext cx="7073461" cy="6453351"/>
          </a:xfrm>
          <a:prstGeom prst="roundRect">
            <a:avLst/>
          </a:prstGeom>
          <a:solidFill>
            <a:schemeClr val="bg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04741" y="487503"/>
            <a:ext cx="6638597" cy="540143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 algn="ctr"/>
            <a:r>
              <a:rPr lang="en-US" sz="23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XẤU HỔ</a:t>
            </a:r>
          </a:p>
          <a:p>
            <a:pPr indent="287338" algn="just"/>
            <a:r>
              <a:rPr lang="en-US" sz="23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3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xạt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xấu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hổ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rúm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287338" algn="just"/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hé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Bấy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287338" algn="just"/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r>
              <a:rPr lang="en-US" sz="23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lóng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đậu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thoáng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vội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xuýt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xoa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qua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287338" algn="just"/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xấu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hổ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tiếc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3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3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104741" y="870493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5104741" y="3005440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en-US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252248" y="1723437"/>
            <a:ext cx="4337486" cy="2122571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iCiel Crocante" panose="02000000000000000000" pitchFamily="2" charset="0"/>
              </a:rPr>
              <a:t>ĐỌC NỐI TIẾP</a:t>
            </a:r>
            <a:endParaRPr lang="en-US" sz="2800" dirty="0">
              <a:solidFill>
                <a:srgbClr val="0070C0"/>
              </a:solidFill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40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0272" y="624433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4063999" y="475121"/>
            <a:ext cx="4064000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57267" y="656120"/>
            <a:ext cx="5919381" cy="3000843"/>
            <a:chOff x="157267" y="656120"/>
            <a:chExt cx="5919381" cy="3000843"/>
          </a:xfrm>
        </p:grpSpPr>
        <p:grpSp>
          <p:nvGrpSpPr>
            <p:cNvPr id="2" name="Group 1"/>
            <p:cNvGrpSpPr/>
            <p:nvPr/>
          </p:nvGrpSpPr>
          <p:grpSpPr>
            <a:xfrm>
              <a:off x="157267" y="656120"/>
              <a:ext cx="5164443" cy="3000843"/>
              <a:chOff x="20173" y="926495"/>
              <a:chExt cx="5164443" cy="3442962"/>
            </a:xfrm>
          </p:grpSpPr>
          <p:pic>
            <p:nvPicPr>
              <p:cNvPr id="20" name="图片 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341176">
                <a:off x="20173" y="926495"/>
                <a:ext cx="5164443" cy="3442962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1071954" y="2425164"/>
                <a:ext cx="29805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Tiếng</a:t>
                </a:r>
                <a:r>
                  <a:rPr lang="en-US" sz="24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va</a:t>
                </a: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chạm</a:t>
                </a: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của</a:t>
                </a: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lá</a:t>
                </a: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khô</a:t>
                </a: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873198" y="2258545"/>
              <a:ext cx="2203450" cy="1330325"/>
              <a:chOff x="3995163" y="2308202"/>
              <a:chExt cx="2203450" cy="1330325"/>
            </a:xfrm>
          </p:grpSpPr>
          <p:sp>
            <p:nvSpPr>
              <p:cNvPr id="14" name="任意多边形 10">
                <a:extLst>
                  <a:ext uri="{FF2B5EF4-FFF2-40B4-BE49-F238E27FC236}">
                    <a16:creationId xmlns:a16="http://schemas.microsoft.com/office/drawing/2014/main" id="{3BC3BF96-A832-4C51-A6B9-4CADA2814B9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H="1">
                <a:off x="4431725" y="1871640"/>
                <a:ext cx="1330325" cy="2203450"/>
              </a:xfrm>
              <a:custGeom>
                <a:avLst/>
                <a:gdLst>
                  <a:gd name="T0" fmla="*/ 0 w 2696561"/>
                  <a:gd name="T1" fmla="*/ 381231 h 4469351"/>
                  <a:gd name="T2" fmla="*/ 56346 w 2696561"/>
                  <a:gd name="T3" fmla="*/ 296392 h 4469351"/>
                  <a:gd name="T4" fmla="*/ 60560 w 2696561"/>
                  <a:gd name="T5" fmla="*/ 295087 h 4469351"/>
                  <a:gd name="T6" fmla="*/ 57746 w 2696561"/>
                  <a:gd name="T7" fmla="*/ 289913 h 4469351"/>
                  <a:gd name="T8" fmla="*/ 51335 w 2696561"/>
                  <a:gd name="T9" fmla="*/ 258221 h 4469351"/>
                  <a:gd name="T10" fmla="*/ 101162 w 2696561"/>
                  <a:gd name="T11" fmla="*/ 183198 h 4469351"/>
                  <a:gd name="T12" fmla="*/ 105101 w 2696561"/>
                  <a:gd name="T13" fmla="*/ 181978 h 4469351"/>
                  <a:gd name="T14" fmla="*/ 105466 w 2696561"/>
                  <a:gd name="T15" fmla="*/ 174764 h 4469351"/>
                  <a:gd name="T16" fmla="*/ 193624 w 2696561"/>
                  <a:gd name="T17" fmla="*/ 78663 h 4469351"/>
                  <a:gd name="T18" fmla="*/ 207374 w 2696561"/>
                  <a:gd name="T19" fmla="*/ 77366 h 4469351"/>
                  <a:gd name="T20" fmla="*/ 207865 w 2696561"/>
                  <a:gd name="T21" fmla="*/ 76103 h 4469351"/>
                  <a:gd name="T22" fmla="*/ 213191 w 2696561"/>
                  <a:gd name="T23" fmla="*/ 61037 h 4469351"/>
                  <a:gd name="T24" fmla="*/ 222716 w 2696561"/>
                  <a:gd name="T25" fmla="*/ 0 h 4469351"/>
                  <a:gd name="T26" fmla="*/ 241066 w 2696561"/>
                  <a:gd name="T27" fmla="*/ 50337 h 4469351"/>
                  <a:gd name="T28" fmla="*/ 246602 w 2696561"/>
                  <a:gd name="T29" fmla="*/ 77532 h 4469351"/>
                  <a:gd name="T30" fmla="*/ 247133 w 2696561"/>
                  <a:gd name="T31" fmla="*/ 82254 h 4469351"/>
                  <a:gd name="T32" fmla="*/ 256941 w 2696561"/>
                  <a:gd name="T33" fmla="*/ 85292 h 4469351"/>
                  <a:gd name="T34" fmla="*/ 323782 w 2696561"/>
                  <a:gd name="T35" fmla="*/ 185932 h 4469351"/>
                  <a:gd name="T36" fmla="*/ 323404 w 2696561"/>
                  <a:gd name="T37" fmla="*/ 193387 h 4469351"/>
                  <a:gd name="T38" fmla="*/ 323404 w 2696561"/>
                  <a:gd name="T39" fmla="*/ 420575 h 4469351"/>
                  <a:gd name="T40" fmla="*/ 323782 w 2696561"/>
                  <a:gd name="T41" fmla="*/ 428034 h 4469351"/>
                  <a:gd name="T42" fmla="*/ 323404 w 2696561"/>
                  <a:gd name="T43" fmla="*/ 435493 h 4469351"/>
                  <a:gd name="T44" fmla="*/ 323404 w 2696561"/>
                  <a:gd name="T45" fmla="*/ 438741 h 4469351"/>
                  <a:gd name="T46" fmla="*/ 323240 w 2696561"/>
                  <a:gd name="T47" fmla="*/ 438741 h 4469351"/>
                  <a:gd name="T48" fmla="*/ 323226 w 2696561"/>
                  <a:gd name="T49" fmla="*/ 439029 h 4469351"/>
                  <a:gd name="T50" fmla="*/ 216025 w 2696561"/>
                  <a:gd name="T51" fmla="*/ 535575 h 4469351"/>
                  <a:gd name="T52" fmla="*/ 116737 w 2696561"/>
                  <a:gd name="T53" fmla="*/ 469894 h 4469351"/>
                  <a:gd name="T54" fmla="*/ 116644 w 2696561"/>
                  <a:gd name="T55" fmla="*/ 469639 h 4469351"/>
                  <a:gd name="T56" fmla="*/ 110850 w 2696561"/>
                  <a:gd name="T57" fmla="*/ 471434 h 4469351"/>
                  <a:gd name="T58" fmla="*/ 92257 w 2696561"/>
                  <a:gd name="T59" fmla="*/ 473304 h 4469351"/>
                  <a:gd name="T60" fmla="*/ 0 w 2696561"/>
                  <a:gd name="T61" fmla="*/ 381231 h 446935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696561"/>
                  <a:gd name="T94" fmla="*/ 0 h 4469351"/>
                  <a:gd name="T95" fmla="*/ 2696561 w 2696561"/>
                  <a:gd name="T96" fmla="*/ 4469351 h 446935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696561" h="4469351">
                    <a:moveTo>
                      <a:pt x="0" y="3181349"/>
                    </a:moveTo>
                    <a:cubicBezTo>
                      <a:pt x="0" y="2863088"/>
                      <a:pt x="193501" y="2590021"/>
                      <a:pt x="469273" y="2473380"/>
                    </a:cubicBezTo>
                    <a:lnTo>
                      <a:pt x="504360" y="2462488"/>
                    </a:lnTo>
                    <a:lnTo>
                      <a:pt x="480923" y="2419310"/>
                    </a:lnTo>
                    <a:cubicBezTo>
                      <a:pt x="446541" y="2338022"/>
                      <a:pt x="427529" y="2248650"/>
                      <a:pt x="427529" y="2154838"/>
                    </a:cubicBezTo>
                    <a:cubicBezTo>
                      <a:pt x="427529" y="1873400"/>
                      <a:pt x="598641" y="1631928"/>
                      <a:pt x="842506" y="1528782"/>
                    </a:cubicBezTo>
                    <a:lnTo>
                      <a:pt x="875314" y="1518598"/>
                    </a:lnTo>
                    <a:lnTo>
                      <a:pt x="878354" y="1458397"/>
                    </a:lnTo>
                    <a:cubicBezTo>
                      <a:pt x="919195" y="1056241"/>
                      <a:pt x="1221479" y="731374"/>
                      <a:pt x="1612563" y="656441"/>
                    </a:cubicBezTo>
                    <a:lnTo>
                      <a:pt x="1727078" y="645617"/>
                    </a:lnTo>
                    <a:lnTo>
                      <a:pt x="1731164" y="635071"/>
                    </a:lnTo>
                    <a:cubicBezTo>
                      <a:pt x="1743796" y="600804"/>
                      <a:pt x="1758450" y="559446"/>
                      <a:pt x="1775523" y="509345"/>
                    </a:cubicBezTo>
                    <a:cubicBezTo>
                      <a:pt x="1873400" y="143127"/>
                      <a:pt x="1828412" y="169782"/>
                      <a:pt x="1854856" y="0"/>
                    </a:cubicBezTo>
                    <a:cubicBezTo>
                      <a:pt x="1897858" y="149940"/>
                      <a:pt x="1976581" y="246306"/>
                      <a:pt x="2007676" y="420056"/>
                    </a:cubicBezTo>
                    <a:cubicBezTo>
                      <a:pt x="2031975" y="493472"/>
                      <a:pt x="2044367" y="569863"/>
                      <a:pt x="2053783" y="646999"/>
                    </a:cubicBezTo>
                    <a:lnTo>
                      <a:pt x="2058202" y="686403"/>
                    </a:lnTo>
                    <a:lnTo>
                      <a:pt x="2139884" y="711759"/>
                    </a:lnTo>
                    <a:cubicBezTo>
                      <a:pt x="2467019" y="850125"/>
                      <a:pt x="2696560" y="1174051"/>
                      <a:pt x="2696560" y="1551588"/>
                    </a:cubicBezTo>
                    <a:lnTo>
                      <a:pt x="2693418" y="1613811"/>
                    </a:lnTo>
                    <a:lnTo>
                      <a:pt x="2693418" y="3509677"/>
                    </a:lnTo>
                    <a:lnTo>
                      <a:pt x="2696561" y="3571920"/>
                    </a:lnTo>
                    <a:lnTo>
                      <a:pt x="2693418" y="3634162"/>
                    </a:lnTo>
                    <a:lnTo>
                      <a:pt x="2693418" y="3661270"/>
                    </a:lnTo>
                    <a:lnTo>
                      <a:pt x="2692049" y="3661270"/>
                    </a:lnTo>
                    <a:lnTo>
                      <a:pt x="2691928" y="3663677"/>
                    </a:lnTo>
                    <a:cubicBezTo>
                      <a:pt x="2645970" y="4116212"/>
                      <a:pt x="2263790" y="4469351"/>
                      <a:pt x="1799130" y="4469351"/>
                    </a:cubicBezTo>
                    <a:cubicBezTo>
                      <a:pt x="1427402" y="4469351"/>
                      <a:pt x="1108461" y="4243342"/>
                      <a:pt x="972224" y="3921241"/>
                    </a:cubicBezTo>
                    <a:lnTo>
                      <a:pt x="971445" y="3919113"/>
                    </a:lnTo>
                    <a:lnTo>
                      <a:pt x="923199" y="3934089"/>
                    </a:lnTo>
                    <a:cubicBezTo>
                      <a:pt x="873181" y="3944324"/>
                      <a:pt x="821393" y="3949699"/>
                      <a:pt x="768350" y="3949699"/>
                    </a:cubicBezTo>
                    <a:cubicBezTo>
                      <a:pt x="344002" y="3949699"/>
                      <a:pt x="0" y="3605697"/>
                      <a:pt x="0" y="3181349"/>
                    </a:cubicBezTo>
                    <a:close/>
                  </a:path>
                </a:pathLst>
              </a:custGeom>
              <a:solidFill>
                <a:srgbClr val="FF9409"/>
              </a:solidFill>
              <a:ln>
                <a:noFill/>
              </a:ln>
            </p:spPr>
            <p:txBody>
              <a:bodyPr anchor="ctr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716600" y="2811952"/>
                <a:ext cx="11480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 smtClean="0">
                    <a:solidFill>
                      <a:srgbClr val="C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Lạt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rgbClr val="C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xạt</a:t>
                </a:r>
                <a:endParaRPr lang="en-US" sz="28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6635427" y="790128"/>
            <a:ext cx="5766142" cy="3028524"/>
            <a:chOff x="6635427" y="790128"/>
            <a:chExt cx="5766142" cy="3028524"/>
          </a:xfrm>
        </p:grpSpPr>
        <p:grpSp>
          <p:nvGrpSpPr>
            <p:cNvPr id="3" name="Group 2"/>
            <p:cNvGrpSpPr/>
            <p:nvPr/>
          </p:nvGrpSpPr>
          <p:grpSpPr>
            <a:xfrm>
              <a:off x="7237126" y="790128"/>
              <a:ext cx="5164443" cy="3028524"/>
              <a:chOff x="5720440" y="902117"/>
              <a:chExt cx="5164443" cy="3442962"/>
            </a:xfrm>
          </p:grpSpPr>
          <p:pic>
            <p:nvPicPr>
              <p:cNvPr id="21" name="图片 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346119">
                <a:off x="5720440" y="902117"/>
                <a:ext cx="5164443" cy="3442962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6965151" y="2410452"/>
                <a:ext cx="32963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Nhiều</a:t>
                </a:r>
                <a:r>
                  <a:rPr lang="en-US" sz="24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âm</a:t>
                </a:r>
                <a:r>
                  <a:rPr lang="en-US" sz="24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thanh</a:t>
                </a:r>
                <a:r>
                  <a:rPr lang="en-US" sz="24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, </a:t>
                </a:r>
                <a:r>
                  <a:rPr lang="en-US" sz="24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tiếng</a:t>
                </a:r>
                <a:r>
                  <a:rPr lang="en-US" sz="24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nói</a:t>
                </a:r>
                <a:r>
                  <a:rPr lang="en-US" sz="24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nhỏ</a:t>
                </a:r>
                <a:r>
                  <a:rPr lang="en-US" sz="24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phát</a:t>
                </a:r>
                <a:r>
                  <a:rPr lang="en-US" sz="24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ra</a:t>
                </a:r>
                <a:r>
                  <a:rPr lang="en-US" sz="24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cùng</a:t>
                </a:r>
                <a:r>
                  <a:rPr lang="en-US" sz="24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lúc</a:t>
                </a:r>
                <a:r>
                  <a:rPr lang="en-US" sz="24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  <a:endPara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6635427" y="2291989"/>
              <a:ext cx="2205037" cy="1330325"/>
              <a:chOff x="6358494" y="2324484"/>
              <a:chExt cx="2205037" cy="1330325"/>
            </a:xfrm>
          </p:grpSpPr>
          <p:sp>
            <p:nvSpPr>
              <p:cNvPr id="15" name="任意多边形 12">
                <a:extLst>
                  <a:ext uri="{FF2B5EF4-FFF2-40B4-BE49-F238E27FC236}">
                    <a16:creationId xmlns:a16="http://schemas.microsoft.com/office/drawing/2014/main" id="{9001AB41-D50E-401A-9A7B-F4E0DF9DD85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6795850" y="1887128"/>
                <a:ext cx="1330325" cy="2205037"/>
              </a:xfrm>
              <a:custGeom>
                <a:avLst/>
                <a:gdLst>
                  <a:gd name="T0" fmla="*/ 0 w 2696561"/>
                  <a:gd name="T1" fmla="*/ 382055 h 4469351"/>
                  <a:gd name="T2" fmla="*/ 56346 w 2696561"/>
                  <a:gd name="T3" fmla="*/ 297033 h 4469351"/>
                  <a:gd name="T4" fmla="*/ 60560 w 2696561"/>
                  <a:gd name="T5" fmla="*/ 295725 h 4469351"/>
                  <a:gd name="T6" fmla="*/ 57746 w 2696561"/>
                  <a:gd name="T7" fmla="*/ 290540 h 4469351"/>
                  <a:gd name="T8" fmla="*/ 51335 w 2696561"/>
                  <a:gd name="T9" fmla="*/ 258779 h 4469351"/>
                  <a:gd name="T10" fmla="*/ 101162 w 2696561"/>
                  <a:gd name="T11" fmla="*/ 183595 h 4469351"/>
                  <a:gd name="T12" fmla="*/ 105101 w 2696561"/>
                  <a:gd name="T13" fmla="*/ 182371 h 4469351"/>
                  <a:gd name="T14" fmla="*/ 105466 w 2696561"/>
                  <a:gd name="T15" fmla="*/ 175142 h 4469351"/>
                  <a:gd name="T16" fmla="*/ 193624 w 2696561"/>
                  <a:gd name="T17" fmla="*/ 78833 h 4469351"/>
                  <a:gd name="T18" fmla="*/ 207374 w 2696561"/>
                  <a:gd name="T19" fmla="*/ 77533 h 4469351"/>
                  <a:gd name="T20" fmla="*/ 207865 w 2696561"/>
                  <a:gd name="T21" fmla="*/ 76267 h 4469351"/>
                  <a:gd name="T22" fmla="*/ 213191 w 2696561"/>
                  <a:gd name="T23" fmla="*/ 61168 h 4469351"/>
                  <a:gd name="T24" fmla="*/ 222716 w 2696561"/>
                  <a:gd name="T25" fmla="*/ 0 h 4469351"/>
                  <a:gd name="T26" fmla="*/ 241066 w 2696561"/>
                  <a:gd name="T27" fmla="*/ 50445 h 4469351"/>
                  <a:gd name="T28" fmla="*/ 246602 w 2696561"/>
                  <a:gd name="T29" fmla="*/ 77700 h 4469351"/>
                  <a:gd name="T30" fmla="*/ 247133 w 2696561"/>
                  <a:gd name="T31" fmla="*/ 82432 h 4469351"/>
                  <a:gd name="T32" fmla="*/ 256941 w 2696561"/>
                  <a:gd name="T33" fmla="*/ 85477 h 4469351"/>
                  <a:gd name="T34" fmla="*/ 323782 w 2696561"/>
                  <a:gd name="T35" fmla="*/ 186333 h 4469351"/>
                  <a:gd name="T36" fmla="*/ 323404 w 2696561"/>
                  <a:gd name="T37" fmla="*/ 193806 h 4469351"/>
                  <a:gd name="T38" fmla="*/ 323404 w 2696561"/>
                  <a:gd name="T39" fmla="*/ 421484 h 4469351"/>
                  <a:gd name="T40" fmla="*/ 323782 w 2696561"/>
                  <a:gd name="T41" fmla="*/ 428959 h 4469351"/>
                  <a:gd name="T42" fmla="*/ 323404 w 2696561"/>
                  <a:gd name="T43" fmla="*/ 436434 h 4469351"/>
                  <a:gd name="T44" fmla="*/ 323404 w 2696561"/>
                  <a:gd name="T45" fmla="*/ 439690 h 4469351"/>
                  <a:gd name="T46" fmla="*/ 323240 w 2696561"/>
                  <a:gd name="T47" fmla="*/ 439690 h 4469351"/>
                  <a:gd name="T48" fmla="*/ 323226 w 2696561"/>
                  <a:gd name="T49" fmla="*/ 439979 h 4469351"/>
                  <a:gd name="T50" fmla="*/ 216025 w 2696561"/>
                  <a:gd name="T51" fmla="*/ 536734 h 4469351"/>
                  <a:gd name="T52" fmla="*/ 116737 w 2696561"/>
                  <a:gd name="T53" fmla="*/ 470910 h 4469351"/>
                  <a:gd name="T54" fmla="*/ 116644 w 2696561"/>
                  <a:gd name="T55" fmla="*/ 470654 h 4469351"/>
                  <a:gd name="T56" fmla="*/ 110850 w 2696561"/>
                  <a:gd name="T57" fmla="*/ 472453 h 4469351"/>
                  <a:gd name="T58" fmla="*/ 92257 w 2696561"/>
                  <a:gd name="T59" fmla="*/ 474327 h 4469351"/>
                  <a:gd name="T60" fmla="*/ 0 w 2696561"/>
                  <a:gd name="T61" fmla="*/ 382055 h 446935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696561"/>
                  <a:gd name="T94" fmla="*/ 0 h 4469351"/>
                  <a:gd name="T95" fmla="*/ 2696561 w 2696561"/>
                  <a:gd name="T96" fmla="*/ 4469351 h 446935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696561" h="4469351">
                    <a:moveTo>
                      <a:pt x="0" y="3181349"/>
                    </a:moveTo>
                    <a:cubicBezTo>
                      <a:pt x="0" y="2863088"/>
                      <a:pt x="193501" y="2590021"/>
                      <a:pt x="469273" y="2473380"/>
                    </a:cubicBezTo>
                    <a:lnTo>
                      <a:pt x="504360" y="2462488"/>
                    </a:lnTo>
                    <a:lnTo>
                      <a:pt x="480923" y="2419310"/>
                    </a:lnTo>
                    <a:cubicBezTo>
                      <a:pt x="446541" y="2338022"/>
                      <a:pt x="427529" y="2248650"/>
                      <a:pt x="427529" y="2154838"/>
                    </a:cubicBezTo>
                    <a:cubicBezTo>
                      <a:pt x="427529" y="1873400"/>
                      <a:pt x="598641" y="1631928"/>
                      <a:pt x="842506" y="1528782"/>
                    </a:cubicBezTo>
                    <a:lnTo>
                      <a:pt x="875314" y="1518598"/>
                    </a:lnTo>
                    <a:lnTo>
                      <a:pt x="878354" y="1458397"/>
                    </a:lnTo>
                    <a:cubicBezTo>
                      <a:pt x="919195" y="1056241"/>
                      <a:pt x="1221479" y="731374"/>
                      <a:pt x="1612563" y="656441"/>
                    </a:cubicBezTo>
                    <a:lnTo>
                      <a:pt x="1727078" y="645617"/>
                    </a:lnTo>
                    <a:lnTo>
                      <a:pt x="1731164" y="635071"/>
                    </a:lnTo>
                    <a:cubicBezTo>
                      <a:pt x="1743796" y="600804"/>
                      <a:pt x="1758450" y="559446"/>
                      <a:pt x="1775523" y="509345"/>
                    </a:cubicBezTo>
                    <a:cubicBezTo>
                      <a:pt x="1873400" y="143127"/>
                      <a:pt x="1828412" y="169782"/>
                      <a:pt x="1854856" y="0"/>
                    </a:cubicBezTo>
                    <a:cubicBezTo>
                      <a:pt x="1897858" y="149940"/>
                      <a:pt x="1976581" y="246306"/>
                      <a:pt x="2007676" y="420056"/>
                    </a:cubicBezTo>
                    <a:cubicBezTo>
                      <a:pt x="2031975" y="493472"/>
                      <a:pt x="2044367" y="569863"/>
                      <a:pt x="2053783" y="646999"/>
                    </a:cubicBezTo>
                    <a:lnTo>
                      <a:pt x="2058202" y="686403"/>
                    </a:lnTo>
                    <a:lnTo>
                      <a:pt x="2139884" y="711759"/>
                    </a:lnTo>
                    <a:cubicBezTo>
                      <a:pt x="2467019" y="850125"/>
                      <a:pt x="2696560" y="1174051"/>
                      <a:pt x="2696560" y="1551588"/>
                    </a:cubicBezTo>
                    <a:lnTo>
                      <a:pt x="2693418" y="1613811"/>
                    </a:lnTo>
                    <a:lnTo>
                      <a:pt x="2693418" y="3509677"/>
                    </a:lnTo>
                    <a:lnTo>
                      <a:pt x="2696561" y="3571920"/>
                    </a:lnTo>
                    <a:lnTo>
                      <a:pt x="2693418" y="3634162"/>
                    </a:lnTo>
                    <a:lnTo>
                      <a:pt x="2693418" y="3661270"/>
                    </a:lnTo>
                    <a:lnTo>
                      <a:pt x="2692049" y="3661270"/>
                    </a:lnTo>
                    <a:lnTo>
                      <a:pt x="2691928" y="3663677"/>
                    </a:lnTo>
                    <a:cubicBezTo>
                      <a:pt x="2645970" y="4116212"/>
                      <a:pt x="2263790" y="4469351"/>
                      <a:pt x="1799130" y="4469351"/>
                    </a:cubicBezTo>
                    <a:cubicBezTo>
                      <a:pt x="1427402" y="4469351"/>
                      <a:pt x="1108461" y="4243342"/>
                      <a:pt x="972224" y="3921241"/>
                    </a:cubicBezTo>
                    <a:lnTo>
                      <a:pt x="971445" y="3919113"/>
                    </a:lnTo>
                    <a:lnTo>
                      <a:pt x="923199" y="3934089"/>
                    </a:lnTo>
                    <a:cubicBezTo>
                      <a:pt x="873181" y="3944324"/>
                      <a:pt x="821393" y="3949699"/>
                      <a:pt x="768350" y="3949699"/>
                    </a:cubicBezTo>
                    <a:cubicBezTo>
                      <a:pt x="344002" y="3949699"/>
                      <a:pt x="0" y="3605697"/>
                      <a:pt x="0" y="3181349"/>
                    </a:cubicBezTo>
                    <a:close/>
                  </a:path>
                </a:pathLst>
              </a:custGeom>
              <a:solidFill>
                <a:srgbClr val="FAC090"/>
              </a:solidFill>
              <a:ln>
                <a:noFill/>
              </a:ln>
            </p:spPr>
            <p:txBody>
              <a:bodyPr anchor="ctr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588523" y="2845305"/>
                <a:ext cx="14761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 smtClean="0">
                    <a:solidFill>
                      <a:srgbClr val="C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Xôn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rgbClr val="C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xao</a:t>
                </a:r>
                <a:endParaRPr lang="en-US" sz="28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39013" y="3209633"/>
            <a:ext cx="6028035" cy="3065295"/>
            <a:chOff x="-48665" y="3211273"/>
            <a:chExt cx="6028035" cy="3065295"/>
          </a:xfrm>
        </p:grpSpPr>
        <p:grpSp>
          <p:nvGrpSpPr>
            <p:cNvPr id="25" name="Group 24"/>
            <p:cNvGrpSpPr/>
            <p:nvPr/>
          </p:nvGrpSpPr>
          <p:grpSpPr>
            <a:xfrm>
              <a:off x="-48665" y="3211273"/>
              <a:ext cx="5164443" cy="3065295"/>
              <a:chOff x="5720440" y="902117"/>
              <a:chExt cx="5164443" cy="3442962"/>
            </a:xfrm>
          </p:grpSpPr>
          <p:pic>
            <p:nvPicPr>
              <p:cNvPr id="26" name="图片 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411529">
                <a:off x="5720440" y="902117"/>
                <a:ext cx="5164443" cy="3442962"/>
              </a:xfrm>
              <a:prstGeom prst="rect">
                <a:avLst/>
              </a:prstGeom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6545371" y="2415719"/>
                <a:ext cx="3648589" cy="1348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Cách</a:t>
                </a:r>
                <a:r>
                  <a:rPr lang="en-US" sz="24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thể</a:t>
                </a:r>
                <a:r>
                  <a:rPr lang="en-US" sz="24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hiện</a:t>
                </a:r>
                <a:r>
                  <a:rPr lang="en-US" sz="24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cảm</a:t>
                </a:r>
                <a:r>
                  <a:rPr lang="en-US" sz="24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xúc</a:t>
                </a:r>
                <a:r>
                  <a:rPr lang="en-US" sz="24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khen</a:t>
                </a:r>
                <a:r>
                  <a:rPr lang="en-US" sz="24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hoặc</a:t>
                </a:r>
                <a:r>
                  <a:rPr lang="en-US" sz="24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nuối</a:t>
                </a:r>
                <a:r>
                  <a:rPr lang="en-US" sz="24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tiếc</a:t>
                </a:r>
                <a:r>
                  <a:rPr lang="en-US" sz="24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thể</a:t>
                </a:r>
                <a:r>
                  <a:rPr lang="en-US" sz="24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hiện</a:t>
                </a:r>
                <a:r>
                  <a:rPr lang="en-US" sz="24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qua </a:t>
                </a:r>
                <a:r>
                  <a:rPr lang="en-US" sz="24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lời</a:t>
                </a:r>
                <a:r>
                  <a:rPr lang="en-US" sz="24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nói</a:t>
                </a:r>
                <a:r>
                  <a:rPr lang="en-US" sz="24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  <a:endPara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3774332" y="4657677"/>
              <a:ext cx="2205038" cy="1330325"/>
              <a:chOff x="3774332" y="4657677"/>
              <a:chExt cx="2205038" cy="1330325"/>
            </a:xfrm>
          </p:grpSpPr>
          <p:sp>
            <p:nvSpPr>
              <p:cNvPr id="16" name="任意多边形 13">
                <a:extLst>
                  <a:ext uri="{FF2B5EF4-FFF2-40B4-BE49-F238E27FC236}">
                    <a16:creationId xmlns:a16="http://schemas.microsoft.com/office/drawing/2014/main" id="{81013F3C-FC0C-4129-9750-7156DB40963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H="1">
                <a:off x="4211688" y="4220321"/>
                <a:ext cx="1330325" cy="2205038"/>
              </a:xfrm>
              <a:custGeom>
                <a:avLst/>
                <a:gdLst>
                  <a:gd name="T0" fmla="*/ 0 w 2696561"/>
                  <a:gd name="T1" fmla="*/ 382055 h 4469351"/>
                  <a:gd name="T2" fmla="*/ 56346 w 2696561"/>
                  <a:gd name="T3" fmla="*/ 297034 h 4469351"/>
                  <a:gd name="T4" fmla="*/ 60560 w 2696561"/>
                  <a:gd name="T5" fmla="*/ 295726 h 4469351"/>
                  <a:gd name="T6" fmla="*/ 57746 w 2696561"/>
                  <a:gd name="T7" fmla="*/ 290540 h 4469351"/>
                  <a:gd name="T8" fmla="*/ 51335 w 2696561"/>
                  <a:gd name="T9" fmla="*/ 258779 h 4469351"/>
                  <a:gd name="T10" fmla="*/ 101162 w 2696561"/>
                  <a:gd name="T11" fmla="*/ 183595 h 4469351"/>
                  <a:gd name="T12" fmla="*/ 105101 w 2696561"/>
                  <a:gd name="T13" fmla="*/ 182372 h 4469351"/>
                  <a:gd name="T14" fmla="*/ 105466 w 2696561"/>
                  <a:gd name="T15" fmla="*/ 175142 h 4469351"/>
                  <a:gd name="T16" fmla="*/ 193624 w 2696561"/>
                  <a:gd name="T17" fmla="*/ 78833 h 4469351"/>
                  <a:gd name="T18" fmla="*/ 207374 w 2696561"/>
                  <a:gd name="T19" fmla="*/ 77533 h 4469351"/>
                  <a:gd name="T20" fmla="*/ 207865 w 2696561"/>
                  <a:gd name="T21" fmla="*/ 76267 h 4469351"/>
                  <a:gd name="T22" fmla="*/ 213191 w 2696561"/>
                  <a:gd name="T23" fmla="*/ 61168 h 4469351"/>
                  <a:gd name="T24" fmla="*/ 222716 w 2696561"/>
                  <a:gd name="T25" fmla="*/ 0 h 4469351"/>
                  <a:gd name="T26" fmla="*/ 241066 w 2696561"/>
                  <a:gd name="T27" fmla="*/ 50445 h 4469351"/>
                  <a:gd name="T28" fmla="*/ 246602 w 2696561"/>
                  <a:gd name="T29" fmla="*/ 77700 h 4469351"/>
                  <a:gd name="T30" fmla="*/ 247133 w 2696561"/>
                  <a:gd name="T31" fmla="*/ 82432 h 4469351"/>
                  <a:gd name="T32" fmla="*/ 256941 w 2696561"/>
                  <a:gd name="T33" fmla="*/ 85477 h 4469351"/>
                  <a:gd name="T34" fmla="*/ 323782 w 2696561"/>
                  <a:gd name="T35" fmla="*/ 186334 h 4469351"/>
                  <a:gd name="T36" fmla="*/ 323404 w 2696561"/>
                  <a:gd name="T37" fmla="*/ 193806 h 4469351"/>
                  <a:gd name="T38" fmla="*/ 323404 w 2696561"/>
                  <a:gd name="T39" fmla="*/ 421485 h 4469351"/>
                  <a:gd name="T40" fmla="*/ 323782 w 2696561"/>
                  <a:gd name="T41" fmla="*/ 428960 h 4469351"/>
                  <a:gd name="T42" fmla="*/ 323404 w 2696561"/>
                  <a:gd name="T43" fmla="*/ 436434 h 4469351"/>
                  <a:gd name="T44" fmla="*/ 323404 w 2696561"/>
                  <a:gd name="T45" fmla="*/ 439690 h 4469351"/>
                  <a:gd name="T46" fmla="*/ 323240 w 2696561"/>
                  <a:gd name="T47" fmla="*/ 439690 h 4469351"/>
                  <a:gd name="T48" fmla="*/ 323226 w 2696561"/>
                  <a:gd name="T49" fmla="*/ 439979 h 4469351"/>
                  <a:gd name="T50" fmla="*/ 216025 w 2696561"/>
                  <a:gd name="T51" fmla="*/ 536734 h 4469351"/>
                  <a:gd name="T52" fmla="*/ 116737 w 2696561"/>
                  <a:gd name="T53" fmla="*/ 470911 h 4469351"/>
                  <a:gd name="T54" fmla="*/ 116644 w 2696561"/>
                  <a:gd name="T55" fmla="*/ 470655 h 4469351"/>
                  <a:gd name="T56" fmla="*/ 110850 w 2696561"/>
                  <a:gd name="T57" fmla="*/ 472453 h 4469351"/>
                  <a:gd name="T58" fmla="*/ 92257 w 2696561"/>
                  <a:gd name="T59" fmla="*/ 474328 h 4469351"/>
                  <a:gd name="T60" fmla="*/ 0 w 2696561"/>
                  <a:gd name="T61" fmla="*/ 382055 h 446935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696561"/>
                  <a:gd name="T94" fmla="*/ 0 h 4469351"/>
                  <a:gd name="T95" fmla="*/ 2696561 w 2696561"/>
                  <a:gd name="T96" fmla="*/ 4469351 h 446935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696561" h="4469351">
                    <a:moveTo>
                      <a:pt x="0" y="3181349"/>
                    </a:moveTo>
                    <a:cubicBezTo>
                      <a:pt x="0" y="2863088"/>
                      <a:pt x="193501" y="2590021"/>
                      <a:pt x="469273" y="2473380"/>
                    </a:cubicBezTo>
                    <a:lnTo>
                      <a:pt x="504360" y="2462488"/>
                    </a:lnTo>
                    <a:lnTo>
                      <a:pt x="480923" y="2419310"/>
                    </a:lnTo>
                    <a:cubicBezTo>
                      <a:pt x="446541" y="2338022"/>
                      <a:pt x="427529" y="2248650"/>
                      <a:pt x="427529" y="2154838"/>
                    </a:cubicBezTo>
                    <a:cubicBezTo>
                      <a:pt x="427529" y="1873400"/>
                      <a:pt x="598641" y="1631928"/>
                      <a:pt x="842506" y="1528782"/>
                    </a:cubicBezTo>
                    <a:lnTo>
                      <a:pt x="875314" y="1518598"/>
                    </a:lnTo>
                    <a:lnTo>
                      <a:pt x="878354" y="1458397"/>
                    </a:lnTo>
                    <a:cubicBezTo>
                      <a:pt x="919195" y="1056241"/>
                      <a:pt x="1221479" y="731374"/>
                      <a:pt x="1612563" y="656441"/>
                    </a:cubicBezTo>
                    <a:lnTo>
                      <a:pt x="1727078" y="645617"/>
                    </a:lnTo>
                    <a:lnTo>
                      <a:pt x="1731164" y="635071"/>
                    </a:lnTo>
                    <a:cubicBezTo>
                      <a:pt x="1743796" y="600804"/>
                      <a:pt x="1758450" y="559446"/>
                      <a:pt x="1775523" y="509345"/>
                    </a:cubicBezTo>
                    <a:cubicBezTo>
                      <a:pt x="1873400" y="143127"/>
                      <a:pt x="1828412" y="169782"/>
                      <a:pt x="1854856" y="0"/>
                    </a:cubicBezTo>
                    <a:cubicBezTo>
                      <a:pt x="1897858" y="149940"/>
                      <a:pt x="1976581" y="246306"/>
                      <a:pt x="2007676" y="420056"/>
                    </a:cubicBezTo>
                    <a:cubicBezTo>
                      <a:pt x="2031975" y="493472"/>
                      <a:pt x="2044367" y="569863"/>
                      <a:pt x="2053783" y="646999"/>
                    </a:cubicBezTo>
                    <a:lnTo>
                      <a:pt x="2058202" y="686403"/>
                    </a:lnTo>
                    <a:lnTo>
                      <a:pt x="2139884" y="711759"/>
                    </a:lnTo>
                    <a:cubicBezTo>
                      <a:pt x="2467019" y="850125"/>
                      <a:pt x="2696560" y="1174051"/>
                      <a:pt x="2696560" y="1551588"/>
                    </a:cubicBezTo>
                    <a:lnTo>
                      <a:pt x="2693418" y="1613811"/>
                    </a:lnTo>
                    <a:lnTo>
                      <a:pt x="2693418" y="3509677"/>
                    </a:lnTo>
                    <a:lnTo>
                      <a:pt x="2696561" y="3571920"/>
                    </a:lnTo>
                    <a:lnTo>
                      <a:pt x="2693418" y="3634162"/>
                    </a:lnTo>
                    <a:lnTo>
                      <a:pt x="2693418" y="3661270"/>
                    </a:lnTo>
                    <a:lnTo>
                      <a:pt x="2692049" y="3661270"/>
                    </a:lnTo>
                    <a:lnTo>
                      <a:pt x="2691928" y="3663677"/>
                    </a:lnTo>
                    <a:cubicBezTo>
                      <a:pt x="2645970" y="4116212"/>
                      <a:pt x="2263790" y="4469351"/>
                      <a:pt x="1799130" y="4469351"/>
                    </a:cubicBezTo>
                    <a:cubicBezTo>
                      <a:pt x="1427402" y="4469351"/>
                      <a:pt x="1108461" y="4243342"/>
                      <a:pt x="972224" y="3921241"/>
                    </a:cubicBezTo>
                    <a:lnTo>
                      <a:pt x="971445" y="3919113"/>
                    </a:lnTo>
                    <a:lnTo>
                      <a:pt x="923199" y="3934089"/>
                    </a:lnTo>
                    <a:cubicBezTo>
                      <a:pt x="873181" y="3944324"/>
                      <a:pt x="821393" y="3949699"/>
                      <a:pt x="768350" y="3949699"/>
                    </a:cubicBezTo>
                    <a:cubicBezTo>
                      <a:pt x="344002" y="3949699"/>
                      <a:pt x="0" y="3605697"/>
                      <a:pt x="0" y="3181349"/>
                    </a:cubicBezTo>
                    <a:close/>
                  </a:path>
                </a:pathLst>
              </a:custGeom>
              <a:solidFill>
                <a:srgbClr val="FCD5B5"/>
              </a:solidFill>
              <a:ln>
                <a:noFill/>
              </a:ln>
            </p:spPr>
            <p:txBody>
              <a:bodyPr anchor="ctr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312762" y="5181038"/>
                <a:ext cx="14761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 smtClean="0">
                    <a:solidFill>
                      <a:srgbClr val="C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Xuýt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rgbClr val="C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xoa</a:t>
                </a:r>
                <a:endParaRPr lang="en-US" sz="28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6320401" y="3452304"/>
            <a:ext cx="6081167" cy="2912818"/>
            <a:chOff x="6320401" y="3452304"/>
            <a:chExt cx="6081167" cy="2912818"/>
          </a:xfrm>
        </p:grpSpPr>
        <p:grpSp>
          <p:nvGrpSpPr>
            <p:cNvPr id="28" name="Group 27"/>
            <p:cNvGrpSpPr/>
            <p:nvPr/>
          </p:nvGrpSpPr>
          <p:grpSpPr>
            <a:xfrm>
              <a:off x="7237125" y="3452304"/>
              <a:ext cx="5164443" cy="2912818"/>
              <a:chOff x="5720440" y="902117"/>
              <a:chExt cx="5164443" cy="3442962"/>
            </a:xfrm>
          </p:grpSpPr>
          <p:pic>
            <p:nvPicPr>
              <p:cNvPr id="29" name="图片 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353739">
                <a:off x="5720440" y="902117"/>
                <a:ext cx="5164443" cy="3442962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6655520" y="2479857"/>
                <a:ext cx="3380547" cy="982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Cây</a:t>
                </a:r>
                <a:r>
                  <a:rPr lang="en-US" sz="24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bụi</a:t>
                </a:r>
                <a:r>
                  <a:rPr lang="en-US" sz="24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thấp</a:t>
                </a:r>
                <a:r>
                  <a:rPr lang="en-US" sz="24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, </a:t>
                </a:r>
                <a:r>
                  <a:rPr lang="en-US" sz="24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quả</a:t>
                </a:r>
                <a:r>
                  <a:rPr lang="en-US" sz="24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mọng</a:t>
                </a:r>
                <a:r>
                  <a:rPr lang="en-US" sz="24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nước </a:t>
                </a:r>
                <a:r>
                  <a:rPr lang="en-US" sz="24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trồng</a:t>
                </a:r>
                <a:r>
                  <a:rPr lang="en-US" sz="24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như</a:t>
                </a:r>
                <a:r>
                  <a:rPr lang="en-US" sz="24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quả</a:t>
                </a:r>
                <a:r>
                  <a:rPr lang="en-US" sz="24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dâu</a:t>
                </a:r>
                <a:r>
                  <a:rPr lang="en-US" sz="24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  <a:endPara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6320401" y="4671426"/>
              <a:ext cx="2205038" cy="1330325"/>
              <a:chOff x="6320401" y="4671426"/>
              <a:chExt cx="2205038" cy="1330325"/>
            </a:xfrm>
          </p:grpSpPr>
          <p:sp>
            <p:nvSpPr>
              <p:cNvPr id="17" name="任意多边形 14">
                <a:extLst>
                  <a:ext uri="{FF2B5EF4-FFF2-40B4-BE49-F238E27FC236}">
                    <a16:creationId xmlns:a16="http://schemas.microsoft.com/office/drawing/2014/main" id="{8924F228-6870-4361-AD7C-0CB95551E8C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6757757" y="4234070"/>
                <a:ext cx="1330325" cy="2205038"/>
              </a:xfrm>
              <a:custGeom>
                <a:avLst/>
                <a:gdLst>
                  <a:gd name="T0" fmla="*/ 0 w 2696561"/>
                  <a:gd name="T1" fmla="*/ 382055 h 4469351"/>
                  <a:gd name="T2" fmla="*/ 56346 w 2696561"/>
                  <a:gd name="T3" fmla="*/ 297034 h 4469351"/>
                  <a:gd name="T4" fmla="*/ 60560 w 2696561"/>
                  <a:gd name="T5" fmla="*/ 295726 h 4469351"/>
                  <a:gd name="T6" fmla="*/ 57746 w 2696561"/>
                  <a:gd name="T7" fmla="*/ 290540 h 4469351"/>
                  <a:gd name="T8" fmla="*/ 51335 w 2696561"/>
                  <a:gd name="T9" fmla="*/ 258779 h 4469351"/>
                  <a:gd name="T10" fmla="*/ 101162 w 2696561"/>
                  <a:gd name="T11" fmla="*/ 183595 h 4469351"/>
                  <a:gd name="T12" fmla="*/ 105101 w 2696561"/>
                  <a:gd name="T13" fmla="*/ 182372 h 4469351"/>
                  <a:gd name="T14" fmla="*/ 105466 w 2696561"/>
                  <a:gd name="T15" fmla="*/ 175142 h 4469351"/>
                  <a:gd name="T16" fmla="*/ 193624 w 2696561"/>
                  <a:gd name="T17" fmla="*/ 78833 h 4469351"/>
                  <a:gd name="T18" fmla="*/ 207374 w 2696561"/>
                  <a:gd name="T19" fmla="*/ 77533 h 4469351"/>
                  <a:gd name="T20" fmla="*/ 207865 w 2696561"/>
                  <a:gd name="T21" fmla="*/ 76267 h 4469351"/>
                  <a:gd name="T22" fmla="*/ 213191 w 2696561"/>
                  <a:gd name="T23" fmla="*/ 61168 h 4469351"/>
                  <a:gd name="T24" fmla="*/ 222716 w 2696561"/>
                  <a:gd name="T25" fmla="*/ 0 h 4469351"/>
                  <a:gd name="T26" fmla="*/ 241066 w 2696561"/>
                  <a:gd name="T27" fmla="*/ 50445 h 4469351"/>
                  <a:gd name="T28" fmla="*/ 246602 w 2696561"/>
                  <a:gd name="T29" fmla="*/ 77700 h 4469351"/>
                  <a:gd name="T30" fmla="*/ 247133 w 2696561"/>
                  <a:gd name="T31" fmla="*/ 82432 h 4469351"/>
                  <a:gd name="T32" fmla="*/ 256941 w 2696561"/>
                  <a:gd name="T33" fmla="*/ 85477 h 4469351"/>
                  <a:gd name="T34" fmla="*/ 323782 w 2696561"/>
                  <a:gd name="T35" fmla="*/ 186334 h 4469351"/>
                  <a:gd name="T36" fmla="*/ 323404 w 2696561"/>
                  <a:gd name="T37" fmla="*/ 193806 h 4469351"/>
                  <a:gd name="T38" fmla="*/ 323404 w 2696561"/>
                  <a:gd name="T39" fmla="*/ 421485 h 4469351"/>
                  <a:gd name="T40" fmla="*/ 323782 w 2696561"/>
                  <a:gd name="T41" fmla="*/ 428960 h 4469351"/>
                  <a:gd name="T42" fmla="*/ 323404 w 2696561"/>
                  <a:gd name="T43" fmla="*/ 436434 h 4469351"/>
                  <a:gd name="T44" fmla="*/ 323404 w 2696561"/>
                  <a:gd name="T45" fmla="*/ 439690 h 4469351"/>
                  <a:gd name="T46" fmla="*/ 323240 w 2696561"/>
                  <a:gd name="T47" fmla="*/ 439690 h 4469351"/>
                  <a:gd name="T48" fmla="*/ 323226 w 2696561"/>
                  <a:gd name="T49" fmla="*/ 439979 h 4469351"/>
                  <a:gd name="T50" fmla="*/ 216025 w 2696561"/>
                  <a:gd name="T51" fmla="*/ 536734 h 4469351"/>
                  <a:gd name="T52" fmla="*/ 116737 w 2696561"/>
                  <a:gd name="T53" fmla="*/ 470911 h 4469351"/>
                  <a:gd name="T54" fmla="*/ 116644 w 2696561"/>
                  <a:gd name="T55" fmla="*/ 470655 h 4469351"/>
                  <a:gd name="T56" fmla="*/ 110850 w 2696561"/>
                  <a:gd name="T57" fmla="*/ 472453 h 4469351"/>
                  <a:gd name="T58" fmla="*/ 92257 w 2696561"/>
                  <a:gd name="T59" fmla="*/ 474328 h 4469351"/>
                  <a:gd name="T60" fmla="*/ 0 w 2696561"/>
                  <a:gd name="T61" fmla="*/ 382055 h 446935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696561"/>
                  <a:gd name="T94" fmla="*/ 0 h 4469351"/>
                  <a:gd name="T95" fmla="*/ 2696561 w 2696561"/>
                  <a:gd name="T96" fmla="*/ 4469351 h 446935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696561" h="4469351">
                    <a:moveTo>
                      <a:pt x="0" y="3181349"/>
                    </a:moveTo>
                    <a:cubicBezTo>
                      <a:pt x="0" y="2863088"/>
                      <a:pt x="193501" y="2590021"/>
                      <a:pt x="469273" y="2473380"/>
                    </a:cubicBezTo>
                    <a:lnTo>
                      <a:pt x="504360" y="2462488"/>
                    </a:lnTo>
                    <a:lnTo>
                      <a:pt x="480923" y="2419310"/>
                    </a:lnTo>
                    <a:cubicBezTo>
                      <a:pt x="446541" y="2338022"/>
                      <a:pt x="427529" y="2248650"/>
                      <a:pt x="427529" y="2154838"/>
                    </a:cubicBezTo>
                    <a:cubicBezTo>
                      <a:pt x="427529" y="1873400"/>
                      <a:pt x="598641" y="1631928"/>
                      <a:pt x="842506" y="1528782"/>
                    </a:cubicBezTo>
                    <a:lnTo>
                      <a:pt x="875314" y="1518598"/>
                    </a:lnTo>
                    <a:lnTo>
                      <a:pt x="878354" y="1458397"/>
                    </a:lnTo>
                    <a:cubicBezTo>
                      <a:pt x="919195" y="1056241"/>
                      <a:pt x="1221479" y="731374"/>
                      <a:pt x="1612563" y="656441"/>
                    </a:cubicBezTo>
                    <a:lnTo>
                      <a:pt x="1727078" y="645617"/>
                    </a:lnTo>
                    <a:lnTo>
                      <a:pt x="1731164" y="635071"/>
                    </a:lnTo>
                    <a:cubicBezTo>
                      <a:pt x="1743796" y="600804"/>
                      <a:pt x="1758450" y="559446"/>
                      <a:pt x="1775523" y="509345"/>
                    </a:cubicBezTo>
                    <a:cubicBezTo>
                      <a:pt x="1873400" y="143127"/>
                      <a:pt x="1828412" y="169782"/>
                      <a:pt x="1854856" y="0"/>
                    </a:cubicBezTo>
                    <a:cubicBezTo>
                      <a:pt x="1897858" y="149940"/>
                      <a:pt x="1976581" y="246306"/>
                      <a:pt x="2007676" y="420056"/>
                    </a:cubicBezTo>
                    <a:cubicBezTo>
                      <a:pt x="2031975" y="493472"/>
                      <a:pt x="2044367" y="569863"/>
                      <a:pt x="2053783" y="646999"/>
                    </a:cubicBezTo>
                    <a:lnTo>
                      <a:pt x="2058202" y="686403"/>
                    </a:lnTo>
                    <a:lnTo>
                      <a:pt x="2139884" y="711759"/>
                    </a:lnTo>
                    <a:cubicBezTo>
                      <a:pt x="2467019" y="850125"/>
                      <a:pt x="2696560" y="1174051"/>
                      <a:pt x="2696560" y="1551588"/>
                    </a:cubicBezTo>
                    <a:lnTo>
                      <a:pt x="2693418" y="1613811"/>
                    </a:lnTo>
                    <a:lnTo>
                      <a:pt x="2693418" y="3509677"/>
                    </a:lnTo>
                    <a:lnTo>
                      <a:pt x="2696561" y="3571920"/>
                    </a:lnTo>
                    <a:lnTo>
                      <a:pt x="2693418" y="3634162"/>
                    </a:lnTo>
                    <a:lnTo>
                      <a:pt x="2693418" y="3661270"/>
                    </a:lnTo>
                    <a:lnTo>
                      <a:pt x="2692049" y="3661270"/>
                    </a:lnTo>
                    <a:lnTo>
                      <a:pt x="2691928" y="3663677"/>
                    </a:lnTo>
                    <a:cubicBezTo>
                      <a:pt x="2645970" y="4116212"/>
                      <a:pt x="2263790" y="4469351"/>
                      <a:pt x="1799130" y="4469351"/>
                    </a:cubicBezTo>
                    <a:cubicBezTo>
                      <a:pt x="1427402" y="4469351"/>
                      <a:pt x="1108461" y="4243342"/>
                      <a:pt x="972224" y="3921241"/>
                    </a:cubicBezTo>
                    <a:lnTo>
                      <a:pt x="971445" y="3919113"/>
                    </a:lnTo>
                    <a:lnTo>
                      <a:pt x="923199" y="3934089"/>
                    </a:lnTo>
                    <a:cubicBezTo>
                      <a:pt x="873181" y="3944324"/>
                      <a:pt x="821393" y="3949699"/>
                      <a:pt x="768350" y="3949699"/>
                    </a:cubicBezTo>
                    <a:cubicBezTo>
                      <a:pt x="344002" y="3949699"/>
                      <a:pt x="0" y="3605697"/>
                      <a:pt x="0" y="3181349"/>
                    </a:cubicBezTo>
                    <a:close/>
                  </a:path>
                </a:pathLst>
              </a:custGeom>
              <a:solidFill>
                <a:srgbClr val="FDEBB0"/>
              </a:solidFill>
              <a:ln>
                <a:noFill/>
              </a:ln>
            </p:spPr>
            <p:txBody>
              <a:bodyPr anchor="ctr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425172" y="5235953"/>
                <a:ext cx="18028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 smtClean="0">
                    <a:solidFill>
                      <a:srgbClr val="C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Thanh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rgbClr val="C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mai</a:t>
                </a:r>
                <a:endParaRPr lang="en-US" sz="28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450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2048</TotalTime>
  <Words>1634</Words>
  <Application>Microsoft Office PowerPoint</Application>
  <PresentationFormat>Widescreen</PresentationFormat>
  <Paragraphs>113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微软雅黑</vt:lpstr>
      <vt:lpstr>Arial</vt:lpstr>
      <vt:lpstr>Arial-Rounded</vt:lpstr>
      <vt:lpstr>Calibri</vt:lpstr>
      <vt:lpstr>Calibri Light</vt:lpstr>
      <vt:lpstr>等线</vt:lpstr>
      <vt:lpstr>iCiel Cadena</vt:lpstr>
      <vt:lpstr>iCiel Crocante</vt:lpstr>
      <vt:lpstr>iCiel Nabila</vt:lpstr>
      <vt:lpstr>inpin heiti</vt:lpstr>
      <vt:lpstr>r0c0i Linotte</vt:lpstr>
      <vt:lpstr>SVN-Gretoon</vt:lpstr>
      <vt:lpstr>Times New Roman</vt:lpstr>
      <vt:lpstr>方正粗圆_GBK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85</cp:revision>
  <dcterms:created xsi:type="dcterms:W3CDTF">2021-06-17T09:40:01Z</dcterms:created>
  <dcterms:modified xsi:type="dcterms:W3CDTF">2021-06-25T12:00:40Z</dcterms:modified>
</cp:coreProperties>
</file>