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264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>
        <p:scale>
          <a:sx n="66" d="100"/>
          <a:sy n="66" d="100"/>
        </p:scale>
        <p:origin x="-4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06/07/2021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06/07/2021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06/07/2021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06/07/2021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06/07/2021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06/07/2021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06/07/2021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06/07/2021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06/07/2021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06/07/2021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06/07/2021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06/07/2021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06/07/2021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xmlns="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xmlns="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xmlns="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xmlns="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8171" y="2080798"/>
            <a:ext cx="575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VIẾT ĐOẠN </a:t>
            </a:r>
          </a:p>
        </p:txBody>
      </p:sp>
      <p:sp>
        <p:nvSpPr>
          <p:cNvPr id="1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512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 4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xmlns="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xmlns="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xmlns="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xmlns="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7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-Roudend"/>
                  <a:cs typeface="Arial" panose="020B0604020202020204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2964888" y="2329711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-Roudend"/>
                  <a:cs typeface="Arial" panose="020B0604020202020204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4926BE0-6FEB-4035-95CC-8282BD1C87A0}"/>
              </a:ext>
            </a:extLst>
          </p:cNvPr>
          <p:cNvGrpSpPr/>
          <p:nvPr/>
        </p:nvGrpSpPr>
        <p:grpSpPr>
          <a:xfrm>
            <a:off x="4901326" y="3806595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-Roudend"/>
                  <a:cs typeface="Arial" panose="020B0604020202020204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endParaRPr>
            </a:p>
          </p:txBody>
        </p:sp>
      </p:grpSp>
      <p:sp>
        <p:nvSpPr>
          <p:cNvPr id="3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109088" y="1158255"/>
            <a:ext cx="7194570" cy="24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2862" y="299156"/>
            <a:ext cx="97708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Nói về một hoạt động của các bạn nhỏ trong tranh.</a:t>
            </a:r>
            <a:endParaRPr lang="vi-VN" sz="31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9532" y="279550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098" y="4044617"/>
            <a:ext cx="135663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Hoạt động các bạn tham gia là gì?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Hoạt động đó cần mấy người?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Dụng cụ để thực hiện hoạt động?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Em đoán xem các bạn cảm thấy thế nào khi tham gia hoạt động?</a:t>
            </a:r>
            <a:endParaRPr lang="en-US" sz="2800" b="1" dirty="0">
              <a:solidFill>
                <a:srgbClr val="002060"/>
              </a:solidFill>
              <a:latin typeface="Arial-Roudend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770278" y="1945787"/>
            <a:ext cx="2482090" cy="1271511"/>
            <a:chOff x="3759267" y="334167"/>
            <a:chExt cx="5621970" cy="1418267"/>
          </a:xfrm>
        </p:grpSpPr>
        <p:sp>
          <p:nvSpPr>
            <p:cNvPr id="11" name="Cloud Callout 10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-Rounded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42" y="3325388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029251" y="1016000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29251" y="4236870"/>
            <a:ext cx="8319435" cy="1181362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36132" y="275846"/>
            <a:ext cx="6415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Arial-Roudend"/>
                <a:cs typeface="Arial" panose="020B0604020202020204" pitchFamily="34" charset="0"/>
              </a:rPr>
              <a:t>1. Hoạt </a:t>
            </a:r>
            <a:r>
              <a:rPr lang="en-US" sz="2800" b="1" dirty="0">
                <a:solidFill>
                  <a:srgbClr val="008000"/>
                </a:solidFill>
                <a:latin typeface="Arial-Roudend"/>
                <a:cs typeface="Arial" panose="020B0604020202020204" pitchFamily="34" charset="0"/>
              </a:rPr>
              <a:t>động các bạn tham gia là gì?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3583" y="4236870"/>
            <a:ext cx="7849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Các bạn tham gia chơi: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-Roudend"/>
                <a:cs typeface="Arial" panose="020B0604020202020204" pitchFamily="34" charset="0"/>
              </a:rPr>
              <a:t>kéo co, nhảy dây, đá cầu.</a:t>
            </a:r>
            <a:endParaRPr lang="en-US" sz="2800" b="1" dirty="0">
              <a:solidFill>
                <a:srgbClr val="FF0000"/>
              </a:solidFill>
              <a:latin typeface="Arial-Rouden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029250" y="914400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29251" y="3833322"/>
            <a:ext cx="8319435" cy="2117535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38297" y="202993"/>
            <a:ext cx="5811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Hoạt 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đó cần mấy người?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4399" y="4005897"/>
            <a:ext cx="78491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Trò chơi kéo co: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chia thành </a:t>
            </a:r>
            <a:r>
              <a:rPr lang="en-US" sz="2800" b="1" dirty="0" smtClean="0">
                <a:solidFill>
                  <a:srgbClr val="FF0000"/>
                </a:solidFill>
                <a:latin typeface="Arial-Roudend"/>
                <a:cs typeface="Arial" panose="020B0604020202020204" pitchFamily="34" charset="0"/>
              </a:rPr>
              <a:t>2 đội</a:t>
            </a:r>
            <a:r>
              <a:rPr lang="en-US" sz="2800" b="1" dirty="0" smtClean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, mỗi đội </a:t>
            </a:r>
            <a:r>
              <a:rPr lang="en-US" sz="2800" b="1" dirty="0" smtClean="0">
                <a:solidFill>
                  <a:srgbClr val="FF0000"/>
                </a:solidFill>
                <a:latin typeface="Arial-Roudend"/>
                <a:cs typeface="Arial" panose="020B0604020202020204" pitchFamily="34" charset="0"/>
              </a:rPr>
              <a:t>4 thành viên</a:t>
            </a:r>
            <a:r>
              <a:rPr lang="en-US" sz="2800" b="1" dirty="0" smtClean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Trò chơi đá cầu: </a:t>
            </a:r>
            <a:r>
              <a:rPr lang="en-US" sz="2800" b="1" dirty="0" smtClean="0">
                <a:solidFill>
                  <a:srgbClr val="FF0000"/>
                </a:solidFill>
                <a:latin typeface="Arial-Roudend"/>
                <a:cs typeface="Arial" panose="020B0604020202020204" pitchFamily="34" charset="0"/>
              </a:rPr>
              <a:t>2 bạn.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Trò chơi nhảy dây: </a:t>
            </a:r>
            <a:r>
              <a:rPr lang="en-US" sz="2800" b="1" dirty="0" smtClean="0">
                <a:solidFill>
                  <a:srgbClr val="FF0000"/>
                </a:solidFill>
                <a:latin typeface="Arial-Roudend"/>
                <a:cs typeface="Arial" panose="020B0604020202020204" pitchFamily="34" charset="0"/>
              </a:rPr>
              <a:t>3 bạn.</a:t>
            </a:r>
            <a:endParaRPr lang="en-US" sz="2800" b="1" dirty="0">
              <a:solidFill>
                <a:srgbClr val="FF0000"/>
              </a:solidFill>
              <a:latin typeface="Arial-Rouden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029251" y="1016000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29251" y="4178814"/>
            <a:ext cx="8319435" cy="1539816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76207" y="275846"/>
            <a:ext cx="6335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Dụng 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 để thực hiện hoạt động?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3583" y="4236870"/>
            <a:ext cx="78491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Hoạt động đá cầu: </a:t>
            </a:r>
            <a:r>
              <a:rPr lang="en-US" sz="2800" b="1" dirty="0" smtClean="0">
                <a:solidFill>
                  <a:srgbClr val="FF0000"/>
                </a:solidFill>
                <a:latin typeface="Arial-Roudend"/>
                <a:cs typeface="Arial" panose="020B0604020202020204" pitchFamily="34" charset="0"/>
              </a:rPr>
              <a:t>quả cầu.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Hoạt động nhảy dây: </a:t>
            </a:r>
            <a:r>
              <a:rPr lang="en-US" sz="2800" b="1" dirty="0" smtClean="0">
                <a:solidFill>
                  <a:srgbClr val="FF0000"/>
                </a:solidFill>
                <a:latin typeface="Arial-Roudend"/>
                <a:cs typeface="Arial" panose="020B0604020202020204" pitchFamily="34" charset="0"/>
              </a:rPr>
              <a:t>dây nhảy.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Hoạt động kéo co: </a:t>
            </a:r>
            <a:r>
              <a:rPr lang="en-US" sz="2800" b="1" dirty="0" smtClean="0">
                <a:solidFill>
                  <a:srgbClr val="FF0000"/>
                </a:solidFill>
                <a:latin typeface="Arial-Roudend"/>
                <a:cs typeface="Arial" panose="020B0604020202020204" pitchFamily="34" charset="0"/>
              </a:rPr>
              <a:t>dây thừng có.</a:t>
            </a:r>
            <a:endParaRPr lang="en-US" sz="2800" b="1" dirty="0">
              <a:solidFill>
                <a:srgbClr val="FF0000"/>
              </a:solidFill>
              <a:latin typeface="Arial-Rouden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7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029251" y="1494971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43765" y="4556184"/>
            <a:ext cx="8319435" cy="1181362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5254" y="203347"/>
            <a:ext cx="1011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Em 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 xem các bạn cảm thấy thế nào khi 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hoạt động đó?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419" y="4637563"/>
            <a:ext cx="80842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Arial-Roudend"/>
                <a:cs typeface="Arial" panose="020B0604020202020204" pitchFamily="34" charset="0"/>
              </a:rPr>
              <a:t>Các bạn nhỏ đều rất vui và háo hức vì trên khuôn mặt của các bạn hiện lên vẻ tươi vui.</a:t>
            </a:r>
            <a:endParaRPr lang="en-US" sz="2800" b="1" dirty="0">
              <a:solidFill>
                <a:srgbClr val="FF0000"/>
              </a:solidFill>
              <a:latin typeface="Arial-Rouden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1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8444" y="246387"/>
            <a:ext cx="97708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008000"/>
                </a:solidFill>
                <a:latin typeface="Arial-Roudend"/>
                <a:cs typeface="Arial" pitchFamily="34" charset="0"/>
              </a:rPr>
              <a:t>Viết 3-4 câu kể về một hoạt động thể thao hoặc một trò chơi em đã tham gia ở trường.</a:t>
            </a:r>
            <a:endParaRPr lang="vi-VN" sz="3100" b="1" dirty="0">
              <a:solidFill>
                <a:srgbClr val="008000"/>
              </a:solidFill>
              <a:latin typeface="Arial-Roudend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9532" y="279550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43" y="1493268"/>
            <a:ext cx="9193386" cy="30556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74996" y="1682267"/>
            <a:ext cx="10458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nded"/>
                <a:cs typeface="Arial" panose="020B0604020202020204" pitchFamily="34" charset="0"/>
              </a:rPr>
              <a:t>Hoạt động thể thao hoặc trò chơi em đã tham gia là gì?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nded"/>
                <a:cs typeface="Arial" panose="020B0604020202020204" pitchFamily="34" charset="0"/>
              </a:rPr>
              <a:t>Em tham gia cùng với ai, ở đâu?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Arial-Rounded"/>
                <a:cs typeface="Arial" panose="020B0604020202020204" pitchFamily="34" charset="0"/>
              </a:rPr>
              <a:t>Em cảm thấy thế nào khi tham gia họat động đó?</a:t>
            </a:r>
            <a:endParaRPr lang="en-US" sz="2800" b="1" dirty="0">
              <a:solidFill>
                <a:srgbClr val="002060"/>
              </a:solidFill>
              <a:latin typeface="Arial-Rounded"/>
              <a:cs typeface="Arial" panose="020B0604020202020204" pitchFamily="34" charset="0"/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68" y="4031938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046" y="4134505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137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6685" y="1403128"/>
            <a:ext cx="10755086" cy="453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Arial-Roudend"/>
              </a:rPr>
              <a:t>      </a:t>
            </a:r>
            <a:r>
              <a:rPr lang="en-US" sz="2800" b="1" dirty="0" smtClean="0">
                <a:solidFill>
                  <a:srgbClr val="002060"/>
                </a:solidFill>
                <a:latin typeface="Arial-Roudend"/>
              </a:rPr>
              <a:t>Năm lớp 1 vừa qua, nhà trường có tổ chức cho chúng em đi tham quan ở khu  vui chơi Kidcity. </a:t>
            </a:r>
            <a:r>
              <a:rPr lang="vi-VN" sz="2800" b="1" dirty="0" smtClean="0">
                <a:solidFill>
                  <a:srgbClr val="002060"/>
                </a:solidFill>
                <a:latin typeface="Arial-Roudend"/>
              </a:rPr>
              <a:t>Khi </a:t>
            </a:r>
            <a:r>
              <a:rPr lang="vi-VN" sz="2800" b="1" dirty="0">
                <a:solidFill>
                  <a:srgbClr val="002060"/>
                </a:solidFill>
                <a:latin typeface="Arial-Roudend"/>
              </a:rPr>
              <a:t>đến Kizcity, em và các bạn trải nghiệm rất nhiều ngành nghề khác nhau như làm bánh, thợ sửa xe, điều dưỡng ở bệnh viện nhi, lính cứu hoả,…Em thích nhất là nghề điều dưỡng. Ở đấy, em học được cách chăm sóc trẻ sơ </a:t>
            </a:r>
            <a:r>
              <a:rPr lang="vi-VN" sz="2800" b="1" dirty="0" smtClean="0">
                <a:solidFill>
                  <a:srgbClr val="002060"/>
                </a:solidFill>
                <a:latin typeface="Arial-Roudend"/>
              </a:rPr>
              <a:t>sinh</a:t>
            </a:r>
            <a:r>
              <a:rPr lang="en-US" sz="2800" b="1" dirty="0" smtClean="0">
                <a:solidFill>
                  <a:srgbClr val="002060"/>
                </a:solidFill>
                <a:latin typeface="Arial-Roudend"/>
              </a:rPr>
              <a:t>. </a:t>
            </a:r>
            <a:r>
              <a:rPr lang="vi-VN" sz="2800" b="1" dirty="0" smtClean="0">
                <a:solidFill>
                  <a:srgbClr val="002060"/>
                </a:solidFill>
                <a:latin typeface="Arial-Roudend"/>
              </a:rPr>
              <a:t>Em </a:t>
            </a:r>
            <a:r>
              <a:rPr lang="vi-VN" sz="2800" b="1" dirty="0">
                <a:solidFill>
                  <a:srgbClr val="002060"/>
                </a:solidFill>
                <a:latin typeface="Arial-Roudend"/>
              </a:rPr>
              <a:t>cảm thấy chuyến tham quan thật đặc sắc và thú </a:t>
            </a:r>
            <a:r>
              <a:rPr lang="vi-VN" sz="2800" b="1" dirty="0" smtClean="0">
                <a:solidFill>
                  <a:srgbClr val="002060"/>
                </a:solidFill>
                <a:latin typeface="Arial-Roudend"/>
              </a:rPr>
              <a:t>vị</a:t>
            </a:r>
            <a:r>
              <a:rPr lang="en-US" sz="2800" b="1" dirty="0" smtClean="0">
                <a:solidFill>
                  <a:srgbClr val="002060"/>
                </a:solidFill>
                <a:latin typeface="Arial-Roudend"/>
              </a:rPr>
              <a:t>.</a:t>
            </a:r>
            <a:endParaRPr lang="en-US" sz="2800" dirty="0">
              <a:solidFill>
                <a:srgbClr val="002060"/>
              </a:solidFill>
              <a:latin typeface="Arial-Rouden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21538" y="145143"/>
            <a:ext cx="4105379" cy="1257985"/>
            <a:chOff x="3759267" y="334167"/>
            <a:chExt cx="5621970" cy="1403180"/>
          </a:xfrm>
        </p:grpSpPr>
        <p:sp>
          <p:nvSpPr>
            <p:cNvPr id="6" name="Cloud Callout 5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23658" y="688205"/>
              <a:ext cx="4919222" cy="6522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Arial-Rounded"/>
                  <a:ea typeface="Arial-Rounded" panose="020B0500000000000000" pitchFamily="34" charset="0"/>
                  <a:cs typeface="Arial" panose="020B0604020202020204" pitchFamily="34" charset="0"/>
                </a:rPr>
                <a:t>Bài văn tham khảo</a:t>
              </a:r>
              <a:endParaRPr lang="en-US" sz="3200" b="1" dirty="0" smtClean="0">
                <a:solidFill>
                  <a:srgbClr val="FF0000"/>
                </a:solidFill>
                <a:latin typeface="Arial-Rounded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671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456</Words>
  <Application>Microsoft Office PowerPoint</Application>
  <PresentationFormat>Custom</PresentationFormat>
  <Paragraphs>43</Paragraphs>
  <Slides>10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186</cp:revision>
  <dcterms:created xsi:type="dcterms:W3CDTF">2021-05-29T04:05:18Z</dcterms:created>
  <dcterms:modified xsi:type="dcterms:W3CDTF">2021-07-06T14:34:50Z</dcterms:modified>
</cp:coreProperties>
</file>