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7" r:id="rId6"/>
    <p:sldId id="268" r:id="rId7"/>
    <p:sldId id="269" r:id="rId8"/>
    <p:sldId id="27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184FF-5EB7-4D0E-B7F0-A52B89E22CC5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57CDC-5029-4BD9-A555-3923AD802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8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49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435A-B67E-4AC1-8D63-9F265608182F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4D6D-2C9C-42DF-9E3A-30391FBB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2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435A-B67E-4AC1-8D63-9F265608182F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4D6D-2C9C-42DF-9E3A-30391FBB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9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435A-B67E-4AC1-8D63-9F265608182F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4D6D-2C9C-42DF-9E3A-30391FBB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7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435A-B67E-4AC1-8D63-9F265608182F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4D6D-2C9C-42DF-9E3A-30391FBB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0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435A-B67E-4AC1-8D63-9F265608182F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4D6D-2C9C-42DF-9E3A-30391FBB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7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435A-B67E-4AC1-8D63-9F265608182F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4D6D-2C9C-42DF-9E3A-30391FBB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435A-B67E-4AC1-8D63-9F265608182F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4D6D-2C9C-42DF-9E3A-30391FBB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1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435A-B67E-4AC1-8D63-9F265608182F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4D6D-2C9C-42DF-9E3A-30391FBB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9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435A-B67E-4AC1-8D63-9F265608182F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4D6D-2C9C-42DF-9E3A-30391FBB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435A-B67E-4AC1-8D63-9F265608182F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4D6D-2C9C-42DF-9E3A-30391FBB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5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435A-B67E-4AC1-8D63-9F265608182F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4D6D-2C9C-42DF-9E3A-30391FBB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6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C435A-B67E-4AC1-8D63-9F265608182F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A4D6D-2C9C-42DF-9E3A-30391FBB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" y="188"/>
            <a:ext cx="6857624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839286" y="911866"/>
            <a:ext cx="6358597" cy="137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4172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3: </a:t>
            </a: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phòng</a:t>
            </a:r>
            <a:r>
              <a:rPr lang="en-US" altLang="zh-CN" sz="4172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tránh</a:t>
            </a:r>
            <a:r>
              <a:rPr lang="en-US" altLang="zh-CN" sz="4172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ngộ</a:t>
            </a:r>
            <a:r>
              <a:rPr lang="en-US" altLang="zh-CN" sz="4172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độc</a:t>
            </a:r>
            <a:r>
              <a:rPr lang="en-US" altLang="zh-CN" sz="4172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khi</a:t>
            </a:r>
            <a:r>
              <a:rPr lang="en-US" altLang="zh-CN" sz="4172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ở </a:t>
            </a: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nhà</a:t>
            </a:r>
            <a:endParaRPr lang="zh-CN" altLang="en-US" sz="4172" b="1" cap="all" dirty="0">
              <a:solidFill>
                <a:srgbClr val="00B05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39" y="586333"/>
            <a:ext cx="5391537" cy="5391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5385" y="4140587"/>
            <a:ext cx="2774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6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1527" y="847541"/>
            <a:ext cx="85482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70" y="-39147"/>
            <a:ext cx="344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47" y="2267638"/>
            <a:ext cx="10639425" cy="40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0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9499" cy="1415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815" y="304790"/>
            <a:ext cx="340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28509" y="304791"/>
            <a:ext cx="3699164" cy="8174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4763" y="457199"/>
            <a:ext cx="3948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170" y="1374316"/>
            <a:ext cx="10084811" cy="2671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171" y="4087091"/>
            <a:ext cx="10084811" cy="2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0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68" y="239425"/>
            <a:ext cx="4904077" cy="5561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317" y="239424"/>
            <a:ext cx="3667125" cy="55613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24427" y="5915028"/>
            <a:ext cx="3290466" cy="7000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7127" y="6038852"/>
            <a:ext cx="4235595" cy="7000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5" y="1039091"/>
            <a:ext cx="5632007" cy="4862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795" y="1039090"/>
            <a:ext cx="4838700" cy="486294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1085" y="6029332"/>
            <a:ext cx="5086783" cy="7000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95750" y="6024564"/>
            <a:ext cx="3534193" cy="7000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3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701"/>
            <a:ext cx="5289519" cy="4878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691" y="776719"/>
            <a:ext cx="5971310" cy="486208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23519" y="6024564"/>
            <a:ext cx="3019844" cy="7000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24394" y="6024564"/>
            <a:ext cx="2276887" cy="7000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623888"/>
            <a:ext cx="6981825" cy="529200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35812" y="6157915"/>
            <a:ext cx="7231640" cy="7000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 chai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" y="188"/>
            <a:ext cx="6259516" cy="6857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2729345"/>
            <a:ext cx="6788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817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110</Words>
  <Application>Microsoft Office PowerPoint</Application>
  <PresentationFormat>Widescreen</PresentationFormat>
  <Paragraphs>17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等线</vt:lpstr>
      <vt:lpstr>Times New Roman</vt:lpstr>
      <vt:lpstr>方正稚艺简体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TH_BaDinh-01</dc:creator>
  <cp:lastModifiedBy>Admin</cp:lastModifiedBy>
  <cp:revision>17</cp:revision>
  <dcterms:created xsi:type="dcterms:W3CDTF">2021-07-15T14:17:40Z</dcterms:created>
  <dcterms:modified xsi:type="dcterms:W3CDTF">2023-09-23T04:44:22Z</dcterms:modified>
</cp:coreProperties>
</file>