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8"/>
  </p:notesMasterIdLst>
  <p:sldIdLst>
    <p:sldId id="304" r:id="rId3"/>
    <p:sldId id="257" r:id="rId4"/>
    <p:sldId id="325" r:id="rId5"/>
    <p:sldId id="256" r:id="rId6"/>
    <p:sldId id="264" r:id="rId7"/>
    <p:sldId id="344" r:id="rId8"/>
    <p:sldId id="258" r:id="rId9"/>
    <p:sldId id="346" r:id="rId10"/>
    <p:sldId id="347" r:id="rId11"/>
    <p:sldId id="259" r:id="rId12"/>
    <p:sldId id="345" r:id="rId13"/>
    <p:sldId id="262" r:id="rId14"/>
    <p:sldId id="338" r:id="rId15"/>
    <p:sldId id="336" r:id="rId16"/>
    <p:sldId id="348" r:id="rId17"/>
    <p:sldId id="349" r:id="rId18"/>
    <p:sldId id="350" r:id="rId19"/>
    <p:sldId id="351" r:id="rId20"/>
    <p:sldId id="352" r:id="rId21"/>
    <p:sldId id="260" r:id="rId22"/>
    <p:sldId id="261" r:id="rId23"/>
    <p:sldId id="263" r:id="rId24"/>
    <p:sldId id="353" r:id="rId25"/>
    <p:sldId id="354" r:id="rId26"/>
    <p:sldId id="281" r:id="rId27"/>
  </p:sldIdLst>
  <p:sldSz cx="12192000" cy="6858000"/>
  <p:notesSz cx="6858000" cy="9144000"/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DEADA"/>
    <a:srgbClr val="95D207"/>
    <a:srgbClr val="FF0000"/>
    <a:srgbClr val="00FF00"/>
    <a:srgbClr val="FF99CC"/>
    <a:srgbClr val="FF00FF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3714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7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702" r:id="rId11"/>
    <p:sldLayoutId id="214748370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g"/><Relationship Id="rId5" Type="http://schemas.openxmlformats.org/officeDocument/2006/relationships/image" Target="../media/image24.png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3.xml"/><Relationship Id="rId3" Type="http://schemas.openxmlformats.org/officeDocument/2006/relationships/image" Target="../media/image25.png"/><Relationship Id="rId7" Type="http://schemas.openxmlformats.org/officeDocument/2006/relationships/slide" Target="slide19.xml"/><Relationship Id="rId12" Type="http://schemas.openxmlformats.org/officeDocument/2006/relationships/slide" Target="slide2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6" Type="http://schemas.openxmlformats.org/officeDocument/2006/relationships/slide" Target="slide18.xml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8.png"/><Relationship Id="rId7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2.jpg"/><Relationship Id="rId7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3.jpg"/><Relationship Id="rId7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4.jpg"/><Relationship Id="rId7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5.jpg"/><Relationship Id="rId7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8.xml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image" Target="../media/image9.jpeg"/><Relationship Id="rId10" Type="http://schemas.openxmlformats.org/officeDocument/2006/relationships/slide" Target="slide9.xm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9" name="Google Shape;189;p2"/>
          <p:cNvSpPr txBox="1"/>
          <p:nvPr/>
        </p:nvSpPr>
        <p:spPr>
          <a:xfrm>
            <a:off x="-205314" y="2348336"/>
            <a:ext cx="1238358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smtClean="0">
                <a:solidFill>
                  <a:schemeClr val="dk1"/>
                </a:solidFill>
              </a:rPr>
              <a:t>Chào mừng các em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smtClean="0">
                <a:solidFill>
                  <a:schemeClr val="dk1"/>
                </a:solidFill>
              </a:rPr>
              <a:t>đến với tiết học môn Toán</a:t>
            </a:r>
            <a:endParaRPr sz="66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59" y="4471954"/>
            <a:ext cx="2438774" cy="225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 cm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dm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25539C-D4A0-4F81-81D0-DD53BC46787C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xăng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ti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DE981B-4C5F-45D3-BD55-0EDA7069048E}"/>
                </a:ext>
              </a:extLst>
            </p:cNvPr>
            <p:cNvGrpSpPr/>
            <p:nvPr/>
          </p:nvGrpSpPr>
          <p:grpSpPr>
            <a:xfrm>
              <a:off x="9648967" y="-886421"/>
              <a:ext cx="6373837" cy="721583"/>
              <a:chOff x="1401943" y="2043414"/>
              <a:chExt cx="5809664" cy="9479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4D14A8-8B16-4D8C-AE06-3E9A7B01C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26595" b="75984"/>
              <a:stretch/>
            </p:blipFill>
            <p:spPr>
              <a:xfrm>
                <a:off x="1401943" y="2043415"/>
                <a:ext cx="5809664" cy="947955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962CDE9-6A10-4EE4-BB8A-709EAF50115A}"/>
                  </a:ext>
                </a:extLst>
              </p:cNvPr>
              <p:cNvSpPr/>
              <p:nvPr/>
            </p:nvSpPr>
            <p:spPr>
              <a:xfrm>
                <a:off x="1683260" y="2043414"/>
                <a:ext cx="4055669" cy="242607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2 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 dm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20 dm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80BD68-4FBF-4063-9243-40D4983FD565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đề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xi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F87D1B-DD06-48F7-AE4F-AECBB5FB467E}"/>
                </a:ext>
              </a:extLst>
            </p:cNvPr>
            <p:cNvGrpSpPr/>
            <p:nvPr/>
          </p:nvGrpSpPr>
          <p:grpSpPr>
            <a:xfrm>
              <a:off x="9444251" y="-1091819"/>
              <a:ext cx="7192657" cy="900751"/>
              <a:chOff x="1874653" y="2055304"/>
              <a:chExt cx="7905512" cy="9479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EEE8E1A-28F1-421A-B144-E4AC3EDE7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114" b="75984"/>
              <a:stretch/>
            </p:blipFill>
            <p:spPr>
              <a:xfrm>
                <a:off x="1874653" y="2055304"/>
                <a:ext cx="7905512" cy="947956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838DDF3-21EA-4BF2-8024-9373E5391DEB}"/>
                  </a:ext>
                </a:extLst>
              </p:cNvPr>
              <p:cNvSpPr/>
              <p:nvPr/>
            </p:nvSpPr>
            <p:spPr>
              <a:xfrm>
                <a:off x="2155969" y="2055304"/>
                <a:ext cx="7347070" cy="231477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0129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576256" y="1211843"/>
            <a:ext cx="2357790" cy="707888"/>
            <a:chOff x="1208564" y="356727"/>
            <a:chExt cx="1115184" cy="639767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445558" y="428900"/>
              <a:ext cx="878190" cy="49542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334639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B5894-4F24-4815-BB9B-61B2DCD14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776131" y="2284027"/>
            <a:ext cx="4411780" cy="2541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EEE41-F790-4543-8DA6-EC7E4D777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1271516" y="2396999"/>
            <a:ext cx="4411780" cy="25412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E37BD5-F729-44AE-9BE0-E00B1352C6EC}"/>
              </a:ext>
            </a:extLst>
          </p:cNvPr>
          <p:cNvSpPr txBox="1"/>
          <p:nvPr/>
        </p:nvSpPr>
        <p:spPr>
          <a:xfrm>
            <a:off x="220857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 dm =        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9C853-34F7-4AAD-B3DC-51EE9C702C68}"/>
              </a:ext>
            </a:extLst>
          </p:cNvPr>
          <p:cNvSpPr txBox="1"/>
          <p:nvPr/>
        </p:nvSpPr>
        <p:spPr>
          <a:xfrm>
            <a:off x="207732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cm =         dm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02155-ACE5-4778-A43E-272485820005}"/>
              </a:ext>
            </a:extLst>
          </p:cNvPr>
          <p:cNvSpPr/>
          <p:nvPr/>
        </p:nvSpPr>
        <p:spPr>
          <a:xfrm>
            <a:off x="3605170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77FA72-2E04-4010-9E59-7AA8B8665E53}"/>
              </a:ext>
            </a:extLst>
          </p:cNvPr>
          <p:cNvSpPr/>
          <p:nvPr/>
        </p:nvSpPr>
        <p:spPr>
          <a:xfrm>
            <a:off x="359453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EB8FF-6EA4-43CD-AC27-54A4B497E4EC}"/>
              </a:ext>
            </a:extLst>
          </p:cNvPr>
          <p:cNvSpPr txBox="1"/>
          <p:nvPr/>
        </p:nvSpPr>
        <p:spPr>
          <a:xfrm>
            <a:off x="662035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 dm =        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1A84F3-D1DB-4283-9509-68EEFDF9C68D}"/>
              </a:ext>
            </a:extLst>
          </p:cNvPr>
          <p:cNvSpPr txBox="1"/>
          <p:nvPr/>
        </p:nvSpPr>
        <p:spPr>
          <a:xfrm>
            <a:off x="648910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20 cm =         dm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5C59D5-C088-4779-8694-6B3FC7E6303C}"/>
              </a:ext>
            </a:extLst>
          </p:cNvPr>
          <p:cNvSpPr/>
          <p:nvPr/>
        </p:nvSpPr>
        <p:spPr>
          <a:xfrm>
            <a:off x="7985051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C50745-302C-47D8-BB36-7A6F2416E149}"/>
              </a:ext>
            </a:extLst>
          </p:cNvPr>
          <p:cNvSpPr/>
          <p:nvPr/>
        </p:nvSpPr>
        <p:spPr>
          <a:xfrm>
            <a:off x="800631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A3B5BD-C63A-4545-8A87-97F110095CFF}"/>
              </a:ext>
            </a:extLst>
          </p:cNvPr>
          <p:cNvSpPr/>
          <p:nvPr/>
        </p:nvSpPr>
        <p:spPr>
          <a:xfrm>
            <a:off x="3594535" y="3007998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0000"/>
                </a:solidFill>
              </a:rPr>
              <a:t>10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3E8931-FB0A-45AB-A683-952132F57177}"/>
              </a:ext>
            </a:extLst>
          </p:cNvPr>
          <p:cNvSpPr/>
          <p:nvPr/>
        </p:nvSpPr>
        <p:spPr>
          <a:xfrm>
            <a:off x="3608251" y="3746876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7579F7-8046-4294-AA5B-4D77F24BCDC3}"/>
              </a:ext>
            </a:extLst>
          </p:cNvPr>
          <p:cNvSpPr/>
          <p:nvPr/>
        </p:nvSpPr>
        <p:spPr>
          <a:xfrm>
            <a:off x="7982021" y="3001361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F77538-99DC-4541-B489-90A8EB14CF81}"/>
              </a:ext>
            </a:extLst>
          </p:cNvPr>
          <p:cNvSpPr/>
          <p:nvPr/>
        </p:nvSpPr>
        <p:spPr>
          <a:xfrm>
            <a:off x="8012308" y="3742174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1866725" y="445213"/>
            <a:ext cx="3980727" cy="649158"/>
            <a:chOff x="1344779" y="349714"/>
            <a:chExt cx="1936024" cy="58668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4878" y="407373"/>
              <a:ext cx="1735925" cy="5042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Tính 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(theo mẫu):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27800" cy="586689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3EB60E8-5076-4F8D-B535-525415CE1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624623" y="2842368"/>
            <a:ext cx="6103089" cy="2781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938D81-B4A8-4AD4-BDD4-44B4D10B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206331" y="2852557"/>
            <a:ext cx="5280069" cy="2770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33525-16B1-4349-9F71-BDC186D8E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7" t="12078" r="13393" b="59080"/>
          <a:stretch/>
        </p:blipFill>
        <p:spPr>
          <a:xfrm>
            <a:off x="2020186" y="1361651"/>
            <a:ext cx="7400261" cy="14807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58A5C8-D881-4711-8639-8E88114C74A4}"/>
              </a:ext>
            </a:extLst>
          </p:cNvPr>
          <p:cNvSpPr txBox="1"/>
          <p:nvPr/>
        </p:nvSpPr>
        <p:spPr>
          <a:xfrm>
            <a:off x="4505462" y="178326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+ 5 dm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81D1B-AAF3-4110-BC33-0F647E8BA2CA}"/>
              </a:ext>
            </a:extLst>
          </p:cNvPr>
          <p:cNvSpPr txBox="1"/>
          <p:nvPr/>
        </p:nvSpPr>
        <p:spPr>
          <a:xfrm>
            <a:off x="3481922" y="1783266"/>
            <a:ext cx="116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327765-A71F-42DD-90E8-D7FC8FE64F4C}"/>
              </a:ext>
            </a:extLst>
          </p:cNvPr>
          <p:cNvSpPr txBox="1"/>
          <p:nvPr/>
        </p:nvSpPr>
        <p:spPr>
          <a:xfrm>
            <a:off x="7172059" y="177307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17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36926-0EE9-43F9-8BAB-11315180C0AA}"/>
              </a:ext>
            </a:extLst>
          </p:cNvPr>
          <p:cNvSpPr txBox="1"/>
          <p:nvPr/>
        </p:nvSpPr>
        <p:spPr>
          <a:xfrm>
            <a:off x="1119779" y="354174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13 </a:t>
            </a:r>
            <a:r>
              <a:rPr lang="en-US" sz="2800" b="1" dirty="0">
                <a:solidFill>
                  <a:srgbClr val="002060"/>
                </a:solidFill>
              </a:rPr>
              <a:t>dm + 6 dm 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5EB8F-D4F2-4927-A820-21138FF605C6}"/>
              </a:ext>
            </a:extLst>
          </p:cNvPr>
          <p:cNvSpPr txBox="1"/>
          <p:nvPr/>
        </p:nvSpPr>
        <p:spPr>
          <a:xfrm>
            <a:off x="1119779" y="4232943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27 dm - 7 dm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A54879-1EF8-4FBB-9B49-A3B3E5271BDC}"/>
              </a:ext>
            </a:extLst>
          </p:cNvPr>
          <p:cNvSpPr txBox="1"/>
          <p:nvPr/>
        </p:nvSpPr>
        <p:spPr>
          <a:xfrm>
            <a:off x="6312012" y="3616177"/>
            <a:ext cx="416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dm + 4 dm - 3 dm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939872-A4DD-45B6-9768-0BA195853544}"/>
              </a:ext>
            </a:extLst>
          </p:cNvPr>
          <p:cNvSpPr txBox="1"/>
          <p:nvPr/>
        </p:nvSpPr>
        <p:spPr>
          <a:xfrm>
            <a:off x="6312012" y="4232943"/>
            <a:ext cx="4448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48 dm - 8 dm - 10 dm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D2CA8D-D085-448A-8C0D-A383FD4C7269}"/>
              </a:ext>
            </a:extLst>
          </p:cNvPr>
          <p:cNvSpPr txBox="1"/>
          <p:nvPr/>
        </p:nvSpPr>
        <p:spPr>
          <a:xfrm>
            <a:off x="3764060" y="353155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19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7BFD76-A138-4C4F-9245-DD2938E3C1A7}"/>
              </a:ext>
            </a:extLst>
          </p:cNvPr>
          <p:cNvSpPr txBox="1"/>
          <p:nvPr/>
        </p:nvSpPr>
        <p:spPr>
          <a:xfrm>
            <a:off x="3733478" y="421055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 dm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6B45CF-FD49-4DF0-9ED0-84D6C0AC6EF2}"/>
              </a:ext>
            </a:extLst>
          </p:cNvPr>
          <p:cNvSpPr txBox="1"/>
          <p:nvPr/>
        </p:nvSpPr>
        <p:spPr>
          <a:xfrm>
            <a:off x="10216709" y="354174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D09778-06AB-40A6-9DB0-7D24AE57DF30}"/>
              </a:ext>
            </a:extLst>
          </p:cNvPr>
          <p:cNvSpPr txBox="1"/>
          <p:nvPr/>
        </p:nvSpPr>
        <p:spPr>
          <a:xfrm>
            <a:off x="10186127" y="422074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30 dm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5C11C-DA21-4BE9-B571-CCE06A2B6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" r="2995" b="9923"/>
          <a:stretch/>
        </p:blipFill>
        <p:spPr>
          <a:xfrm>
            <a:off x="1573619" y="399006"/>
            <a:ext cx="8771860" cy="6059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487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9104392" y="5849596"/>
            <a:ext cx="2431057" cy="7765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BẮT ĐẦU</a:t>
            </a:r>
            <a:endParaRPr lang="es-CL" sz="3200" b="1" dirty="0"/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4302924" y="2460739"/>
            <a:ext cx="7510384" cy="3020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HƯỚNG DẪN</a:t>
            </a:r>
          </a:p>
          <a:p>
            <a:pPr algn="ctr"/>
            <a:r>
              <a:rPr lang="es-MX" sz="3200" b="1" dirty="0" err="1"/>
              <a:t>Người</a:t>
            </a:r>
            <a:r>
              <a:rPr lang="es-MX" sz="3200" b="1" dirty="0"/>
              <a:t> </a:t>
            </a:r>
            <a:r>
              <a:rPr lang="es-MX" sz="3200" b="1" dirty="0" err="1"/>
              <a:t>ngoài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muốn</a:t>
            </a:r>
            <a:r>
              <a:rPr lang="es-MX" sz="3200" b="1" dirty="0"/>
              <a:t> </a:t>
            </a:r>
            <a:r>
              <a:rPr lang="es-MX" sz="3200" b="1" dirty="0" err="1"/>
              <a:t>ghé</a:t>
            </a:r>
            <a:r>
              <a:rPr lang="es-MX" sz="3200" b="1" dirty="0"/>
              <a:t> </a:t>
            </a:r>
            <a:r>
              <a:rPr lang="es-MX" sz="3200" b="1" dirty="0" err="1"/>
              <a:t>thăm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trong</a:t>
            </a:r>
            <a:r>
              <a:rPr lang="es-MX" sz="3200" b="1" dirty="0"/>
              <a:t> </a:t>
            </a:r>
            <a:r>
              <a:rPr lang="es-MX" sz="3200" b="1" dirty="0" err="1"/>
              <a:t>dải</a:t>
            </a:r>
            <a:r>
              <a:rPr lang="es-MX" sz="3200" b="1" dirty="0"/>
              <a:t> </a:t>
            </a:r>
            <a:r>
              <a:rPr lang="es-MX" sz="3200" b="1" dirty="0" err="1"/>
              <a:t>ngân</a:t>
            </a:r>
            <a:r>
              <a:rPr lang="es-MX" sz="3200" b="1" dirty="0"/>
              <a:t> </a:t>
            </a:r>
            <a:r>
              <a:rPr lang="es-MX" sz="3200" b="1" dirty="0" err="1"/>
              <a:t>hà</a:t>
            </a:r>
            <a:r>
              <a:rPr lang="es-MX" sz="3200" b="1" dirty="0"/>
              <a:t>, </a:t>
            </a:r>
            <a:r>
              <a:rPr lang="es-MX" sz="3200" b="1" dirty="0" err="1"/>
              <a:t>các</a:t>
            </a:r>
            <a:r>
              <a:rPr lang="es-MX" sz="3200" b="1" dirty="0"/>
              <a:t> em </a:t>
            </a:r>
            <a:r>
              <a:rPr lang="es-MX" sz="3200" b="1" dirty="0" err="1"/>
              <a:t>hãy</a:t>
            </a:r>
            <a:r>
              <a:rPr lang="es-MX" sz="3200" b="1" dirty="0"/>
              <a:t> </a:t>
            </a:r>
            <a:r>
              <a:rPr lang="es-MX" sz="3200" b="1" dirty="0" err="1"/>
              <a:t>giúp</a:t>
            </a:r>
            <a:r>
              <a:rPr lang="es-MX" sz="3200" b="1" dirty="0"/>
              <a:t> </a:t>
            </a:r>
            <a:r>
              <a:rPr lang="es-MX" sz="3200" b="1" dirty="0" err="1"/>
              <a:t>bạn</a:t>
            </a:r>
            <a:r>
              <a:rPr lang="es-MX" sz="3200" b="1" dirty="0"/>
              <a:t> </a:t>
            </a:r>
            <a:r>
              <a:rPr lang="es-MX" sz="3200" b="1" dirty="0" err="1"/>
              <a:t>trả</a:t>
            </a:r>
            <a:r>
              <a:rPr lang="es-MX" sz="3200" b="1" dirty="0"/>
              <a:t> </a:t>
            </a:r>
            <a:r>
              <a:rPr lang="es-MX" sz="3200" b="1" dirty="0" err="1"/>
              <a:t>lời</a:t>
            </a:r>
            <a:r>
              <a:rPr lang="es-MX" sz="3200" b="1" dirty="0"/>
              <a:t> </a:t>
            </a:r>
            <a:r>
              <a:rPr lang="es-MX" sz="3200" b="1" dirty="0" err="1"/>
              <a:t>đúng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câu</a:t>
            </a:r>
            <a:r>
              <a:rPr lang="es-MX" sz="3200" b="1" dirty="0"/>
              <a:t> </a:t>
            </a:r>
            <a:r>
              <a:rPr lang="es-MX" sz="3200" b="1" dirty="0" err="1"/>
              <a:t>hỏi</a:t>
            </a:r>
            <a:r>
              <a:rPr lang="es-MX" sz="3200" b="1" dirty="0"/>
              <a:t> </a:t>
            </a:r>
            <a:r>
              <a:rPr lang="es-MX" sz="3200" b="1" dirty="0" err="1"/>
              <a:t>nhé</a:t>
            </a:r>
            <a:r>
              <a:rPr lang="es-MX" sz="3200" b="1" dirty="0"/>
              <a:t>!</a:t>
            </a:r>
            <a:endParaRPr lang="es-CL" sz="3200" b="1" dirty="0"/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789" y="889480"/>
            <a:ext cx="51467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18171" y="1161675"/>
            <a:ext cx="919091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Kim</a:t>
            </a:r>
            <a:endParaRPr lang="es-CL" sz="1600" b="1" dirty="0"/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Mộc</a:t>
            </a:r>
            <a:endParaRPr lang="es-CL" sz="1600" b="1" dirty="0"/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7342542" y="4702079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Thủy</a:t>
            </a:r>
            <a:endParaRPr lang="es-MX" sz="1600" b="1" dirty="0"/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Hỏa</a:t>
            </a:r>
            <a:endParaRPr lang="es-CL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7A2A1-39BC-4E06-A505-48FB61498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135" y1="55959" x2="31135" y2="55959"/>
                        <a14:foregroundMark x1="30607" y1="53368" x2="30607" y2="53368"/>
                        <a14:foregroundMark x1="28496" y1="56477" x2="28496" y2="56477"/>
                        <a14:foregroundMark x1="26649" y1="54404" x2="26649" y2="54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883" y="3858993"/>
            <a:ext cx="4490713" cy="2286829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0689325D-FA93-499A-9425-647B0D12A0DF}"/>
              </a:ext>
            </a:extLst>
          </p:cNvPr>
          <p:cNvSpPr/>
          <p:nvPr/>
        </p:nvSpPr>
        <p:spPr>
          <a:xfrm>
            <a:off x="3664201" y="4552407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mộc</a:t>
            </a:r>
            <a:endParaRPr lang="es-MX" sz="1600" b="1" dirty="0"/>
          </a:p>
        </p:txBody>
      </p:sp>
      <p:sp>
        <p:nvSpPr>
          <p:cNvPr id="2" name="Notched Right Arrow 1">
            <a:hlinkClick r:id="rId13" action="ppaction://hlinksldjump"/>
          </p:cNvPr>
          <p:cNvSpPr/>
          <p:nvPr/>
        </p:nvSpPr>
        <p:spPr>
          <a:xfrm>
            <a:off x="5305872" y="6002249"/>
            <a:ext cx="826278" cy="79683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65 C 0.07748 -0.48542 0.08789 -0.48519 0.09818 -0.48403 C 0.10039 -0.4838 0.10248 -0.48287 0.10469 -0.48218 C 0.10612 -0.48172 0.10743 -0.48033 0.10886 -0.48033 L 0.23855 -0.47824 C 0.24102 -0.47894 0.24987 -0.48102 0.25248 -0.48218 C 0.25365 -0.48264 0.25456 -0.4838 0.25573 -0.48403 C 0.25821 -0.48449 0.26068 -0.48403 0.26329 -0.48403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54 C 0.39753 -0.44491 0.39896 -0.43959 0.40039 -0.43472 C 0.40105 -0.43264 0.40196 -0.43102 0.40261 -0.42894 C 0.40313 -0.42709 0.40313 -0.425 0.40365 -0.42315 C 0.40495 -0.41922 0.40651 -0.41551 0.40795 -0.41181 L 0.41003 -0.40602 C 0.41276 -0.39167 0.40912 -0.40949 0.41329 -0.39468 C 0.41381 -0.39283 0.41381 -0.39074 0.41433 -0.38889 C 0.41563 -0.38496 0.41719 -0.38125 0.41862 -0.37755 L 0.42071 -0.37176 L 0.42292 -0.36597 C 0.42539 -0.35278 0.42214 -0.36922 0.42618 -0.35278 C 0.42657 -0.35093 0.4267 -0.34885 0.42722 -0.34699 C 0.42995 -0.33542 0.42839 -0.34329 0.43151 -0.3338 C 0.4323 -0.33125 0.43282 -0.32847 0.4336 -0.32616 C 0.4336 -0.32593 0.43894 -0.31181 0.43998 -0.30903 L 0.44219 -0.30324 C 0.44258 -0.30139 0.44271 -0.29931 0.44323 -0.29746 C 0.44454 -0.29352 0.44753 -0.28611 0.44753 -0.28588 C 0.44935 -0.27593 0.44792 -0.28195 0.45287 -0.26898 L 0.45495 -0.2632 L 0.45717 -0.25741 C 0.45964 -0.24398 0.45612 -0.26042 0.46146 -0.24607 C 0.46459 -0.23773 0.45899 -0.2382 0.4668 -0.22894 L 0.47006 -0.22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1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8 L 0.60938 -0.13125 C 0.61927 -0.15972 0.61016 -0.13658 0.61901 -0.1544 C 0.62019 -0.15695 0.62097 -0.15996 0.62214 -0.16204 C 0.62305 -0.16366 0.62448 -0.16435 0.62539 -0.16597 C 0.6293 -0.17269 0.62774 -0.17269 0.63073 -0.17917 C 0.63164 -0.18125 0.63295 -0.18287 0.63399 -0.18496 C 0.63516 -0.18727 0.63607 -0.19005 0.63711 -0.1926 C 0.63789 -0.19445 0.63842 -0.19653 0.63933 -0.19838 C 0.64128 -0.20232 0.64362 -0.20602 0.64571 -0.20972 L 0.64896 -0.21551 C 0.65 -0.22107 0.64987 -0.22199 0.65222 -0.22685 C 0.65313 -0.22894 0.65443 -0.23056 0.65534 -0.23264 C 0.65625 -0.23426 0.65664 -0.23658 0.65756 -0.2382 C 0.66003 -0.24352 0.66185 -0.2456 0.66498 -0.24977 C 0.66758 -0.25672 0.66914 -0.26158 0.67357 -0.2669 L 0.67995 -0.27454 C 0.68503 -0.28635 0.68191 -0.27986 0.68959 -0.29352 C 0.69076 -0.29537 0.69219 -0.29676 0.69284 -0.29931 C 0.69688 -0.31343 0.69284 -0.30093 0.69818 -0.3125 C 0.70274 -0.32222 0.69766 -0.31505 0.70352 -0.32222 C 0.70625 -0.33658 0.70235 -0.31945 0.70782 -0.33172 C 0.7086 -0.33334 0.70834 -0.33565 0.70886 -0.33727 C 0.70977 -0.33959 0.7112 -0.34097 0.71211 -0.34306 C 0.71289 -0.34491 0.71342 -0.34699 0.71433 -0.34885 C 0.71524 -0.35093 0.71654 -0.35255 0.71745 -0.35463 C 0.71836 -0.35625 0.71875 -0.35857 0.71967 -0.36019 C 0.72058 -0.36227 0.72188 -0.36389 0.72279 -0.36597 C 0.7237 -0.36783 0.72409 -0.37014 0.725 -0.37176 C 0.72592 -0.37338 0.72709 -0.37431 0.72826 -0.37547 C 0.72852 -0.37732 0.72852 -0.37963 0.7293 -0.38125 C 0.73282 -0.38912 0.73243 -0.38172 0.73243 -0.38681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27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46 -0.54352 L 0.32605 -0.06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 dm – 8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108961" y="2288441"/>
            <a:ext cx="2987040" cy="80645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08961" y="3675945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6" y="342899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3" y="473886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9CF2-73B9-43C3-8023-64CCB2474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693" y="1987901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44380C4D-DA77-4447-B58A-7DC9DE3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9D7CB9BB-A04C-41D2-B0F7-C00A22EDB42E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 dm + 4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31FEFF30-32AE-493D-A217-C266990B2C54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19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3033AFDD-5F3E-4173-ACB2-1628DA910C80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B3A869E3-F650-4CE3-A818-5C7A599715D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11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EAD7036E-90BB-422D-8E15-3DA0317A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9943448D-F3AD-4AD7-AA91-76390333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72" y="4643324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D0C1408-63F5-42FB-84C9-7CC75FBEED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5C0444-F409-476A-8C4D-E42658BDA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744" y="342899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32621B75-2404-4999-97CF-EB456C23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8CCABE5D-9A0B-425A-B4BE-AC9F484C1285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26 dm – 6 dm + 10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F6BDB212-7752-4D75-8DDF-352142AFB165}"/>
              </a:ext>
            </a:extLst>
          </p:cNvPr>
          <p:cNvSpPr/>
          <p:nvPr/>
        </p:nvSpPr>
        <p:spPr>
          <a:xfrm>
            <a:off x="3167835" y="5178138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30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10B9A188-418F-4A31-86B3-FCCF76AA3738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rgbClr val="00FF99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20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58DCB31C-BE52-46FC-82FA-472F0E00DEA4}"/>
              </a:ext>
            </a:extLst>
          </p:cNvPr>
          <p:cNvSpPr/>
          <p:nvPr/>
        </p:nvSpPr>
        <p:spPr>
          <a:xfrm>
            <a:off x="3084763" y="3561565"/>
            <a:ext cx="2987041" cy="806451"/>
          </a:xfrm>
          <a:prstGeom prst="roundRect">
            <a:avLst/>
          </a:prstGeom>
          <a:solidFill>
            <a:srgbClr val="FDEAD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61EBC355-C6C8-4048-B8DF-8CB7A147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E6ED03B8-64B0-48C7-9983-C16132F5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3332236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194DBD58-F5ED-4F6C-B35F-73818579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EE7183-2A36-4177-8061-9EBDA1AEB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417" y="493867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551804DA-6BC2-49F7-B677-5DAEC0BF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7EBDC7DF-12C2-427C-985F-80243BC7DFFD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 dm + 5 dm – 20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68A6578E-1A7E-45A5-8A2E-3ACB49AF66A9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5CD5D52A-5EDA-49D6-8EAF-4887E986D7BE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A. 35 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8FB8FA95-4313-4CEC-9750-BE6FF57D0E1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CAB2BA41-F09C-4C83-987C-C4CD576E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B1A34D3A-CC81-4F09-A7D2-16CC7101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7B577CCD-CC08-4EC9-9D4B-6F25A64CAB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D494B5-FA0A-46E4-8E1B-297972220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6437" y="3534295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marciano  png">
            <a:extLst>
              <a:ext uri="{FF2B5EF4-FFF2-40B4-BE49-F238E27FC236}">
                <a16:creationId xmlns:a16="http://schemas.microsoft.com/office/drawing/2014/main" id="{DF5CDE70-26DF-44CE-B6D5-97EAE7A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id="{9791D0FF-EFFA-4463-89D4-D08667693052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dm + 3 cm = ? cm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BUENO">
            <a:extLst>
              <a:ext uri="{FF2B5EF4-FFF2-40B4-BE49-F238E27FC236}">
                <a16:creationId xmlns:a16="http://schemas.microsoft.com/office/drawing/2014/main" id="{8276D17A-ADF0-4C46-88E4-5C60FD097253}"/>
              </a:ext>
            </a:extLst>
          </p:cNvPr>
          <p:cNvSpPr/>
          <p:nvPr/>
        </p:nvSpPr>
        <p:spPr>
          <a:xfrm>
            <a:off x="3219507" y="2444479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MALO1">
            <a:extLst>
              <a:ext uri="{FF2B5EF4-FFF2-40B4-BE49-F238E27FC236}">
                <a16:creationId xmlns:a16="http://schemas.microsoft.com/office/drawing/2014/main" id="{2E6BE29E-5708-49BB-88C4-C3E01D338FAC}"/>
              </a:ext>
            </a:extLst>
          </p:cNvPr>
          <p:cNvSpPr/>
          <p:nvPr/>
        </p:nvSpPr>
        <p:spPr>
          <a:xfrm>
            <a:off x="3219507" y="3756153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B. 23 cm 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MALO2">
            <a:extLst>
              <a:ext uri="{FF2B5EF4-FFF2-40B4-BE49-F238E27FC236}">
                <a16:creationId xmlns:a16="http://schemas.microsoft.com/office/drawing/2014/main" id="{D4E3CDE7-FDE5-4484-8B5C-ED35FCD2F7ED}"/>
              </a:ext>
            </a:extLst>
          </p:cNvPr>
          <p:cNvSpPr/>
          <p:nvPr/>
        </p:nvSpPr>
        <p:spPr>
          <a:xfrm>
            <a:off x="3319975" y="5162356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RCIANO1" descr="Resultado de imagen para marciano png">
            <a:extLst>
              <a:ext uri="{FF2B5EF4-FFF2-40B4-BE49-F238E27FC236}">
                <a16:creationId xmlns:a16="http://schemas.microsoft.com/office/drawing/2014/main" id="{CBC8B623-DF12-4EE1-B7B4-2FAE9A77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07" y="3518842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ARCIANO2" descr="Resultado de imagen para marciano png">
            <a:extLst>
              <a:ext uri="{FF2B5EF4-FFF2-40B4-BE49-F238E27FC236}">
                <a16:creationId xmlns:a16="http://schemas.microsoft.com/office/drawing/2014/main" id="{B8E2D3DA-09A8-4755-8126-BFF8466C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4438159F-C55B-4A7B-803F-EFC8128CA1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49" y="2847704"/>
            <a:ext cx="3700559" cy="3422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20FC6-8C19-4904-B67F-000F35482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7708" y="2175734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734883" y="1297213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5" y="1448034"/>
            <a:ext cx="785181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600" b="1" dirty="0">
              <a:ln w="38100"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10099525" y="15675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TẠM BIỆT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1010" y="820544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 dirty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18" y="2020873"/>
            <a:ext cx="2828316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rId4" action="ppaction://hlinksldjump"/>
          </p:cNvPr>
          <p:cNvSpPr/>
          <p:nvPr/>
        </p:nvSpPr>
        <p:spPr>
          <a:xfrm>
            <a:off x="9264073" y="5344304"/>
            <a:ext cx="2257367" cy="8440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/>
          </a:p>
          <a:p>
            <a:pPr algn="ctr"/>
            <a:r>
              <a:rPr lang="es-MX" sz="2800" b="1" dirty="0"/>
              <a:t>KẾT THÚC</a:t>
            </a:r>
          </a:p>
          <a:p>
            <a:pPr algn="ctr"/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883008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3828" y="2183084"/>
            <a:ext cx="1034129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Tạm biệt và hẹn gặp lại</a:t>
            </a:r>
          </a:p>
          <a:p>
            <a:pPr algn="ctr"/>
            <a:r>
              <a:rPr lang="en-US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các em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634453" y="1573497"/>
            <a:ext cx="5601825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</a:p>
          <a:p>
            <a:pPr lvl="0" algn="ctr">
              <a:defRPr/>
            </a:pP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ĐỀ - XI –MÉT (</a:t>
            </a:r>
            <a:r>
              <a:rPr lang="en-US" sz="3600" b="1" i="0" u="none" strike="noStrike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sp>
        <p:nvSpPr>
          <p:cNvPr id="2" name="Notched Right Arrow 1">
            <a:hlinkClick r:id="rId12" action="ppaction://hlinksldjump"/>
          </p:cNvPr>
          <p:cNvSpPr/>
          <p:nvPr/>
        </p:nvSpPr>
        <p:spPr>
          <a:xfrm>
            <a:off x="9296400" y="6270486"/>
            <a:ext cx="657497" cy="5875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 = ? dm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dm = ? cm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cm = ? dm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422</Words>
  <Application>Microsoft Office PowerPoint</Application>
  <PresentationFormat>Widescreen</PresentationFormat>
  <Paragraphs>110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Britannic Bold</vt:lpstr>
      <vt:lpstr>Calibri</vt:lpstr>
      <vt:lpstr>Champion Script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287</cp:revision>
  <dcterms:created xsi:type="dcterms:W3CDTF">2021-02-20T02:56:00Z</dcterms:created>
  <dcterms:modified xsi:type="dcterms:W3CDTF">2022-09-10T17:10:18Z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