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7" r:id="rId4"/>
    <p:sldMasterId id="2147483698" r:id="rId5"/>
    <p:sldMasterId id="2147483709" r:id="rId6"/>
    <p:sldMasterId id="2147483729" r:id="rId7"/>
    <p:sldMasterId id="2147483779" r:id="rId8"/>
    <p:sldMasterId id="2147483791" r:id="rId9"/>
  </p:sldMasterIdLst>
  <p:notesMasterIdLst>
    <p:notesMasterId r:id="rId30"/>
  </p:notesMasterIdLst>
  <p:sldIdLst>
    <p:sldId id="257" r:id="rId10"/>
    <p:sldId id="260" r:id="rId11"/>
    <p:sldId id="270" r:id="rId12"/>
    <p:sldId id="258" r:id="rId13"/>
    <p:sldId id="267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59" r:id="rId23"/>
    <p:sldId id="256" r:id="rId24"/>
    <p:sldId id="279" r:id="rId25"/>
    <p:sldId id="280" r:id="rId26"/>
    <p:sldId id="281" r:id="rId27"/>
    <p:sldId id="268" r:id="rId28"/>
    <p:sldId id="269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B77"/>
    <a:srgbClr val="FF0066"/>
    <a:srgbClr val="FF7C80"/>
    <a:srgbClr val="FF3300"/>
    <a:srgbClr val="D1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372A4-292F-4F27-A8B5-E322406B5CEC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9B977-EFFB-4C2E-BD51-ADF5A1BE0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7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79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3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61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9B977-EFFB-4C2E-BD51-ADF5A1BE08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16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44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3319C0B-9DF2-499E-9359-14D55FE11354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647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3AC6D98-046A-405E-9FCB-494EC8D89F4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40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77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77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3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1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29" tIns="34289" rIns="68529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 algn="ctr">
              <a:buNone/>
              <a:defRPr sz="18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8"/>
            <a:ext cx="7886700" cy="2139553"/>
          </a:xfrm>
          <a:prstGeom prst="rect">
            <a:avLst/>
          </a:prstGeom>
        </p:spPr>
        <p:txBody>
          <a:bodyPr lIns="68529" tIns="34289" rIns="68529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0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8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29" tIns="34289" rIns="68529" bIns="34289"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29" tIns="34289" rIns="68529" bIns="34289"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9" tIns="34289" rIns="68529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3"/>
            <a:ext cx="4629150" cy="3655219"/>
          </a:xfrm>
          <a:prstGeom prst="rect">
            <a:avLst/>
          </a:prstGeom>
        </p:spPr>
        <p:txBody>
          <a:bodyPr lIns="68529" tIns="34289" rIns="68529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1200"/>
            </a:lvl1pPr>
            <a:lvl2pPr marL="342596" indent="0">
              <a:buNone/>
              <a:defRPr sz="1100"/>
            </a:lvl2pPr>
            <a:lvl3pPr marL="685222" indent="0">
              <a:buNone/>
              <a:defRPr sz="900"/>
            </a:lvl3pPr>
            <a:lvl4pPr marL="1027833" indent="0">
              <a:buNone/>
              <a:defRPr sz="800"/>
            </a:lvl4pPr>
            <a:lvl5pPr marL="1370444" indent="0">
              <a:buNone/>
              <a:defRPr sz="800"/>
            </a:lvl5pPr>
            <a:lvl6pPr marL="1713071" indent="0">
              <a:buNone/>
              <a:defRPr sz="800"/>
            </a:lvl6pPr>
            <a:lvl7pPr marL="2055665" indent="0">
              <a:buNone/>
              <a:defRPr sz="800"/>
            </a:lvl7pPr>
            <a:lvl8pPr marL="2398260" indent="0">
              <a:buNone/>
              <a:defRPr sz="800"/>
            </a:lvl8pPr>
            <a:lvl9pPr marL="274085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9" tIns="34289" rIns="68529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3"/>
            <a:ext cx="4629150" cy="3655219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2400"/>
            </a:lvl1pPr>
            <a:lvl2pPr marL="342596" indent="0">
              <a:buNone/>
              <a:defRPr sz="2100"/>
            </a:lvl2pPr>
            <a:lvl3pPr marL="685222" indent="0">
              <a:buNone/>
              <a:defRPr sz="1800"/>
            </a:lvl3pPr>
            <a:lvl4pPr marL="1027833" indent="0">
              <a:buNone/>
              <a:defRPr sz="1500"/>
            </a:lvl4pPr>
            <a:lvl5pPr marL="1370444" indent="0">
              <a:buNone/>
              <a:defRPr sz="1500"/>
            </a:lvl5pPr>
            <a:lvl6pPr marL="1713071" indent="0">
              <a:buNone/>
              <a:defRPr sz="1500"/>
            </a:lvl6pPr>
            <a:lvl7pPr marL="2055665" indent="0">
              <a:buNone/>
              <a:defRPr sz="1500"/>
            </a:lvl7pPr>
            <a:lvl8pPr marL="2398260" indent="0">
              <a:buNone/>
              <a:defRPr sz="1500"/>
            </a:lvl8pPr>
            <a:lvl9pPr marL="274085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1200"/>
            </a:lvl1pPr>
            <a:lvl2pPr marL="342596" indent="0">
              <a:buNone/>
              <a:defRPr sz="1100"/>
            </a:lvl2pPr>
            <a:lvl3pPr marL="685222" indent="0">
              <a:buNone/>
              <a:defRPr sz="900"/>
            </a:lvl3pPr>
            <a:lvl4pPr marL="1027833" indent="0">
              <a:buNone/>
              <a:defRPr sz="800"/>
            </a:lvl4pPr>
            <a:lvl5pPr marL="1370444" indent="0">
              <a:buNone/>
              <a:defRPr sz="800"/>
            </a:lvl5pPr>
            <a:lvl6pPr marL="1713071" indent="0">
              <a:buNone/>
              <a:defRPr sz="800"/>
            </a:lvl6pPr>
            <a:lvl7pPr marL="2055665" indent="0">
              <a:buNone/>
              <a:defRPr sz="800"/>
            </a:lvl7pPr>
            <a:lvl8pPr marL="2398260" indent="0">
              <a:buNone/>
              <a:defRPr sz="800"/>
            </a:lvl8pPr>
            <a:lvl9pPr marL="274085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8"/>
            <a:ext cx="1971675" cy="4358879"/>
          </a:xfrm>
          <a:prstGeom prst="rect">
            <a:avLst/>
          </a:prstGeom>
        </p:spPr>
        <p:txBody>
          <a:bodyPr vert="eaVert"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8"/>
            <a:ext cx="5800725" cy="4358879"/>
          </a:xfrm>
          <a:prstGeom prst="rect">
            <a:avLst/>
          </a:prstGeom>
        </p:spPr>
        <p:txBody>
          <a:bodyPr vert="eaVert"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5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82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13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8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374" tIns="59374" rIns="59374" bIns="5937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374" tIns="59374" rIns="59374" bIns="5937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222"/>
            <a:fld id="{00000000-1234-1234-1234-123412341234}" type="slidenum">
              <a:rPr lang="en-GB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GB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6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6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4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9167" y="382990"/>
            <a:ext cx="56591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2100" spc="45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599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9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6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lIns="68580" tIns="34290" rIns="68580" bIns="34290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 lIns="68580" tIns="34290" rIns="68580" bIns="34290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846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3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7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lIns="68580" tIns="34290" rIns="68580" bIns="34290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560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lIns="68580" tIns="34290" rIns="68580" bIns="34290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 lIns="68580" tIns="34290" rIns="68580" bIns="3429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02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4"/>
            <a:ext cx="7772400" cy="179070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75"/>
            <a:ext cx="6858000" cy="12418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96890" indent="0" algn="ctr">
              <a:buNone/>
              <a:defRPr sz="1300"/>
            </a:lvl2pPr>
            <a:lvl3pPr marL="593778" indent="0" algn="ctr">
              <a:buNone/>
              <a:defRPr sz="1100"/>
            </a:lvl3pPr>
            <a:lvl4pPr marL="890687" indent="0" algn="ctr">
              <a:buNone/>
              <a:defRPr sz="1100"/>
            </a:lvl4pPr>
            <a:lvl5pPr marL="1187555" indent="0" algn="ctr">
              <a:buNone/>
              <a:defRPr sz="1100"/>
            </a:lvl5pPr>
            <a:lvl6pPr marL="1484466" indent="0" algn="ctr">
              <a:buNone/>
              <a:defRPr sz="1100"/>
            </a:lvl6pPr>
            <a:lvl7pPr marL="1781333" indent="0" algn="ctr">
              <a:buNone/>
              <a:defRPr sz="1100"/>
            </a:lvl7pPr>
            <a:lvl8pPr marL="2078242" indent="0" algn="ctr">
              <a:buNone/>
              <a:defRPr sz="1100"/>
            </a:lvl8pPr>
            <a:lvl9pPr marL="237511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96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37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06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755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44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133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782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511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6890" indent="0">
              <a:buNone/>
              <a:defRPr sz="1300" b="1"/>
            </a:lvl2pPr>
            <a:lvl3pPr marL="593778" indent="0">
              <a:buNone/>
              <a:defRPr sz="1100" b="1"/>
            </a:lvl3pPr>
            <a:lvl4pPr marL="890687" indent="0">
              <a:buNone/>
              <a:defRPr sz="1100" b="1"/>
            </a:lvl4pPr>
            <a:lvl5pPr marL="1187555" indent="0">
              <a:buNone/>
              <a:defRPr sz="1100" b="1"/>
            </a:lvl5pPr>
            <a:lvl6pPr marL="1484466" indent="0">
              <a:buNone/>
              <a:defRPr sz="1100" b="1"/>
            </a:lvl6pPr>
            <a:lvl7pPr marL="1781333" indent="0">
              <a:buNone/>
              <a:defRPr sz="1100" b="1"/>
            </a:lvl7pPr>
            <a:lvl8pPr marL="2078242" indent="0">
              <a:buNone/>
              <a:defRPr sz="1100" b="1"/>
            </a:lvl8pPr>
            <a:lvl9pPr marL="237511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6890" indent="0">
              <a:buNone/>
              <a:defRPr sz="1300" b="1"/>
            </a:lvl2pPr>
            <a:lvl3pPr marL="593778" indent="0">
              <a:buNone/>
              <a:defRPr sz="1100" b="1"/>
            </a:lvl3pPr>
            <a:lvl4pPr marL="890687" indent="0">
              <a:buNone/>
              <a:defRPr sz="1100" b="1"/>
            </a:lvl4pPr>
            <a:lvl5pPr marL="1187555" indent="0">
              <a:buNone/>
              <a:defRPr sz="1100" b="1"/>
            </a:lvl5pPr>
            <a:lvl6pPr marL="1484466" indent="0">
              <a:buNone/>
              <a:defRPr sz="1100" b="1"/>
            </a:lvl6pPr>
            <a:lvl7pPr marL="1781333" indent="0">
              <a:buNone/>
              <a:defRPr sz="1100" b="1"/>
            </a:lvl7pPr>
            <a:lvl8pPr marL="2078242" indent="0">
              <a:buNone/>
              <a:defRPr sz="1100" b="1"/>
            </a:lvl8pPr>
            <a:lvl9pPr marL="237511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616"/>
            <a:ext cx="4629150" cy="36552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6890" indent="0">
              <a:buNone/>
              <a:defRPr sz="900"/>
            </a:lvl2pPr>
            <a:lvl3pPr marL="593778" indent="0">
              <a:buNone/>
              <a:defRPr sz="800"/>
            </a:lvl3pPr>
            <a:lvl4pPr marL="890687" indent="0">
              <a:buNone/>
              <a:defRPr sz="700"/>
            </a:lvl4pPr>
            <a:lvl5pPr marL="1187555" indent="0">
              <a:buNone/>
              <a:defRPr sz="700"/>
            </a:lvl5pPr>
            <a:lvl6pPr marL="1484466" indent="0">
              <a:buNone/>
              <a:defRPr sz="700"/>
            </a:lvl6pPr>
            <a:lvl7pPr marL="1781333" indent="0">
              <a:buNone/>
              <a:defRPr sz="700"/>
            </a:lvl7pPr>
            <a:lvl8pPr marL="2078242" indent="0">
              <a:buNone/>
              <a:defRPr sz="700"/>
            </a:lvl8pPr>
            <a:lvl9pPr marL="237511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616"/>
            <a:ext cx="4629150" cy="3655219"/>
          </a:xfrm>
        </p:spPr>
        <p:txBody>
          <a:bodyPr anchor="t"/>
          <a:lstStyle>
            <a:lvl1pPr marL="0" indent="0">
              <a:buNone/>
              <a:defRPr sz="2100"/>
            </a:lvl1pPr>
            <a:lvl2pPr marL="296890" indent="0">
              <a:buNone/>
              <a:defRPr sz="1800"/>
            </a:lvl2pPr>
            <a:lvl3pPr marL="593778" indent="0">
              <a:buNone/>
              <a:defRPr sz="1600"/>
            </a:lvl3pPr>
            <a:lvl4pPr marL="890687" indent="0">
              <a:buNone/>
              <a:defRPr sz="1300"/>
            </a:lvl4pPr>
            <a:lvl5pPr marL="1187555" indent="0">
              <a:buNone/>
              <a:defRPr sz="1300"/>
            </a:lvl5pPr>
            <a:lvl6pPr marL="1484466" indent="0">
              <a:buNone/>
              <a:defRPr sz="1300"/>
            </a:lvl6pPr>
            <a:lvl7pPr marL="1781333" indent="0">
              <a:buNone/>
              <a:defRPr sz="1300"/>
            </a:lvl7pPr>
            <a:lvl8pPr marL="2078242" indent="0">
              <a:buNone/>
              <a:defRPr sz="1300"/>
            </a:lvl8pPr>
            <a:lvl9pPr marL="2375111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6890" indent="0">
              <a:buNone/>
              <a:defRPr sz="900"/>
            </a:lvl2pPr>
            <a:lvl3pPr marL="593778" indent="0">
              <a:buNone/>
              <a:defRPr sz="800"/>
            </a:lvl3pPr>
            <a:lvl4pPr marL="890687" indent="0">
              <a:buNone/>
              <a:defRPr sz="700"/>
            </a:lvl4pPr>
            <a:lvl5pPr marL="1187555" indent="0">
              <a:buNone/>
              <a:defRPr sz="700"/>
            </a:lvl5pPr>
            <a:lvl6pPr marL="1484466" indent="0">
              <a:buNone/>
              <a:defRPr sz="700"/>
            </a:lvl6pPr>
            <a:lvl7pPr marL="1781333" indent="0">
              <a:buNone/>
              <a:defRPr sz="700"/>
            </a:lvl7pPr>
            <a:lvl8pPr marL="2078242" indent="0">
              <a:buNone/>
              <a:defRPr sz="700"/>
            </a:lvl8pPr>
            <a:lvl9pPr marL="237511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5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1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369" tIns="59369" rIns="59369" bIns="593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369" tIns="59369" rIns="59369" bIns="593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0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05/12/2021</a:t>
            </a:fld>
            <a:endParaRPr lang="vi-VN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22" tIns="34289" rIns="68522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 algn="ctr">
              <a:buNone/>
              <a:defRPr sz="1800"/>
            </a:lvl1pPr>
            <a:lvl2pPr marL="342551" indent="0" algn="ctr">
              <a:buNone/>
              <a:defRPr sz="1500"/>
            </a:lvl2pPr>
            <a:lvl3pPr marL="685137" indent="0" algn="ctr">
              <a:buNone/>
              <a:defRPr sz="1400"/>
            </a:lvl3pPr>
            <a:lvl4pPr marL="1027706" indent="0" algn="ctr">
              <a:buNone/>
              <a:defRPr sz="1200"/>
            </a:lvl4pPr>
            <a:lvl5pPr marL="1370274" indent="0" algn="ctr">
              <a:buNone/>
              <a:defRPr sz="1200"/>
            </a:lvl5pPr>
            <a:lvl6pPr marL="1712861" indent="0" algn="ctr">
              <a:buNone/>
              <a:defRPr sz="1200"/>
            </a:lvl6pPr>
            <a:lvl7pPr marL="2055410" indent="0" algn="ctr">
              <a:buNone/>
              <a:defRPr sz="1200"/>
            </a:lvl7pPr>
            <a:lvl8pPr marL="2397960" indent="0" algn="ctr">
              <a:buNone/>
              <a:defRPr sz="1200"/>
            </a:lvl8pPr>
            <a:lvl9pPr marL="274051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3"/>
            <a:ext cx="7886700" cy="2139553"/>
          </a:xfrm>
          <a:prstGeom prst="rect">
            <a:avLst/>
          </a:prstGeom>
        </p:spPr>
        <p:txBody>
          <a:bodyPr lIns="68522" tIns="34289" rIns="68522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2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8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9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7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22" tIns="34289" rIns="68522" bIns="34289"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22" tIns="34289" rIns="68522" bIns="34289"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2" tIns="34289" rIns="68522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8"/>
            <a:ext cx="4629150" cy="3655219"/>
          </a:xfrm>
          <a:prstGeom prst="rect">
            <a:avLst/>
          </a:prstGeom>
        </p:spPr>
        <p:txBody>
          <a:bodyPr lIns="68522" tIns="34289" rIns="68522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2" tIns="34289" rIns="68522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8"/>
            <a:ext cx="4629150" cy="3655219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2400"/>
            </a:lvl1pPr>
            <a:lvl2pPr marL="342551" indent="0">
              <a:buNone/>
              <a:defRPr sz="2100"/>
            </a:lvl2pPr>
            <a:lvl3pPr marL="685137" indent="0">
              <a:buNone/>
              <a:defRPr sz="1800"/>
            </a:lvl3pPr>
            <a:lvl4pPr marL="1027706" indent="0">
              <a:buNone/>
              <a:defRPr sz="1500"/>
            </a:lvl4pPr>
            <a:lvl5pPr marL="1370274" indent="0">
              <a:buNone/>
              <a:defRPr sz="1500"/>
            </a:lvl5pPr>
            <a:lvl6pPr marL="1712861" indent="0">
              <a:buNone/>
              <a:defRPr sz="1500"/>
            </a:lvl6pPr>
            <a:lvl7pPr marL="2055410" indent="0">
              <a:buNone/>
              <a:defRPr sz="1500"/>
            </a:lvl7pPr>
            <a:lvl8pPr marL="2397960" indent="0">
              <a:buNone/>
              <a:defRPr sz="1500"/>
            </a:lvl8pPr>
            <a:lvl9pPr marL="274051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83"/>
            <a:ext cx="1971675" cy="4358879"/>
          </a:xfrm>
          <a:prstGeom prst="rect">
            <a:avLst/>
          </a:prstGeom>
        </p:spPr>
        <p:txBody>
          <a:bodyPr vert="eaVert"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83"/>
            <a:ext cx="5800725" cy="4358879"/>
          </a:xfrm>
          <a:prstGeom prst="rect">
            <a:avLst/>
          </a:prstGeom>
        </p:spPr>
        <p:txBody>
          <a:bodyPr vert="eaVert"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05/12/2021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6000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5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60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366" tIns="59366" rIns="59366" bIns="593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366" tIns="59366" rIns="59366" bIns="5936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137"/>
            <a:fld id="{00000000-1234-1234-1234-123412341234}" type="slidenum">
              <a:rPr lang="en-GB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GB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05/12/2021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50" Type="http://schemas.openxmlformats.org/officeDocument/2006/relationships/theme" Target="../theme/theme7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41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71.xml"/><Relationship Id="rId51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9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34" Type="http://schemas.openxmlformats.org/officeDocument/2006/relationships/slideLayout" Target="../slideLayouts/slideLayout157.xml"/><Relationship Id="rId42" Type="http://schemas.openxmlformats.org/officeDocument/2006/relationships/slideLayout" Target="../slideLayouts/slideLayout165.xml"/><Relationship Id="rId47" Type="http://schemas.openxmlformats.org/officeDocument/2006/relationships/slideLayout" Target="../slideLayouts/slideLayout170.xml"/><Relationship Id="rId50" Type="http://schemas.openxmlformats.org/officeDocument/2006/relationships/theme" Target="../theme/theme9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slideLayout" Target="../slideLayouts/slideLayout156.xml"/><Relationship Id="rId38" Type="http://schemas.openxmlformats.org/officeDocument/2006/relationships/slideLayout" Target="../slideLayouts/slideLayout161.xml"/><Relationship Id="rId46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41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slideLayout" Target="../slideLayouts/slideLayout155.xml"/><Relationship Id="rId37" Type="http://schemas.openxmlformats.org/officeDocument/2006/relationships/slideLayout" Target="../slideLayouts/slideLayout160.xml"/><Relationship Id="rId40" Type="http://schemas.openxmlformats.org/officeDocument/2006/relationships/slideLayout" Target="../slideLayouts/slideLayout163.xml"/><Relationship Id="rId45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36" Type="http://schemas.openxmlformats.org/officeDocument/2006/relationships/slideLayout" Target="../slideLayouts/slideLayout159.xml"/><Relationship Id="rId49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54.xml"/><Relationship Id="rId44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slideLayout" Target="../slideLayouts/slideLayout153.xml"/><Relationship Id="rId35" Type="http://schemas.openxmlformats.org/officeDocument/2006/relationships/slideLayout" Target="../slideLayouts/slideLayout158.xml"/><Relationship Id="rId43" Type="http://schemas.openxmlformats.org/officeDocument/2006/relationships/slideLayout" Target="../slideLayouts/slideLayout166.xml"/><Relationship Id="rId48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31.xml"/><Relationship Id="rId51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C0E9-A998-458D-A720-C5F537A98683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34636" y="12620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2021/12/5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34636" y="12620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8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424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0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4646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9965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vert="horz" lIns="59378" tIns="29720" rIns="59378" bIns="29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2"/>
            <a:ext cx="7886700" cy="3263504"/>
          </a:xfrm>
          <a:prstGeom prst="rect">
            <a:avLst/>
          </a:prstGeom>
        </p:spPr>
        <p:txBody>
          <a:bodyPr vert="horz" lIns="59378" tIns="29720" rIns="59378" bIns="29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59378" tIns="29720" rIns="59378" bIns="29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3778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3778"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59378" tIns="29720" rIns="59378" bIns="29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37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vert="horz" lIns="59378" tIns="29720" rIns="59378" bIns="29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3778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37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54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593778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475" indent="-148475" algn="l" defTabSz="59377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344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253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39121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6031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32920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29809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6698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3587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6890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3778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0687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555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4466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1333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78242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5111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46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1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94" indent="-171294" algn="l" defTabSz="6851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8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3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8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53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117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86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254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84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5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7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6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4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6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1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6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1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1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96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24" r:id="rId33"/>
    <p:sldLayoutId id="2147483825" r:id="rId34"/>
    <p:sldLayoutId id="2147483826" r:id="rId35"/>
    <p:sldLayoutId id="2147483827" r:id="rId36"/>
    <p:sldLayoutId id="2147483828" r:id="rId37"/>
    <p:sldLayoutId id="2147483829" r:id="rId38"/>
    <p:sldLayoutId id="2147483830" r:id="rId39"/>
    <p:sldLayoutId id="2147483831" r:id="rId40"/>
    <p:sldLayoutId id="2147483832" r:id="rId41"/>
    <p:sldLayoutId id="2147483833" r:id="rId42"/>
    <p:sldLayoutId id="2147483834" r:id="rId43"/>
    <p:sldLayoutId id="2147483835" r:id="rId44"/>
    <p:sldLayoutId id="2147483836" r:id="rId45"/>
    <p:sldLayoutId id="2147483837" r:id="rId46"/>
    <p:sldLayoutId id="2147483838" r:id="rId47"/>
    <p:sldLayoutId id="2147483839" r:id="rId48"/>
    <p:sldLayoutId id="2147483840" r:id="rId4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2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4" indent="-171314" algn="l" defTabSz="68522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4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35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30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26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52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63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74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0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9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22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33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44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71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65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6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facebook.com/vuhong1972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hyperlink" Target="mailto:hongvu7219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5.xml"/><Relationship Id="rId7" Type="http://schemas.openxmlformats.org/officeDocument/2006/relationships/hyperlink" Target="mailto:hongvu7219@gmail.com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40.png"/><Relationship Id="rId9" Type="http://schemas.openxmlformats.org/officeDocument/2006/relationships/hyperlink" Target="https://www.facebook.com/vuhong197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8.png"/><Relationship Id="rId4" Type="http://schemas.openxmlformats.org/officeDocument/2006/relationships/hyperlink" Target="mailto:hongvu7219@gmail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8.xml"/><Relationship Id="rId7" Type="http://schemas.openxmlformats.org/officeDocument/2006/relationships/hyperlink" Target="mailto:hongvu7219@gmail.com" TargetMode="External"/><Relationship Id="rId2" Type="http://schemas.openxmlformats.org/officeDocument/2006/relationships/slideLayout" Target="../slideLayouts/slideLayout130.xml"/><Relationship Id="rId1" Type="http://schemas.openxmlformats.org/officeDocument/2006/relationships/tags" Target="../tags/tag2.xml"/><Relationship Id="rId6" Type="http://schemas.openxmlformats.org/officeDocument/2006/relationships/hyperlink" Target="https://www.facebook.com/vuhong1972" TargetMode="External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6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www.facebook.com/vuhong197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11" Type="http://schemas.openxmlformats.org/officeDocument/2006/relationships/hyperlink" Target="mailto:hongvu7219@gmail.com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16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11" Type="http://schemas.openxmlformats.org/officeDocument/2006/relationships/hyperlink" Target="mailto:hongvu7219@gmail.com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3.xml"/><Relationship Id="rId16" Type="http://schemas.microsoft.com/office/2007/relationships/hdphoto" Target="../media/hdphoto5.wdp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hyperlink" Target="mailto:hongvu7219@gmail.com" TargetMode="External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jpg"/><Relationship Id="rId11" Type="http://schemas.openxmlformats.org/officeDocument/2006/relationships/image" Target="../media/image18.png"/><Relationship Id="rId5" Type="http://schemas.openxmlformats.org/officeDocument/2006/relationships/image" Target="../media/image34.emf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33.emf"/><Relationship Id="rId9" Type="http://schemas.openxmlformats.org/officeDocument/2006/relationships/hyperlink" Target="https://www.facebook.com/vuhong197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04B9DC1-F812-44CD-92AB-1237830D0877}"/>
              </a:ext>
            </a:extLst>
          </p:cNvPr>
          <p:cNvSpPr/>
          <p:nvPr/>
        </p:nvSpPr>
        <p:spPr>
          <a:xfrm>
            <a:off x="485437" y="509836"/>
            <a:ext cx="8173130" cy="4557095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072617" y="2867576"/>
            <a:ext cx="3242510" cy="11408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1" y="270714"/>
            <a:ext cx="1759680" cy="95820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90" y="287526"/>
            <a:ext cx="1897410" cy="16062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09840"/>
            <a:ext cx="1489652" cy="26164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1" y="2394404"/>
            <a:ext cx="9144000" cy="27399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211693" y="2137410"/>
            <a:ext cx="1853318" cy="3014934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 bwMode="auto">
          <a:xfrm>
            <a:off x="692349" y="819150"/>
            <a:ext cx="6546651" cy="117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524" tIns="28262" rIns="56524" bIns="28262" numCol="1" anchor="t" anchorCtr="0" compatLnSpc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1" hangingPunct="1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-34636" y="12620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80999" y="1164357"/>
            <a:ext cx="541020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li?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399314" y="2048729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2800" dirty="0" smtClean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4 </a:t>
            </a: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4 ô li r</a:t>
            </a:r>
            <a:r>
              <a:rPr lang="vi-VN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3 ô li r</a:t>
            </a:r>
            <a:r>
              <a:rPr lang="vi-VN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21981"/>
            <a:ext cx="3001004" cy="3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7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85800" y="1164357"/>
            <a:ext cx="441613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375066" y="2048725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1 </a:t>
            </a:r>
            <a:r>
              <a:rPr lang="en-US" sz="2800" dirty="0" err="1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2 </a:t>
            </a:r>
            <a:r>
              <a:rPr lang="en-US" sz="2800" dirty="0" err="1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3 </a:t>
            </a:r>
            <a:r>
              <a:rPr lang="en-US" sz="2800" dirty="0" err="1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21981"/>
            <a:ext cx="3001004" cy="3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4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794" y="265934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T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" name="Hướng dẫn viết chữ T hoa (Tập viết lớp 2 - Tuần 2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742950"/>
            <a:ext cx="5647764" cy="411480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1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794" y="265934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T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ƯỚNG-DẪN-VIẾT-CHỮ-HOA-T-KIẾN-THỨC-TIỂU-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869" y="773232"/>
            <a:ext cx="7402611" cy="41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78" y="1665997"/>
            <a:ext cx="6164022" cy="16748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0" y="369109"/>
            <a:ext cx="1759680" cy="9582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sp>
        <p:nvSpPr>
          <p:cNvPr id="12" name="文本框 39">
            <a:extLst>
              <a:ext uri="{FF2B5EF4-FFF2-40B4-BE49-F238E27FC236}">
                <a16:creationId xmlns:a16="http://schemas.microsoft.com/office/drawing/2014/main" xmlns="" id="{1F70942B-9272-45C2-A1F5-56BFFCDE0460}"/>
              </a:ext>
            </a:extLst>
          </p:cNvPr>
          <p:cNvSpPr txBox="1"/>
          <p:nvPr/>
        </p:nvSpPr>
        <p:spPr>
          <a:xfrm>
            <a:off x="3094000" y="2007903"/>
            <a:ext cx="509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b="1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b="1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5400" b="1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5400" b="1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0385" y1="28125" x2="10000" y2="41875"/>
                        <a14:foregroundMark x1="45769" y1="41875" x2="51923" y2="48438"/>
                        <a14:foregroundMark x1="43846" y1="62187" x2="52308" y2="70313"/>
                        <a14:foregroundMark x1="54231" y1="59375" x2="53077" y2="67813"/>
                        <a14:foregroundMark x1="25000" y1="93438" x2="74231" y2="96250"/>
                        <a14:foregroundMark x1="1538" y1="82500" x2="95385" y2="8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0" y="879362"/>
            <a:ext cx="2590800" cy="31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324350"/>
            <a:ext cx="7494748" cy="584765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200" b="1" dirty="0" err="1" smtClean="0">
                <a:latin typeface="HP001 4 hàng" pitchFamily="34" charset="0"/>
              </a:rPr>
              <a:t>Tay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làm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hàm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nhai</a:t>
            </a:r>
            <a:r>
              <a:rPr lang="en-US" sz="3200" b="1" dirty="0" smtClean="0">
                <a:latin typeface="HP001 4 hàng" pitchFamily="34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</a:rPr>
              <a:t>tay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quai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miệng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trễ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pic>
        <p:nvPicPr>
          <p:cNvPr id="3074" name="Picture 2" descr="Em hiểu thế nào về câu tục ngữ: “Tay làm hàm nhai, tay quai miệng trễ”. Từ  đó em hãy nêu suy nghĩ của mình về mối quan hệ giữa lao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33350"/>
            <a:ext cx="5801591" cy="38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5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88226"/>
            <a:ext cx="8868406" cy="1442113"/>
          </a:xfrm>
          <a:prstGeom prst="rect">
            <a:avLst/>
          </a:prstGeom>
          <a:noFill/>
        </p:spPr>
        <p:txBody>
          <a:bodyPr wrap="square" lIns="120575" tIns="60287" rIns="120575" bIns="60287" rtlCol="0">
            <a:spAutoFit/>
          </a:bodyPr>
          <a:lstStyle/>
          <a:p>
            <a:pPr defTabSz="792146">
              <a:lnSpc>
                <a:spcPct val="165000"/>
              </a:lnSpc>
            </a:pPr>
            <a:r>
              <a:rPr lang="en-US" sz="2600" dirty="0" smtClean="0">
                <a:solidFill>
                  <a:srgbClr val="0070C0"/>
                </a:solidFill>
                <a:latin typeface="NTN02" pitchFamily="34" charset="0"/>
                <a:ea typeface="NTN02" pitchFamily="34" charset="0"/>
              </a:rPr>
              <a:t>11111111111111111111111111</a:t>
            </a:r>
            <a:endParaRPr lang="en-US" sz="2600" dirty="0">
              <a:solidFill>
                <a:srgbClr val="0070C0"/>
              </a:solidFill>
              <a:latin typeface="NTN02" pitchFamily="34" charset="0"/>
              <a:ea typeface="NTN02" pitchFamily="34" charset="0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1053991" y="701781"/>
            <a:ext cx="8013809" cy="1107969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defTabSz="914175"/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Tay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hàm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nhai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tay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quai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miệng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trễ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614" y="76825"/>
            <a:ext cx="3674585" cy="678049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65689" y="3028951"/>
            <a:ext cx="686605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5718566" y="3028951"/>
            <a:ext cx="3362043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l, h, y, g.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63614" y="2551168"/>
            <a:ext cx="462881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5688700" y="2551168"/>
            <a:ext cx="1681021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11A165-1A4E-4B6C-B1DD-798189419610}"/>
              </a:ext>
            </a:extLst>
          </p:cNvPr>
          <p:cNvSpPr/>
          <p:nvPr/>
        </p:nvSpPr>
        <p:spPr>
          <a:xfrm>
            <a:off x="5688503" y="1255765"/>
            <a:ext cx="258816" cy="6306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731431" y="136431"/>
            <a:ext cx="1215635" cy="775848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32363" y="3562350"/>
            <a:ext cx="680183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5638801" y="3535339"/>
            <a:ext cx="377529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23970" y="4095753"/>
            <a:ext cx="5594599" cy="984869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5638801" y="4075200"/>
            <a:ext cx="3657600" cy="107104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921269" y="168024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57400" y="168024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66978" y="1680240"/>
            <a:ext cx="2935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67200" y="166119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4000" y="164214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67601" y="166119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71720" y="166119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7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  <p:bldP spid="5" grpId="2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T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T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Tay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làm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hàm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nhai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,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tay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quai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miệng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trễ</a:t>
            </a:r>
            <a:r>
              <a:rPr lang="en-US" sz="2700" b="1" dirty="0">
                <a:solidFill>
                  <a:prstClr val="white"/>
                </a:solidFill>
                <a:latin typeface="HP001 4 hàng" pitchFamily="34" charset="0"/>
              </a:rPr>
              <a:t>.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1600200" cy="90793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err="1" smtClean="0">
                <a:solidFill>
                  <a:prstClr val="white"/>
                </a:solidFill>
                <a:latin typeface="HP001 4 hàng" pitchFamily="34" charset="0"/>
              </a:rPr>
              <a:t>Tay</a:t>
            </a:r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1125" y="3628463"/>
            <a:ext cx="1117271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Tay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pic>
        <p:nvPicPr>
          <p:cNvPr id="9218" name="Picture 2" descr="LG4E | English - Quiziz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03" y="2765214"/>
            <a:ext cx="17430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971553"/>
            <a:ext cx="1447800" cy="116955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6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3"/>
          <p:cNvGrpSpPr/>
          <p:nvPr/>
        </p:nvGrpSpPr>
        <p:grpSpPr>
          <a:xfrm>
            <a:off x="340590" y="36668"/>
            <a:ext cx="3462135" cy="1880278"/>
            <a:chOff x="1866512" y="1446509"/>
            <a:chExt cx="3271491" cy="2309600"/>
          </a:xfrm>
        </p:grpSpPr>
        <p:grpSp>
          <p:nvGrpSpPr>
            <p:cNvPr id="9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1" name="Freeform 10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grpSp>
            <p:nvGrpSpPr>
              <p:cNvPr id="18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0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1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2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3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4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5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6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7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8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9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0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1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2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3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4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5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6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7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8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9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0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1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2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3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4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5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6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7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8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9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0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1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2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3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4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5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6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7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8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9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0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1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2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3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4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5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6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7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8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9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0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1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2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3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4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5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6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7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8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9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0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1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2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3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4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5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6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7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8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9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0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1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2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3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4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5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6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7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8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9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0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</p:grpSp>
        </p:grpSp>
        <p:sp>
          <p:nvSpPr>
            <p:cNvPr id="10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69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45761">
                <a:lnSpc>
                  <a:spcPct val="114000"/>
                </a:lnSpc>
              </a:pPr>
              <a:r>
                <a:rPr lang="en-US" altLang="zh-CN" sz="2700" b="1" dirty="0">
                  <a:solidFill>
                    <a:srgbClr val="000000"/>
                  </a:solidFill>
                  <a:ea typeface="方正静蕾简体" panose="02000000000000000000" pitchFamily="2" charset="-122"/>
                  <a:sym typeface="+mn-lt"/>
                </a:rPr>
                <a:t>LUYỆN VIẾT VÀO VỞ.</a:t>
              </a:r>
            </a:p>
          </p:txBody>
        </p:sp>
      </p:grpSp>
      <p:pic>
        <p:nvPicPr>
          <p:cNvPr id="10242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84" y="752448"/>
            <a:ext cx="6157852" cy="523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2" name="Picture 1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7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7775" y="-104341"/>
            <a:ext cx="1340388" cy="11253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272" y="-97269"/>
            <a:ext cx="1340388" cy="11253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756" y="3125784"/>
            <a:ext cx="9143244" cy="20177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545688" y="666750"/>
            <a:ext cx="4857404" cy="30200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31" y="888002"/>
            <a:ext cx="2162907" cy="2998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7F6BE3D3-5A37-42F0-BC6D-9FF884E4AB72}"/>
              </a:ext>
            </a:extLst>
          </p:cNvPr>
          <p:cNvSpPr txBox="1"/>
          <p:nvPr/>
        </p:nvSpPr>
        <p:spPr>
          <a:xfrm>
            <a:off x="2040845" y="888002"/>
            <a:ext cx="3725700" cy="251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5625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5625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5625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lnSpc>
                <a:spcPct val="150000"/>
              </a:lnSpc>
            </a:pP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5625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altLang="zh-CN" sz="5625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4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3" y="308701"/>
            <a:ext cx="8730692" cy="45004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7" y="603744"/>
            <a:ext cx="1759680" cy="9582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sp>
        <p:nvSpPr>
          <p:cNvPr id="10" name="文本框 39">
            <a:extLst>
              <a:ext uri="{FF2B5EF4-FFF2-40B4-BE49-F238E27FC236}">
                <a16:creationId xmlns:a16="http://schemas.microsoft.com/office/drawing/2014/main" xmlns="" id="{6B5CAA5F-BC42-4F8D-A4F4-D62BF5693694}"/>
              </a:ext>
            </a:extLst>
          </p:cNvPr>
          <p:cNvSpPr txBox="1"/>
          <p:nvPr/>
        </p:nvSpPr>
        <p:spPr>
          <a:xfrm>
            <a:off x="900110" y="1771640"/>
            <a:ext cx="52738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6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DD0D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6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DD0D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DD0D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6600" b="1" dirty="0">
              <a:ln w="22225">
                <a:solidFill>
                  <a:srgbClr val="FFC000"/>
                </a:solidFill>
                <a:prstDash val="solid"/>
              </a:ln>
              <a:solidFill>
                <a:srgbClr val="DD0D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iṩḷîḍê">
            <a:extLst>
              <a:ext uri="{FF2B5EF4-FFF2-40B4-BE49-F238E27FC236}">
                <a16:creationId xmlns:a16="http://schemas.microsoft.com/office/drawing/2014/main" xmlns="" id="{A125CE7B-0814-49B8-B008-5633E835AF3C}"/>
              </a:ext>
            </a:extLst>
          </p:cNvPr>
          <p:cNvGrpSpPr/>
          <p:nvPr/>
        </p:nvGrpSpPr>
        <p:grpSpPr>
          <a:xfrm>
            <a:off x="6079843" y="629505"/>
            <a:ext cx="2209800" cy="2919188"/>
            <a:chOff x="4169666" y="2268389"/>
            <a:chExt cx="1673212" cy="2384748"/>
          </a:xfrm>
        </p:grpSpPr>
        <p:sp>
          <p:nvSpPr>
            <p:cNvPr id="32" name="ïsļîde">
              <a:extLst>
                <a:ext uri="{FF2B5EF4-FFF2-40B4-BE49-F238E27FC236}">
                  <a16:creationId xmlns:a16="http://schemas.microsoft.com/office/drawing/2014/main" xmlns="" id="{801037CA-35BD-4486-920F-D36EF362F35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3" name="íśļiḓé">
              <a:extLst>
                <a:ext uri="{FF2B5EF4-FFF2-40B4-BE49-F238E27FC236}">
                  <a16:creationId xmlns:a16="http://schemas.microsoft.com/office/drawing/2014/main" xmlns="" id="{66D880E7-CB8E-4528-8DF3-D9FF3BEE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4" name="iŝ1îḑé">
              <a:extLst>
                <a:ext uri="{FF2B5EF4-FFF2-40B4-BE49-F238E27FC236}">
                  <a16:creationId xmlns:a16="http://schemas.microsoft.com/office/drawing/2014/main" xmlns="" id="{52037AAA-F0AC-4B04-AACE-1FCA088C1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íSḷídê">
              <a:extLst>
                <a:ext uri="{FF2B5EF4-FFF2-40B4-BE49-F238E27FC236}">
                  <a16:creationId xmlns:a16="http://schemas.microsoft.com/office/drawing/2014/main" xmlns="" id="{516EBBFC-83A3-4928-BE23-601D6A646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6" name="ïṡlíďe">
              <a:extLst>
                <a:ext uri="{FF2B5EF4-FFF2-40B4-BE49-F238E27FC236}">
                  <a16:creationId xmlns:a16="http://schemas.microsoft.com/office/drawing/2014/main" xmlns="" id="{8B63C553-224B-4F98-A650-08864A274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7" name="iṡľïdé">
              <a:extLst>
                <a:ext uri="{FF2B5EF4-FFF2-40B4-BE49-F238E27FC236}">
                  <a16:creationId xmlns:a16="http://schemas.microsoft.com/office/drawing/2014/main" xmlns="" id="{D8635F3A-3B2F-460C-9488-B28204784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íṧḷíḓé">
              <a:extLst>
                <a:ext uri="{FF2B5EF4-FFF2-40B4-BE49-F238E27FC236}">
                  <a16:creationId xmlns:a16="http://schemas.microsoft.com/office/drawing/2014/main" xmlns="" id="{A257C569-BB80-4EEF-AC56-0620D3385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9" name="îṥlíḍé">
              <a:extLst>
                <a:ext uri="{FF2B5EF4-FFF2-40B4-BE49-F238E27FC236}">
                  <a16:creationId xmlns:a16="http://schemas.microsoft.com/office/drawing/2014/main" xmlns="" id="{B6DC1F8E-3ED7-4846-9981-CBADBEA2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0" name="íŝḷïḑe">
              <a:extLst>
                <a:ext uri="{FF2B5EF4-FFF2-40B4-BE49-F238E27FC236}">
                  <a16:creationId xmlns:a16="http://schemas.microsoft.com/office/drawing/2014/main" xmlns="" id="{86AA9E70-34A9-4648-9ACD-8125AFE84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íṩḻîďé">
              <a:extLst>
                <a:ext uri="{FF2B5EF4-FFF2-40B4-BE49-F238E27FC236}">
                  <a16:creationId xmlns:a16="http://schemas.microsoft.com/office/drawing/2014/main" xmlns="" id="{D9B834F6-3FF8-40C8-B6D5-DE24E48F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ïslídè">
              <a:extLst>
                <a:ext uri="{FF2B5EF4-FFF2-40B4-BE49-F238E27FC236}">
                  <a16:creationId xmlns:a16="http://schemas.microsoft.com/office/drawing/2014/main" xmlns="" id="{406E5DF7-6DE4-4BF3-B799-9819FEB0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íśḷíḋê">
              <a:extLst>
                <a:ext uri="{FF2B5EF4-FFF2-40B4-BE49-F238E27FC236}">
                  <a16:creationId xmlns:a16="http://schemas.microsoft.com/office/drawing/2014/main" xmlns="" id="{7A145512-6321-4EAB-B029-7BC22B1F2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ïSliďé">
              <a:extLst>
                <a:ext uri="{FF2B5EF4-FFF2-40B4-BE49-F238E27FC236}">
                  <a16:creationId xmlns:a16="http://schemas.microsoft.com/office/drawing/2014/main" xmlns="" id="{98BE4A46-293C-4C96-9363-E200B48F7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ïṥḻîďè">
              <a:extLst>
                <a:ext uri="{FF2B5EF4-FFF2-40B4-BE49-F238E27FC236}">
                  <a16:creationId xmlns:a16="http://schemas.microsoft.com/office/drawing/2014/main" xmlns="" id="{6C57D817-15BC-4103-98F2-3D3DA74A7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" name="íśḷiḑé">
              <a:extLst>
                <a:ext uri="{FF2B5EF4-FFF2-40B4-BE49-F238E27FC236}">
                  <a16:creationId xmlns:a16="http://schemas.microsoft.com/office/drawing/2014/main" xmlns="" id="{7A911E63-B674-4D23-A14B-FED4C7F9C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îŝḻiḑé">
              <a:extLst>
                <a:ext uri="{FF2B5EF4-FFF2-40B4-BE49-F238E27FC236}">
                  <a16:creationId xmlns:a16="http://schemas.microsoft.com/office/drawing/2014/main" xmlns="" id="{8A5204F6-AEC6-462B-8C0F-7F1841097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ísļïde">
              <a:extLst>
                <a:ext uri="{FF2B5EF4-FFF2-40B4-BE49-F238E27FC236}">
                  <a16:creationId xmlns:a16="http://schemas.microsoft.com/office/drawing/2014/main" xmlns="" id="{D8E8758C-DE9F-4CCF-A676-7B16BE89F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5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1131939" y="852949"/>
            <a:ext cx="6880123" cy="287355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31938" y="2793458"/>
            <a:ext cx="7086600" cy="374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601"/>
              </a:lnSpc>
            </a:pPr>
            <a:r>
              <a:rPr lang="en-US" altLang="zh-CN" sz="4875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487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75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487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75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87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75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altLang="zh-CN" sz="487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75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487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75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4875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7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8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6" y="133350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23B6DA8-2FB3-3345-8961-C821C42C0327}"/>
              </a:ext>
            </a:extLst>
          </p:cNvPr>
          <p:cNvSpPr txBox="1"/>
          <p:nvPr/>
        </p:nvSpPr>
        <p:spPr>
          <a:xfrm>
            <a:off x="1219200" y="1274618"/>
            <a:ext cx="213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VẺ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53" t="1466"/>
          <a:stretch/>
        </p:blipFill>
        <p:spPr>
          <a:xfrm>
            <a:off x="3906471" y="308004"/>
            <a:ext cx="4512995" cy="4503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8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32" y="882298"/>
            <a:ext cx="6214568" cy="2729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5" y="392363"/>
            <a:ext cx="1759680" cy="958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16" y="420644"/>
            <a:ext cx="1142884" cy="20073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sp>
        <p:nvSpPr>
          <p:cNvPr id="36" name="文本框 39">
            <a:extLst>
              <a:ext uri="{FF2B5EF4-FFF2-40B4-BE49-F238E27FC236}">
                <a16:creationId xmlns:a16="http://schemas.microsoft.com/office/drawing/2014/main" xmlns="" id="{B8C6C006-6DFB-44E3-AB1D-764EFF60DA4F}"/>
              </a:ext>
            </a:extLst>
          </p:cNvPr>
          <p:cNvSpPr txBox="1"/>
          <p:nvPr/>
        </p:nvSpPr>
        <p:spPr>
          <a:xfrm>
            <a:off x="2586990" y="1185673"/>
            <a:ext cx="5947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91489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3)</a:t>
            </a:r>
          </a:p>
          <a:p>
            <a:pPr algn="ctr" defTabSz="791489">
              <a:lnSpc>
                <a:spcPct val="150000"/>
              </a:lnSpc>
            </a:pPr>
            <a:r>
              <a:rPr lang="en-US" sz="44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  <a:endParaRPr lang="en-US" sz="4400" b="1" dirty="0">
              <a:solidFill>
                <a:srgbClr val="0033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971800" y="86648"/>
            <a:ext cx="5572958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2022</a:t>
            </a:r>
            <a:endParaRPr lang="en-US" sz="2500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artoon Letter T Vector Clipart - Friendly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128" r="97872">
                        <a14:foregroundMark x1="34802" y1="12600" x2="32827" y2="23600"/>
                        <a14:foregroundMark x1="53799" y1="11300" x2="53799" y2="24800"/>
                        <a14:foregroundMark x1="47720" y1="15000" x2="51976" y2="25100"/>
                        <a14:foregroundMark x1="57447" y1="14400" x2="58967" y2="22900"/>
                        <a14:foregroundMark x1="28267" y1="16200" x2="30091" y2="26900"/>
                        <a14:foregroundMark x1="12918" y1="53800" x2="16565" y2="63300"/>
                        <a14:foregroundMark x1="12918" y1="54700" x2="17933" y2="59600"/>
                        <a14:foregroundMark x1="11094" y1="61200" x2="15653" y2="65400"/>
                        <a14:foregroundMark x1="77508" y1="69400" x2="84498" y2="69400"/>
                        <a14:foregroundMark x1="78419" y1="68200" x2="82523" y2="63900"/>
                        <a14:foregroundMark x1="39818" y1="15000" x2="38906" y2="21400"/>
                        <a14:foregroundMark x1="28267" y1="4900" x2="28267" y2="4900"/>
                        <a14:foregroundMark x1="55623" y1="4900" x2="55623" y2="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82298"/>
            <a:ext cx="2315010" cy="351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7" y="484312"/>
            <a:ext cx="8240592" cy="42477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7" y="603744"/>
            <a:ext cx="1759680" cy="9582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sp>
        <p:nvSpPr>
          <p:cNvPr id="29" name="文本框 39">
            <a:extLst>
              <a:ext uri="{FF2B5EF4-FFF2-40B4-BE49-F238E27FC236}">
                <a16:creationId xmlns:a16="http://schemas.microsoft.com/office/drawing/2014/main" xmlns="" id="{1F70942B-9272-45C2-A1F5-56BFFCDE0460}"/>
              </a:ext>
            </a:extLst>
          </p:cNvPr>
          <p:cNvSpPr txBox="1"/>
          <p:nvPr/>
        </p:nvSpPr>
        <p:spPr>
          <a:xfrm>
            <a:off x="4000601" y="1823373"/>
            <a:ext cx="3023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9600" b="1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9600" b="1" kern="0" dirty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9600" b="1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图片 2">
            <a:extLst>
              <a:ext uri="{FF2B5EF4-FFF2-40B4-BE49-F238E27FC236}">
                <a16:creationId xmlns:a16="http://schemas.microsoft.com/office/drawing/2014/main" xmlns="" id="{3E69EC0A-26D4-4E20-ADF2-927D788AE3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7" y="790870"/>
            <a:ext cx="2149170" cy="3570670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0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7" y="603744"/>
            <a:ext cx="1759680" cy="9582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04061" y="1797117"/>
            <a:ext cx="4261805" cy="1545406"/>
            <a:chOff x="2744315" y="1595348"/>
            <a:chExt cx="4326579" cy="1598392"/>
          </a:xfrm>
          <a:solidFill>
            <a:srgbClr val="ABDB77"/>
          </a:solidFill>
        </p:grpSpPr>
        <p:sp>
          <p:nvSpPr>
            <p:cNvPr id="14" name="Right Arrow 13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2470" y="1962948"/>
              <a:ext cx="3681126" cy="82765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1.Viết </a:t>
              </a:r>
              <a:r>
                <a:rPr lang="en-US" sz="4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4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4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3400" y="1909177"/>
            <a:ext cx="1295802" cy="1184501"/>
            <a:chOff x="2210284" y="3447251"/>
            <a:chExt cx="826089" cy="809063"/>
          </a:xfrm>
        </p:grpSpPr>
        <p:sp>
          <p:nvSpPr>
            <p:cNvPr id="18" name="Oval 17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" name="Picture 2" descr="Little Kid Write Stock Illustrations – 1,769 Little Kid Write Stock  Illustrations, Vectors &amp;amp; Clipart - Dreamstim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61" b="93788" l="0" r="95125">
                        <a14:foregroundMark x1="63250" y1="20758" x2="63000" y2="29242"/>
                        <a14:foregroundMark x1="73500" y1="22121" x2="73500" y2="29394"/>
                        <a14:foregroundMark x1="61000" y1="22576" x2="61000" y2="28939"/>
                        <a14:foregroundMark x1="88250" y1="23788" x2="89125" y2="33030"/>
                        <a14:foregroundMark x1="72500" y1="82121" x2="72875" y2="86970"/>
                        <a14:foregroundMark x1="46250" y1="27576" x2="47875" y2="29242"/>
                        <a14:foregroundMark x1="43625" y1="29394" x2="46000" y2="30303"/>
                        <a14:foregroundMark x1="44125" y1="32424" x2="45625" y2="32424"/>
                        <a14:foregroundMark x1="43250" y1="36970" x2="48125" y2="37121"/>
                        <a14:foregroundMark x1="65814" y1="52365" x2="72409" y2="72920"/>
                        <a14:foregroundMark x1="74832" y1="58891" x2="72813" y2="73573"/>
                        <a14:foregroundMark x1="84522" y1="84339" x2="83984" y2="89723"/>
                        <a14:foregroundMark x1="89771" y1="33279" x2="83715" y2="79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299" y="735224"/>
            <a:ext cx="3553701" cy="293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711260" y="3486626"/>
            <a:ext cx="1286803" cy="1471704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185737" y="3781425"/>
            <a:ext cx="1134428" cy="1176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457003" y="217575"/>
            <a:ext cx="8193106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3" y="794446"/>
            <a:ext cx="4117544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1513" t="22586" r="11435" b="22542"/>
          <a:stretch/>
        </p:blipFill>
        <p:spPr bwMode="auto">
          <a:xfrm>
            <a:off x="4764463" y="3055501"/>
            <a:ext cx="1864937" cy="187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49" y="1355394"/>
            <a:ext cx="3001004" cy="3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2323"/>
            <a:ext cx="2806093" cy="2630712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21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8600" y="1164357"/>
            <a:ext cx="548639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 - Con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en-US" sz="2800" dirty="0" err="1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li?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410406" y="203835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6 ô li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21981"/>
            <a:ext cx="3001004" cy="3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3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56055" y="1164357"/>
            <a:ext cx="520308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- Con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li?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410406" y="283707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3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2 ô li r</a:t>
            </a:r>
            <a:r>
              <a:rPr lang="vi-VN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2 ô li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513" t="22586" r="11435" b="22542"/>
          <a:stretch/>
        </p:blipFill>
        <p:spPr bwMode="auto">
          <a:xfrm>
            <a:off x="5638800" y="1392742"/>
            <a:ext cx="2814956" cy="28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7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949</Words>
  <Application>Microsoft Office PowerPoint</Application>
  <PresentationFormat>On-screen Show (16:9)</PresentationFormat>
  <Paragraphs>149</Paragraphs>
  <Slides>20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Office Theme</vt:lpstr>
      <vt:lpstr>Office 主题​​</vt:lpstr>
      <vt:lpstr>6_Office 主题​​</vt:lpstr>
      <vt:lpstr>Office 主题</vt:lpstr>
      <vt:lpstr>1_Office 主题</vt:lpstr>
      <vt:lpstr>4_Office Theme</vt:lpstr>
      <vt:lpstr>5_Office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MYLAPTOP</cp:lastModifiedBy>
  <cp:revision>15</cp:revision>
  <dcterms:created xsi:type="dcterms:W3CDTF">2021-11-06T15:06:02Z</dcterms:created>
  <dcterms:modified xsi:type="dcterms:W3CDTF">2021-12-05T02:34:59Z</dcterms:modified>
</cp:coreProperties>
</file>