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702" r:id="rId5"/>
  </p:sldMasterIdLst>
  <p:notesMasterIdLst>
    <p:notesMasterId r:id="rId35"/>
  </p:notesMasterIdLst>
  <p:sldIdLst>
    <p:sldId id="257" r:id="rId6"/>
    <p:sldId id="260" r:id="rId7"/>
    <p:sldId id="264" r:id="rId8"/>
    <p:sldId id="258" r:id="rId9"/>
    <p:sldId id="259" r:id="rId10"/>
    <p:sldId id="256" r:id="rId11"/>
    <p:sldId id="265" r:id="rId12"/>
    <p:sldId id="282" r:id="rId13"/>
    <p:sldId id="273" r:id="rId14"/>
    <p:sldId id="274" r:id="rId15"/>
    <p:sldId id="275" r:id="rId16"/>
    <p:sldId id="276" r:id="rId17"/>
    <p:sldId id="277" r:id="rId18"/>
    <p:sldId id="279" r:id="rId19"/>
    <p:sldId id="266" r:id="rId20"/>
    <p:sldId id="267" r:id="rId21"/>
    <p:sldId id="268" r:id="rId22"/>
    <p:sldId id="290" r:id="rId23"/>
    <p:sldId id="272" r:id="rId24"/>
    <p:sldId id="291" r:id="rId25"/>
    <p:sldId id="292" r:id="rId26"/>
    <p:sldId id="294" r:id="rId27"/>
    <p:sldId id="295" r:id="rId28"/>
    <p:sldId id="296" r:id="rId29"/>
    <p:sldId id="261" r:id="rId30"/>
    <p:sldId id="288" r:id="rId31"/>
    <p:sldId id="289" r:id="rId32"/>
    <p:sldId id="262" r:id="rId33"/>
    <p:sldId id="263" r:id="rId34"/>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CCCC"/>
    <a:srgbClr val="FF0066"/>
    <a:srgbClr val="009BD2"/>
    <a:srgbClr val="CC3300"/>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950" autoAdjust="0"/>
  </p:normalViewPr>
  <p:slideViewPr>
    <p:cSldViewPr>
      <p:cViewPr>
        <p:scale>
          <a:sx n="70" d="100"/>
          <a:sy n="70" d="100"/>
        </p:scale>
        <p:origin x="-1374" y="-4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F9D464-CE03-49CA-A5B3-4BDF6A101FE7}" type="datetimeFigureOut">
              <a:rPr lang="en-US" smtClean="0"/>
              <a:t>05/12/2021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2464BC-8EEA-466C-A521-A5F3AC6D1C83}" type="slidenum">
              <a:rPr lang="en-US" smtClean="0"/>
              <a:t>‹#›</a:t>
            </a:fld>
            <a:endParaRPr lang="en-US"/>
          </a:p>
        </p:txBody>
      </p:sp>
    </p:spTree>
    <p:extLst>
      <p:ext uri="{BB962C8B-B14F-4D97-AF65-F5344CB8AC3E}">
        <p14:creationId xmlns:p14="http://schemas.microsoft.com/office/powerpoint/2010/main" val="3200837516"/>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176310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Thầy</a:t>
            </a:r>
            <a:r>
              <a:rPr lang="en-US" dirty="0" smtClean="0"/>
              <a:t> </a:t>
            </a:r>
            <a:r>
              <a:rPr lang="en-US" dirty="0" err="1" smtClean="0"/>
              <a:t>cô</a:t>
            </a:r>
            <a:r>
              <a:rPr lang="en-US" dirty="0" smtClean="0"/>
              <a:t> </a:t>
            </a:r>
            <a:r>
              <a:rPr lang="en-US" dirty="0" err="1" smtClean="0"/>
              <a:t>hãy</a:t>
            </a:r>
            <a:r>
              <a:rPr lang="en-US" dirty="0" smtClean="0"/>
              <a:t> </a:t>
            </a:r>
            <a:r>
              <a:rPr lang="en-US" dirty="0" err="1" smtClean="0"/>
              <a:t>bấm</a:t>
            </a:r>
            <a:r>
              <a:rPr lang="en-US" dirty="0" smtClean="0"/>
              <a:t> </a:t>
            </a:r>
            <a:r>
              <a:rPr lang="en-US" dirty="0" err="1" smtClean="0"/>
              <a:t>vào</a:t>
            </a:r>
            <a:r>
              <a:rPr lang="en-US" dirty="0" smtClean="0"/>
              <a:t> Start </a:t>
            </a:r>
            <a:r>
              <a:rPr lang="en-US" dirty="0" err="1" smtClean="0"/>
              <a:t>sau</a:t>
            </a:r>
            <a:r>
              <a:rPr lang="en-US" dirty="0" smtClean="0"/>
              <a:t> </a:t>
            </a:r>
            <a:r>
              <a:rPr lang="vi-VN" dirty="0" smtClean="0"/>
              <a:t>đó</a:t>
            </a:r>
            <a:r>
              <a:rPr lang="en-US" dirty="0" smtClean="0"/>
              <a:t> </a:t>
            </a:r>
            <a:r>
              <a:rPr lang="en-US" dirty="0" err="1" smtClean="0"/>
              <a:t>nhấn</a:t>
            </a:r>
            <a:r>
              <a:rPr lang="en-US" dirty="0" smtClean="0"/>
              <a:t> </a:t>
            </a:r>
            <a:r>
              <a:rPr lang="en-US" dirty="0" err="1" smtClean="0"/>
              <a:t>vào</a:t>
            </a:r>
            <a:r>
              <a:rPr lang="en-US" dirty="0" smtClean="0"/>
              <a:t> </a:t>
            </a:r>
            <a:r>
              <a:rPr lang="en-US" dirty="0" err="1" smtClean="0"/>
              <a:t>số</a:t>
            </a:r>
            <a:r>
              <a:rPr lang="en-US" dirty="0" smtClean="0"/>
              <a:t> 1/2/3/4</a:t>
            </a:r>
            <a:r>
              <a:rPr lang="en-US" baseline="0" dirty="0" smtClean="0"/>
              <a:t> </a:t>
            </a:r>
            <a:r>
              <a:rPr lang="vi-VN" baseline="0" dirty="0"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bấm</a:t>
            </a:r>
            <a:r>
              <a:rPr lang="en-US" baseline="0" dirty="0" smtClean="0"/>
              <a:t> </a:t>
            </a:r>
            <a:r>
              <a:rPr lang="en-US" baseline="0" dirty="0" err="1" smtClean="0"/>
              <a:t>chuột</a:t>
            </a:r>
            <a:r>
              <a:rPr lang="en-US" baseline="0" dirty="0" smtClean="0"/>
              <a:t> </a:t>
            </a:r>
            <a:r>
              <a:rPr lang="vi-VN" baseline="0" dirty="0"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và</a:t>
            </a:r>
            <a:r>
              <a:rPr lang="en-US" baseline="0" dirty="0" smtClean="0"/>
              <a:t> v</a:t>
            </a:r>
            <a:r>
              <a:rPr lang="vi-VN" baseline="0" dirty="0" smtClean="0"/>
              <a:t>ượ</a:t>
            </a:r>
            <a:r>
              <a:rPr lang="en-US" baseline="0" dirty="0" smtClean="0"/>
              <a:t>t </a:t>
            </a:r>
            <a:r>
              <a:rPr lang="en-US" baseline="0" dirty="0" err="1" smtClean="0"/>
              <a:t>ch</a:t>
            </a:r>
            <a:r>
              <a:rPr lang="vi-VN" baseline="0" dirty="0" smtClean="0"/>
              <a:t>ướn</a:t>
            </a:r>
            <a:r>
              <a:rPr lang="en-US" baseline="0" dirty="0" smtClean="0"/>
              <a:t>g </a:t>
            </a:r>
            <a:r>
              <a:rPr lang="en-US" baseline="0" dirty="0" err="1" smtClean="0"/>
              <a:t>ngại</a:t>
            </a:r>
            <a:r>
              <a:rPr lang="en-US" baseline="0" dirty="0" smtClean="0"/>
              <a:t> </a:t>
            </a:r>
            <a:r>
              <a:rPr lang="en-US" baseline="0" dirty="0" err="1" smtClean="0"/>
              <a:t>vật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10</a:t>
            </a:fld>
            <a:endParaRPr lang="en-US"/>
          </a:p>
        </p:txBody>
      </p:sp>
    </p:spTree>
    <p:extLst>
      <p:ext uri="{BB962C8B-B14F-4D97-AF65-F5344CB8AC3E}">
        <p14:creationId xmlns:p14="http://schemas.microsoft.com/office/powerpoint/2010/main" val="85754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tục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11</a:t>
            </a:fld>
            <a:endParaRPr lang="en-US"/>
          </a:p>
        </p:txBody>
      </p:sp>
    </p:spTree>
    <p:extLst>
      <p:ext uri="{BB962C8B-B14F-4D97-AF65-F5344CB8AC3E}">
        <p14:creationId xmlns:p14="http://schemas.microsoft.com/office/powerpoint/2010/main" val="762142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tục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12</a:t>
            </a:fld>
            <a:endParaRPr lang="en-US"/>
          </a:p>
        </p:txBody>
      </p:sp>
    </p:spTree>
    <p:extLst>
      <p:ext uri="{BB962C8B-B14F-4D97-AF65-F5344CB8AC3E}">
        <p14:creationId xmlns:p14="http://schemas.microsoft.com/office/powerpoint/2010/main" val="133113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tục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13</a:t>
            </a:fld>
            <a:endParaRPr lang="en-US"/>
          </a:p>
        </p:txBody>
      </p:sp>
    </p:spTree>
    <p:extLst>
      <p:ext uri="{BB962C8B-B14F-4D97-AF65-F5344CB8AC3E}">
        <p14:creationId xmlns:p14="http://schemas.microsoft.com/office/powerpoint/2010/main" val="4271879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342900" indent="-342900">
              <a:buFontTx/>
              <a:buChar char="-"/>
            </a:pP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tục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12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12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14</a:t>
            </a:fld>
            <a:endParaRPr lang="en-US"/>
          </a:p>
        </p:txBody>
      </p:sp>
    </p:spTree>
    <p:extLst>
      <p:ext uri="{BB962C8B-B14F-4D97-AF65-F5344CB8AC3E}">
        <p14:creationId xmlns:p14="http://schemas.microsoft.com/office/powerpoint/2010/main" val="1802739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15</a:t>
            </a:fld>
            <a:endParaRPr lang="en-US"/>
          </a:p>
        </p:txBody>
      </p:sp>
    </p:spTree>
    <p:extLst>
      <p:ext uri="{BB962C8B-B14F-4D97-AF65-F5344CB8AC3E}">
        <p14:creationId xmlns:p14="http://schemas.microsoft.com/office/powerpoint/2010/main" val="176652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16</a:t>
            </a:fld>
            <a:endParaRPr lang="en-US"/>
          </a:p>
        </p:txBody>
      </p:sp>
    </p:spTree>
    <p:extLst>
      <p:ext uri="{BB962C8B-B14F-4D97-AF65-F5344CB8AC3E}">
        <p14:creationId xmlns:p14="http://schemas.microsoft.com/office/powerpoint/2010/main" val="610506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17</a:t>
            </a:fld>
            <a:endParaRPr lang="en-US"/>
          </a:p>
        </p:txBody>
      </p:sp>
    </p:spTree>
    <p:extLst>
      <p:ext uri="{BB962C8B-B14F-4D97-AF65-F5344CB8AC3E}">
        <p14:creationId xmlns:p14="http://schemas.microsoft.com/office/powerpoint/2010/main" val="231693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18</a:t>
            </a:fld>
            <a:endParaRPr lang="zh-CN" altLang="en-US">
              <a:solidFill>
                <a:prstClr val="black"/>
              </a:solidFill>
            </a:endParaRPr>
          </a:p>
        </p:txBody>
      </p:sp>
    </p:spTree>
    <p:extLst>
      <p:ext uri="{BB962C8B-B14F-4D97-AF65-F5344CB8AC3E}">
        <p14:creationId xmlns:p14="http://schemas.microsoft.com/office/powerpoint/2010/main" val="2220849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19</a:t>
            </a:fld>
            <a:endParaRPr lang="en-US"/>
          </a:p>
        </p:txBody>
      </p:sp>
    </p:spTree>
    <p:extLst>
      <p:ext uri="{BB962C8B-B14F-4D97-AF65-F5344CB8AC3E}">
        <p14:creationId xmlns:p14="http://schemas.microsoft.com/office/powerpoint/2010/main" val="4034970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2</a:t>
            </a:fld>
            <a:endParaRPr lang="zh-CN" altLang="en-US">
              <a:solidFill>
                <a:prstClr val="black"/>
              </a:solidFill>
            </a:endParaRPr>
          </a:p>
        </p:txBody>
      </p:sp>
    </p:spTree>
    <p:extLst>
      <p:ext uri="{BB962C8B-B14F-4D97-AF65-F5344CB8AC3E}">
        <p14:creationId xmlns:p14="http://schemas.microsoft.com/office/powerpoint/2010/main" val="222084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2220849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820683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25</a:t>
            </a:fld>
            <a:endParaRPr lang="zh-CN" altLang="en-US">
              <a:solidFill>
                <a:prstClr val="black"/>
              </a:solidFill>
            </a:endParaRPr>
          </a:p>
        </p:txBody>
      </p:sp>
    </p:spTree>
    <p:extLst>
      <p:ext uri="{BB962C8B-B14F-4D97-AF65-F5344CB8AC3E}">
        <p14:creationId xmlns:p14="http://schemas.microsoft.com/office/powerpoint/2010/main" val="2691054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A74EB0E6-718A-4997-8353-460D75188E4F}"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5559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en-US" dirty="0"/>
          </a:p>
        </p:txBody>
      </p:sp>
      <p:sp>
        <p:nvSpPr>
          <p:cNvPr id="4" name="Slide Number Placeholder 3"/>
          <p:cNvSpPr>
            <a:spLocks noGrp="1"/>
          </p:cNvSpPr>
          <p:nvPr>
            <p:ph type="sldNum" sz="quarter" idx="10"/>
          </p:nvPr>
        </p:nvSpPr>
        <p:spPr/>
        <p:txBody>
          <a:bodyPr/>
          <a:lstStyle/>
          <a:p>
            <a:fld id="{6555B1C9-8EEC-4DF4-A574-462BDB3CB63E}"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050314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28</a:t>
            </a:fld>
            <a:endParaRPr lang="zh-CN" altLang="en-US">
              <a:solidFill>
                <a:prstClr val="black"/>
              </a:solidFill>
            </a:endParaRPr>
          </a:p>
        </p:txBody>
      </p:sp>
    </p:spTree>
    <p:extLst>
      <p:ext uri="{BB962C8B-B14F-4D97-AF65-F5344CB8AC3E}">
        <p14:creationId xmlns:p14="http://schemas.microsoft.com/office/powerpoint/2010/main" val="1710209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29</a:t>
            </a:fld>
            <a:endParaRPr lang="zh-CN" altLang="en-US">
              <a:solidFill>
                <a:prstClr val="black"/>
              </a:solidFill>
            </a:endParaRPr>
          </a:p>
        </p:txBody>
      </p:sp>
    </p:spTree>
    <p:extLst>
      <p:ext uri="{BB962C8B-B14F-4D97-AF65-F5344CB8AC3E}">
        <p14:creationId xmlns:p14="http://schemas.microsoft.com/office/powerpoint/2010/main" val="63683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84112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4</a:t>
            </a:fld>
            <a:endParaRPr lang="zh-CN" altLang="en-US">
              <a:solidFill>
                <a:prstClr val="black"/>
              </a:solidFill>
            </a:endParaRPr>
          </a:p>
        </p:txBody>
      </p:sp>
    </p:spTree>
    <p:extLst>
      <p:ext uri="{BB962C8B-B14F-4D97-AF65-F5344CB8AC3E}">
        <p14:creationId xmlns:p14="http://schemas.microsoft.com/office/powerpoint/2010/main" val="678087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5</a:t>
            </a:fld>
            <a:endParaRPr lang="zh-CN" altLang="en-US">
              <a:solidFill>
                <a:prstClr val="black"/>
              </a:solidFill>
            </a:endParaRPr>
          </a:p>
        </p:txBody>
      </p:sp>
    </p:spTree>
    <p:extLst>
      <p:ext uri="{BB962C8B-B14F-4D97-AF65-F5344CB8AC3E}">
        <p14:creationId xmlns:p14="http://schemas.microsoft.com/office/powerpoint/2010/main" val="1390973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6</a:t>
            </a:fld>
            <a:endParaRPr lang="en-US"/>
          </a:p>
        </p:txBody>
      </p:sp>
    </p:spTree>
    <p:extLst>
      <p:ext uri="{BB962C8B-B14F-4D97-AF65-F5344CB8AC3E}">
        <p14:creationId xmlns:p14="http://schemas.microsoft.com/office/powerpoint/2010/main" val="3244134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7</a:t>
            </a:fld>
            <a:endParaRPr lang="en-US"/>
          </a:p>
        </p:txBody>
      </p:sp>
    </p:spTree>
    <p:extLst>
      <p:ext uri="{BB962C8B-B14F-4D97-AF65-F5344CB8AC3E}">
        <p14:creationId xmlns:p14="http://schemas.microsoft.com/office/powerpoint/2010/main" val="9264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492250" y="914400"/>
            <a:ext cx="8128000" cy="4572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DE954429-0863-40F1-AB94-558DE897B448}" type="slidenum">
              <a:rPr lang="zh-CN" altLang="en-US" smtClean="0">
                <a:solidFill>
                  <a:prstClr val="black"/>
                </a:solidFill>
              </a:rPr>
              <a:pPr>
                <a:defRPr/>
              </a:pPr>
              <a:t>8</a:t>
            </a:fld>
            <a:endParaRPr lang="zh-CN" altLang="en-US">
              <a:solidFill>
                <a:prstClr val="black"/>
              </a:solidFill>
            </a:endParaRPr>
          </a:p>
        </p:txBody>
      </p:sp>
    </p:spTree>
    <p:extLst>
      <p:ext uri="{BB962C8B-B14F-4D97-AF65-F5344CB8AC3E}">
        <p14:creationId xmlns:p14="http://schemas.microsoft.com/office/powerpoint/2010/main" val="222084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F2464BC-8EEA-466C-A521-A5F3AC6D1C83}" type="slidenum">
              <a:rPr lang="en-US" smtClean="0"/>
              <a:t>9</a:t>
            </a:fld>
            <a:endParaRPr lang="en-US"/>
          </a:p>
        </p:txBody>
      </p:sp>
    </p:spTree>
    <p:extLst>
      <p:ext uri="{BB962C8B-B14F-4D97-AF65-F5344CB8AC3E}">
        <p14:creationId xmlns:p14="http://schemas.microsoft.com/office/powerpoint/2010/main" val="119762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3729299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3276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1713426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1585827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398406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2164190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769900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628650" y="273844"/>
            <a:ext cx="7886700" cy="994172"/>
          </a:xfrm>
          <a:prstGeom prst="rect">
            <a:avLst/>
          </a:prstGeom>
        </p:spPr>
        <p:txBody>
          <a:bodyPr lIns="68570" tIns="34289" rIns="68570" bIns="34289"/>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628650" y="1369219"/>
            <a:ext cx="7886700" cy="3263504"/>
          </a:xfrm>
          <a:prstGeom prst="rect">
            <a:avLst/>
          </a:prstGeom>
        </p:spPr>
        <p:txBody>
          <a:bodyPr lIns="68570" tIns="34289" rIns="68570" bIns="3428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628650" y="4767264"/>
            <a:ext cx="2057400" cy="273844"/>
          </a:xfrm>
          <a:prstGeom prst="rect">
            <a:avLst/>
          </a:prstGeom>
        </p:spPr>
        <p:txBody>
          <a:bodyPr lIns="68570" tIns="34289" rIns="68570" bIns="34289"/>
          <a:lstStyle/>
          <a:p>
            <a:pPr defTabSz="685681"/>
            <a:fld id="{A3C39D9B-1707-4BC2-A8DF-A9A95A2D1DDF}" type="datetimeFigureOut">
              <a:rPr lang="en-US" sz="1400" smtClean="0">
                <a:solidFill>
                  <a:prstClr val="black">
                    <a:tint val="75000"/>
                  </a:prstClr>
                </a:solidFill>
              </a:rPr>
              <a:pPr defTabSz="685681"/>
              <a:t>05/12/2021</a:t>
            </a:fld>
            <a:endParaRPr lang="en-US" sz="1400">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3028950" y="4767264"/>
            <a:ext cx="3086100" cy="273844"/>
          </a:xfrm>
          <a:prstGeom prst="rect">
            <a:avLst/>
          </a:prstGeom>
        </p:spPr>
        <p:txBody>
          <a:bodyPr lIns="68570" tIns="34289" rIns="68570" bIns="34289"/>
          <a:lstStyle/>
          <a:p>
            <a:pPr defTabSz="685681"/>
            <a:endParaRPr lang="en-US" sz="1400">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6457950" y="4767264"/>
            <a:ext cx="2057400" cy="273844"/>
          </a:xfrm>
          <a:prstGeom prst="rect">
            <a:avLst/>
          </a:prstGeom>
        </p:spPr>
        <p:txBody>
          <a:bodyPr lIns="68570" tIns="34289" rIns="68570" bIns="34289"/>
          <a:lstStyle/>
          <a:p>
            <a:pPr defTabSz="685681"/>
            <a:fld id="{7E4F7387-1A44-43D0-A42C-0F5D255AB470}" type="slidenum">
              <a:rPr lang="en-US" sz="1400" smtClean="0">
                <a:solidFill>
                  <a:prstClr val="black">
                    <a:tint val="75000"/>
                  </a:prstClr>
                </a:solidFill>
              </a:rPr>
              <a:pPr defTabSz="685681"/>
              <a:t>‹#›</a:t>
            </a:fld>
            <a:endParaRPr lang="en-US" sz="1400">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9226154" y="3189685"/>
            <a:ext cx="685800" cy="685800"/>
          </a:xfrm>
          <a:prstGeom prst="rect">
            <a:avLst/>
          </a:prstGeom>
        </p:spPr>
        <p:txBody>
          <a:bodyPr lIns="68570" tIns="34289" rIns="68570" bIns="34289"/>
          <a:lstStyle/>
          <a:p>
            <a:endParaRPr lang="en-US"/>
          </a:p>
        </p:txBody>
      </p:sp>
    </p:spTree>
    <p:extLst>
      <p:ext uri="{BB962C8B-B14F-4D97-AF65-F5344CB8AC3E}">
        <p14:creationId xmlns:p14="http://schemas.microsoft.com/office/powerpoint/2010/main" val="74415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lIns="91438" tIns="45719" rIns="91438" bIns="45719"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628650" y="2701794"/>
            <a:ext cx="7886700" cy="1241584"/>
          </a:xfrm>
        </p:spPr>
        <p:txBody>
          <a:bodyPr lIns="91438" tIns="45719" rIns="91438" bIns="45719"/>
          <a:lstStyle>
            <a:lvl1pPr marL="0" indent="0" algn="ctr">
              <a:buNone/>
              <a:defRPr sz="2400">
                <a:solidFill>
                  <a:schemeClr val="tx1">
                    <a:lumMod val="50000"/>
                    <a:lumOff val="50000"/>
                  </a:schemeClr>
                </a:solidFill>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10579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8" tIns="45719" rIns="91438" bIns="45719" anchor="b" anchorCtr="0"/>
          <a:lstStyle/>
          <a:p>
            <a:r>
              <a:rPr lang="zh-CN" altLang="en-US"/>
              <a:t>单击此处编辑母版标题样式</a:t>
            </a:r>
          </a:p>
        </p:txBody>
      </p:sp>
      <p:sp>
        <p:nvSpPr>
          <p:cNvPr id="3" name="内容占位符 2"/>
          <p:cNvSpPr>
            <a:spLocks noGrp="1"/>
          </p:cNvSpPr>
          <p:nvPr>
            <p:ph idx="1"/>
          </p:nvPr>
        </p:nvSpPr>
        <p:spPr>
          <a:xfrm>
            <a:off x="628650" y="1276833"/>
            <a:ext cx="7886700" cy="3356134"/>
          </a:xfrm>
        </p:spPr>
        <p:txBody>
          <a:bodyPr lIns="91438" tIns="45719" rIns="91438" bIns="45719"/>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43253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6"/>
            <a:ext cx="7886700" cy="2085975"/>
          </a:xfrm>
        </p:spPr>
        <p:txBody>
          <a:bodyPr lIns="91438" tIns="45719" rIns="91438" bIns="45719"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628650" y="1291618"/>
            <a:ext cx="7886700" cy="827246"/>
          </a:xfrm>
        </p:spPr>
        <p:txBody>
          <a:bodyPr lIns="144142" tIns="45719" rIns="91438" bIns="45719" anchor="b" anchorCtr="0"/>
          <a:lstStyle>
            <a:lvl1pPr marL="0" indent="0">
              <a:buNone/>
              <a:defRPr sz="2400">
                <a:solidFill>
                  <a:schemeClr val="tx1">
                    <a:lumMod val="50000"/>
                    <a:lumOff val="50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7296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5B18F7-5E52-45FC-83B6-9EFDAA1DF6FF}"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1858117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7"/>
            <a:ext cx="7886700" cy="994172"/>
          </a:xfrm>
        </p:spPr>
        <p:txBody>
          <a:bodyPr lIns="91438" tIns="45719" rIns="91438" bIns="45719"/>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005312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5"/>
            <a:ext cx="7886700" cy="600075"/>
          </a:xfrm>
        </p:spPr>
        <p:txBody>
          <a:bodyPr lIns="91438" tIns="45719" rIns="91438" bIns="45719"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70"/>
            <a:ext cx="3915728" cy="617696"/>
          </a:xfrm>
        </p:spPr>
        <p:txBody>
          <a:bodyPr lIns="91438" tIns="45719" rIns="91438" bIns="45719" anchor="ctr" anchorCtr="0"/>
          <a:lstStyle>
            <a:lvl1pPr marL="0" indent="0">
              <a:buNone/>
              <a:defRPr sz="3200">
                <a:solidFill>
                  <a:srgbClr val="0070C0"/>
                </a:solidFill>
              </a:defRPr>
            </a:lvl1pPr>
            <a:lvl2pPr marL="457189" indent="0">
              <a:buNone/>
              <a:defRPr sz="2400"/>
            </a:lvl2pPr>
            <a:lvl3pPr marL="914378" indent="0">
              <a:buNone/>
              <a:defRPr sz="2000"/>
            </a:lvl3pPr>
            <a:lvl4pPr marL="1371566" indent="0">
              <a:buNone/>
              <a:defRPr sz="1800"/>
            </a:lvl4pPr>
            <a:lvl5pPr marL="1828754" indent="0">
              <a:buNone/>
              <a:defRPr sz="1800"/>
            </a:lvl5pPr>
            <a:lvl6pPr marL="2285943" indent="0">
              <a:buNone/>
              <a:defRPr sz="1800"/>
            </a:lvl6pPr>
            <a:lvl7pPr marL="2743132"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628650" y="1776442"/>
            <a:ext cx="3916680" cy="2865596"/>
          </a:xfrm>
        </p:spPr>
        <p:txBody>
          <a:bodyPr lIns="91438" tIns="45719" rIns="91438" bIns="45719"/>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512" y="1111570"/>
            <a:ext cx="3822859" cy="617696"/>
          </a:xfrm>
        </p:spPr>
        <p:txBody>
          <a:bodyPr lIns="91438" tIns="45719" rIns="91438" bIns="45719" anchor="ctr" anchorCtr="0"/>
          <a:lstStyle>
            <a:lvl1pPr marL="0" indent="0">
              <a:buNone/>
              <a:defRPr sz="3200">
                <a:solidFill>
                  <a:srgbClr val="0070C0"/>
                </a:solidFill>
              </a:defRPr>
            </a:lvl1pPr>
            <a:lvl2pPr marL="457189" indent="0">
              <a:buNone/>
              <a:defRPr sz="2400"/>
            </a:lvl2pPr>
            <a:lvl3pPr marL="914378" indent="0">
              <a:buNone/>
              <a:defRPr sz="2000"/>
            </a:lvl3pPr>
            <a:lvl4pPr marL="1371566" indent="0">
              <a:buNone/>
              <a:defRPr sz="1800"/>
            </a:lvl4pPr>
            <a:lvl5pPr marL="1828754" indent="0">
              <a:buNone/>
              <a:defRPr sz="1800"/>
            </a:lvl5pPr>
            <a:lvl6pPr marL="2285943" indent="0">
              <a:buNone/>
              <a:defRPr sz="1800"/>
            </a:lvl6pPr>
            <a:lvl7pPr marL="2743132"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4692512" y="1776442"/>
            <a:ext cx="3822859" cy="2865596"/>
          </a:xfrm>
        </p:spPr>
        <p:txBody>
          <a:bodyPr lIns="91438" tIns="45719" rIns="91438" bIns="45719"/>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8" name="页脚占位符 7"/>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9" name="灯片编号占位符 8"/>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982268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lIns="91438" tIns="45719" rIns="91438" bIns="45719" anchor="b" anchorCtr="0"/>
          <a:lstStyle/>
          <a:p>
            <a:r>
              <a:rPr lang="zh-CN" altLang="en-US"/>
              <a:t>单击此处编辑母版标题样式</a:t>
            </a:r>
          </a:p>
        </p:txBody>
      </p:sp>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5723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89" tIns="144142" rIns="91438" bIns="45719"/>
          <a:lstStyle>
            <a:lvl1pPr marL="0" indent="0" algn="ctr">
              <a:buNone/>
              <a:defRPr sz="1800">
                <a:solidFill>
                  <a:schemeClr val="tx1">
                    <a:lumMod val="50000"/>
                    <a:lumOff val="50000"/>
                  </a:schemeClr>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2" name="标题 1"/>
          <p:cNvSpPr>
            <a:spLocks noGrp="1"/>
          </p:cNvSpPr>
          <p:nvPr>
            <p:ph type="title"/>
          </p:nvPr>
        </p:nvSpPr>
        <p:spPr>
          <a:xfrm>
            <a:off x="5512614" y="342901"/>
            <a:ext cx="3294221" cy="791528"/>
          </a:xfrm>
        </p:spPr>
        <p:txBody>
          <a:bodyPr lIns="91438" tIns="45719" rIns="91438" bIns="45719"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lIns="91438" tIns="45719" rIns="91438" bIns="45719"/>
          <a:lstStyle>
            <a:lvl1pPr marL="0" indent="0">
              <a:buNone/>
              <a:defRPr sz="2800">
                <a:solidFill>
                  <a:schemeClr val="tx1"/>
                </a:solidFill>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619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49" y="-5715"/>
            <a:ext cx="5263039" cy="5146358"/>
          </a:xfrm>
          <a:noFill/>
        </p:spPr>
        <p:txBody>
          <a:bodyPr lIns="252089" tIns="144142" rIns="91438" bIns="45719"/>
          <a:lstStyle>
            <a:lvl1pPr marL="0" indent="0" algn="ctr">
              <a:buNone/>
              <a:defRPr sz="1800">
                <a:solidFill>
                  <a:schemeClr val="tx1">
                    <a:lumMod val="50000"/>
                    <a:lumOff val="50000"/>
                  </a:schemeClr>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2" name="标题 1"/>
          <p:cNvSpPr>
            <a:spLocks noGrp="1"/>
          </p:cNvSpPr>
          <p:nvPr>
            <p:ph type="title"/>
          </p:nvPr>
        </p:nvSpPr>
        <p:spPr>
          <a:xfrm>
            <a:off x="307183" y="342901"/>
            <a:ext cx="3209925" cy="791528"/>
          </a:xfrm>
        </p:spPr>
        <p:txBody>
          <a:bodyPr lIns="91438" tIns="45719" rIns="91438" bIns="45719"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307202" y="1270635"/>
            <a:ext cx="3210401" cy="3360420"/>
          </a:xfrm>
        </p:spPr>
        <p:txBody>
          <a:bodyPr lIns="91438" tIns="45719" rIns="91438" bIns="45719"/>
          <a:lstStyle>
            <a:lvl1pPr marL="0" indent="0">
              <a:buNone/>
              <a:defRPr sz="2800">
                <a:solidFill>
                  <a:schemeClr val="tx1"/>
                </a:solidFill>
              </a:defRPr>
            </a:lvl1pPr>
            <a:lvl2pPr marL="457189" indent="0">
              <a:buNone/>
              <a:defRPr sz="1800"/>
            </a:lvl2pPr>
            <a:lvl3pPr marL="914378" indent="0">
              <a:buNone/>
              <a:defRPr sz="1600"/>
            </a:lvl3pPr>
            <a:lvl4pPr marL="1371566" indent="0">
              <a:buNone/>
              <a:defRPr sz="1400"/>
            </a:lvl4pPr>
            <a:lvl5pPr marL="1828754" indent="0">
              <a:buNone/>
              <a:defRPr sz="1400"/>
            </a:lvl5pPr>
            <a:lvl6pPr marL="2285943" indent="0">
              <a:buNone/>
              <a:defRPr sz="1400"/>
            </a:lvl6pPr>
            <a:lvl7pPr marL="2743132"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6" name="页脚占位符 5"/>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7" name="灯片编号占位符 6"/>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09397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
        <p:nvSpPr>
          <p:cNvPr id="3" name="竖排标题 1"/>
          <p:cNvSpPr>
            <a:spLocks noGrp="1"/>
          </p:cNvSpPr>
          <p:nvPr>
            <p:ph type="title" orient="vert"/>
          </p:nvPr>
        </p:nvSpPr>
        <p:spPr>
          <a:xfrm>
            <a:off x="6543676" y="273845"/>
            <a:ext cx="1971675" cy="4358879"/>
          </a:xfrm>
        </p:spPr>
        <p:txBody>
          <a:bodyPr vert="eaVert" lIns="91438" tIns="45719" rIns="91438" bIns="45719"/>
          <a:lstStyle/>
          <a:p>
            <a:r>
              <a:rPr lang="zh-CN" altLang="en-US"/>
              <a:t>单击此处编辑母版标题样式</a:t>
            </a:r>
          </a:p>
        </p:txBody>
      </p:sp>
      <p:sp>
        <p:nvSpPr>
          <p:cNvPr id="7" name="竖排文字占位符 2"/>
          <p:cNvSpPr>
            <a:spLocks noGrp="1"/>
          </p:cNvSpPr>
          <p:nvPr>
            <p:ph type="body" orient="vert" idx="1"/>
          </p:nvPr>
        </p:nvSpPr>
        <p:spPr>
          <a:xfrm>
            <a:off x="628654" y="273845"/>
            <a:ext cx="5800725" cy="4358879"/>
          </a:xfrm>
        </p:spPr>
        <p:txBody>
          <a:bodyPr vert="eaVert" lIns="91438" tIns="45719" rIns="91438" bIns="45719"/>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9642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98"/>
            <a:ext cx="7886700" cy="4387691"/>
          </a:xfrm>
        </p:spPr>
        <p:txBody>
          <a:bodyPr lIns="91438" tIns="45719" rIns="91438" bIns="45719"/>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003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91"/>
            <a:ext cx="2057400" cy="273844"/>
          </a:xfrm>
        </p:spPr>
        <p:txBody>
          <a:bodyPr lIns="91438" tIns="45719" rIns="91438" bIns="45719"/>
          <a:lstStyle/>
          <a:p>
            <a:fld id="{82F288E0-7875-42C4-84C8-98DBBD3BF4D2}" type="datetimeFigureOut">
              <a:rPr lang="zh-CN" altLang="en-US">
                <a:solidFill>
                  <a:prstClr val="black"/>
                </a:solidFill>
              </a:rPr>
              <a:pPr/>
              <a:t>2021/12/5</a:t>
            </a:fld>
            <a:endParaRPr lang="zh-CN" altLang="en-US">
              <a:solidFill>
                <a:prstClr val="black"/>
              </a:solidFill>
            </a:endParaRPr>
          </a:p>
        </p:txBody>
      </p:sp>
      <p:sp>
        <p:nvSpPr>
          <p:cNvPr id="5" name="页脚占位符 4"/>
          <p:cNvSpPr>
            <a:spLocks noGrp="1"/>
          </p:cNvSpPr>
          <p:nvPr>
            <p:ph type="ftr" sz="quarter" idx="11"/>
          </p:nvPr>
        </p:nvSpPr>
        <p:spPr>
          <a:xfrm>
            <a:off x="3028950" y="4767291"/>
            <a:ext cx="3086100" cy="273844"/>
          </a:xfrm>
        </p:spPr>
        <p:txBody>
          <a:bodyPr lIns="91438" tIns="45719" rIns="91438" bIns="45719"/>
          <a:lstStyle/>
          <a:p>
            <a:endParaRPr lang="zh-CN" altLang="en-US">
              <a:solidFill>
                <a:prstClr val="black"/>
              </a:solidFill>
            </a:endParaRPr>
          </a:p>
        </p:txBody>
      </p:sp>
      <p:sp>
        <p:nvSpPr>
          <p:cNvPr id="6" name="灯片编号占位符 5"/>
          <p:cNvSpPr>
            <a:spLocks noGrp="1"/>
          </p:cNvSpPr>
          <p:nvPr>
            <p:ph type="sldNum" sz="quarter" idx="12"/>
          </p:nvPr>
        </p:nvSpPr>
        <p:spPr>
          <a:xfrm>
            <a:off x="6457950" y="4767291"/>
            <a:ext cx="2057400" cy="273844"/>
          </a:xfrm>
        </p:spPr>
        <p:txBody>
          <a:bodyPr lIns="91438" tIns="45719" rIns="91438" bIns="45719"/>
          <a:lstStyle/>
          <a:p>
            <a:fld id="{7D9BB5D0-35E4-459D-AEF3-FE4D7C45CC19}" type="slidenum">
              <a:rPr lang="zh-CN" altLang="en-US">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20031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79" tIns="34289" rIns="68579"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79" tIns="34289" rIns="68579" bIns="34289">
            <a:normAutofit/>
          </a:bodyPr>
          <a:lstStyle>
            <a:lvl1pPr marL="0" indent="0" algn="ctr">
              <a:buNone/>
              <a:defRPr sz="14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D997B5FA-0921-464F-AAE1-844C04324D75}" type="datetimeFigureOut">
              <a:rPr lang="zh-CN" altLang="en-US" sz="1400" smtClean="0">
                <a:solidFill>
                  <a:srgbClr val="000000"/>
                </a:solidFill>
              </a:rPr>
              <a:pPr defTabSz="685783"/>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565CE74E-AB26-4998-AD42-012C4C1AD076}"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614737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79" tIns="34289" rIns="68579"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445406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5B18F7-5E52-45FC-83B6-9EFDAA1DF6FF}" type="datetimeFigureOut">
              <a:rPr lang="en-US" smtClean="0"/>
              <a:t>05/12/2021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1629585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79" tIns="34289" rIns="68579"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227834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79" tIns="34289" rIns="68579"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4191951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79" tIns="34289" rIns="68579"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08"/>
            <a:ext cx="3868340"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1" y="1308721"/>
            <a:ext cx="3887391" cy="617934"/>
          </a:xfrm>
        </p:spPr>
        <p:txBody>
          <a:bodyPr lIns="68579" tIns="34289" rIns="68579" bIns="34289"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1" y="1961708"/>
            <a:ext cx="3887391" cy="2680541"/>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2931824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79" tIns="34289" rIns="68579"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20DD7636-5BE1-44BC-BB5F-15739D9E18E1}" type="datetimeFigureOut">
              <a:rPr lang="zh-CN" altLang="en-US" sz="1400" smtClean="0">
                <a:solidFill>
                  <a:srgbClr val="000000"/>
                </a:solidFill>
              </a:rPr>
              <a:pPr defTabSz="685783"/>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E87C0E1D-24C4-406F-9615-DBDA8D2D1F93}" type="slidenum">
              <a:rPr lang="zh-CN" altLang="en-US" sz="1400" smtClean="0">
                <a:solidFill>
                  <a:srgbClr val="000000"/>
                </a:solidFill>
              </a:rPr>
              <a:pPr defTabSz="68578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02"/>
            <a:ext cx="4286250" cy="889453"/>
          </a:xfrm>
        </p:spPr>
        <p:txBody>
          <a:bodyPr lIns="68579" tIns="34289" rIns="68579"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86515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233775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1" y="535256"/>
            <a:ext cx="3511241" cy="1071121"/>
          </a:xfrm>
        </p:spPr>
        <p:txBody>
          <a:bodyPr lIns="68579" tIns="34289" rIns="68579"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79" tIns="34289" rIns="68579" bIns="34289"/>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dirty="0"/>
          </a:p>
        </p:txBody>
      </p:sp>
      <p:sp>
        <p:nvSpPr>
          <p:cNvPr id="4" name="文本占位符 3"/>
          <p:cNvSpPr>
            <a:spLocks noGrp="1"/>
          </p:cNvSpPr>
          <p:nvPr>
            <p:ph type="body" sz="half" idx="2"/>
          </p:nvPr>
        </p:nvSpPr>
        <p:spPr>
          <a:xfrm>
            <a:off x="628651" y="1735406"/>
            <a:ext cx="3511241" cy="2858691"/>
          </a:xfrm>
        </p:spPr>
        <p:txBody>
          <a:bodyPr lIns="68579" tIns="34289" rIns="68579" bIns="34289">
            <a:normAutofit/>
          </a:bodyPr>
          <a:lstStyle>
            <a:lvl1pPr marL="0" indent="0">
              <a:buNone/>
              <a:defRPr sz="14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79" tIns="34289" rIns="68579" bIns="34289"/>
          <a:lstStyle/>
          <a:p>
            <a:pPr defTabSz="685783"/>
            <a:fld id="{9EFD9D74-47D9-4702-A33C-335B63B48DBF}" type="datetimeFigureOut">
              <a:rPr lang="zh-CN" altLang="en-US" sz="1400" smtClean="0">
                <a:solidFill>
                  <a:srgbClr val="000000"/>
                </a:solidFill>
              </a:rPr>
              <a:pPr defTabSz="685783"/>
              <a:t>2021/12/5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79" tIns="34289" rIns="68579" bIns="34289"/>
          <a:lstStyle/>
          <a:p>
            <a:pPr defTabSz="685783"/>
            <a:fld id="{FABC47A4-756D-490B-A52F-7D9E2C9FC05F}"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18925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45"/>
            <a:ext cx="681676" cy="4358879"/>
          </a:xfrm>
        </p:spPr>
        <p:txBody>
          <a:bodyPr vert="eaVert" lIns="68579" tIns="34289" rIns="68579"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45"/>
            <a:ext cx="7084832" cy="4358879"/>
          </a:xfrm>
        </p:spPr>
        <p:txBody>
          <a:bodyPr vert="eaVert"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Tree>
    <p:extLst>
      <p:ext uri="{BB962C8B-B14F-4D97-AF65-F5344CB8AC3E}">
        <p14:creationId xmlns:p14="http://schemas.microsoft.com/office/powerpoint/2010/main" val="3621635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79" tIns="34289" rIns="68579" bIns="34289"/>
          <a:lstStyle/>
          <a:p>
            <a:pPr defTabSz="685783"/>
            <a:fld id="{760FBDFE-C587-4B4C-A407-44438C67B59E}" type="datetimeFigureOut">
              <a:rPr lang="zh-CN" altLang="en-US" sz="1400" smtClean="0">
                <a:solidFill>
                  <a:srgbClr val="000000"/>
                </a:solidFill>
              </a:rPr>
              <a:pPr defTabSz="685783"/>
              <a:t>2021/12/5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79" tIns="34289" rIns="68579" bIns="34289"/>
          <a:lstStyle/>
          <a:p>
            <a:pPr defTabSz="68578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79" tIns="34289" rIns="68579" bIns="34289"/>
          <a:lstStyle/>
          <a:p>
            <a:pPr defTabSz="685783"/>
            <a:fld id="{49AE70B2-8BF9-45C0-BB95-33D1B9D3A854}" type="slidenum">
              <a:rPr lang="zh-CN" altLang="en-US" sz="1400" smtClean="0">
                <a:solidFill>
                  <a:srgbClr val="000000"/>
                </a:solidFill>
              </a:rPr>
              <a:pPr defTabSz="685783"/>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79" tIns="34289" rIns="68579"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981722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263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45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5B18F7-5E52-45FC-83B6-9EFDAA1DF6FF}" type="datetimeFigureOut">
              <a:rPr lang="en-US" smtClean="0"/>
              <a:t>05/12/2021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42489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243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095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237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634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431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793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213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235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E80700-5D63-4E81-AC36-D158E29CA293}"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FB67AAB-2A24-440F-9378-4B79BFB1E5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141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998" indent="0" algn="ctr">
              <a:buNone/>
              <a:defRPr>
                <a:solidFill>
                  <a:schemeClr val="tx1">
                    <a:tint val="75000"/>
                  </a:schemeClr>
                </a:solidFill>
              </a:defRPr>
            </a:lvl2pPr>
            <a:lvl3pPr marL="914018" indent="0" algn="ctr">
              <a:buNone/>
              <a:defRPr>
                <a:solidFill>
                  <a:schemeClr val="tx1">
                    <a:tint val="75000"/>
                  </a:schemeClr>
                </a:solidFill>
              </a:defRPr>
            </a:lvl3pPr>
            <a:lvl4pPr marL="1371022" indent="0" algn="ctr">
              <a:buNone/>
              <a:defRPr>
                <a:solidFill>
                  <a:schemeClr val="tx1">
                    <a:tint val="75000"/>
                  </a:schemeClr>
                </a:solidFill>
              </a:defRPr>
            </a:lvl4pPr>
            <a:lvl5pPr marL="1828034" indent="0" algn="ctr">
              <a:buNone/>
              <a:defRPr>
                <a:solidFill>
                  <a:schemeClr val="tx1">
                    <a:tint val="75000"/>
                  </a:schemeClr>
                </a:solidFill>
              </a:defRPr>
            </a:lvl5pPr>
            <a:lvl6pPr marL="2285031" indent="0" algn="ctr">
              <a:buNone/>
              <a:defRPr>
                <a:solidFill>
                  <a:schemeClr val="tx1">
                    <a:tint val="75000"/>
                  </a:schemeClr>
                </a:solidFill>
              </a:defRPr>
            </a:lvl6pPr>
            <a:lvl7pPr marL="2742029" indent="0" algn="ctr">
              <a:buNone/>
              <a:defRPr>
                <a:solidFill>
                  <a:schemeClr val="tx1">
                    <a:tint val="75000"/>
                  </a:schemeClr>
                </a:solidFill>
              </a:defRPr>
            </a:lvl7pPr>
            <a:lvl8pPr marL="3199040" indent="0" algn="ctr">
              <a:buNone/>
              <a:defRPr>
                <a:solidFill>
                  <a:schemeClr val="tx1">
                    <a:tint val="75000"/>
                  </a:schemeClr>
                </a:solidFill>
              </a:defRPr>
            </a:lvl8pPr>
            <a:lvl9pPr marL="36560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2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5B18F7-5E52-45FC-83B6-9EFDAA1DF6FF}" type="datetimeFigureOut">
              <a:rPr lang="en-US" smtClean="0"/>
              <a:t>05/12/2021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462714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81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998" indent="0">
              <a:buNone/>
              <a:defRPr sz="1800">
                <a:solidFill>
                  <a:schemeClr val="tx1">
                    <a:tint val="75000"/>
                  </a:schemeClr>
                </a:solidFill>
              </a:defRPr>
            </a:lvl2pPr>
            <a:lvl3pPr marL="914018" indent="0">
              <a:buNone/>
              <a:defRPr sz="1600">
                <a:solidFill>
                  <a:schemeClr val="tx1">
                    <a:tint val="75000"/>
                  </a:schemeClr>
                </a:solidFill>
              </a:defRPr>
            </a:lvl3pPr>
            <a:lvl4pPr marL="1371022" indent="0">
              <a:buNone/>
              <a:defRPr sz="1400">
                <a:solidFill>
                  <a:schemeClr val="tx1">
                    <a:tint val="75000"/>
                  </a:schemeClr>
                </a:solidFill>
              </a:defRPr>
            </a:lvl4pPr>
            <a:lvl5pPr marL="1828034" indent="0">
              <a:buNone/>
              <a:defRPr sz="1400">
                <a:solidFill>
                  <a:schemeClr val="tx1">
                    <a:tint val="75000"/>
                  </a:schemeClr>
                </a:solidFill>
              </a:defRPr>
            </a:lvl5pPr>
            <a:lvl6pPr marL="2285031" indent="0">
              <a:buNone/>
              <a:defRPr sz="1400">
                <a:solidFill>
                  <a:schemeClr val="tx1">
                    <a:tint val="75000"/>
                  </a:schemeClr>
                </a:solidFill>
              </a:defRPr>
            </a:lvl6pPr>
            <a:lvl7pPr marL="2742029" indent="0">
              <a:buNone/>
              <a:defRPr sz="1400">
                <a:solidFill>
                  <a:schemeClr val="tx1">
                    <a:tint val="75000"/>
                  </a:schemeClr>
                </a:solidFill>
              </a:defRPr>
            </a:lvl7pPr>
            <a:lvl8pPr marL="3199040" indent="0">
              <a:buNone/>
              <a:defRPr sz="1400">
                <a:solidFill>
                  <a:schemeClr val="tx1">
                    <a:tint val="75000"/>
                  </a:schemeClr>
                </a:solidFill>
              </a:defRPr>
            </a:lvl8pPr>
            <a:lvl9pPr marL="365604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15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882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151335"/>
            <a:ext cx="4041775" cy="479822"/>
          </a:xfrm>
        </p:spPr>
        <p:txBody>
          <a:bodyPr anchor="b"/>
          <a:lstStyle>
            <a:lvl1pPr marL="0" indent="0">
              <a:buNone/>
              <a:defRPr sz="2400" b="1"/>
            </a:lvl1pPr>
            <a:lvl2pPr marL="456998" indent="0">
              <a:buNone/>
              <a:defRPr sz="2000" b="1"/>
            </a:lvl2pPr>
            <a:lvl3pPr marL="914018" indent="0">
              <a:buNone/>
              <a:defRPr sz="1800" b="1"/>
            </a:lvl3pPr>
            <a:lvl4pPr marL="1371022" indent="0">
              <a:buNone/>
              <a:defRPr sz="1600" b="1"/>
            </a:lvl4pPr>
            <a:lvl5pPr marL="1828034" indent="0">
              <a:buNone/>
              <a:defRPr sz="1600" b="1"/>
            </a:lvl5pPr>
            <a:lvl6pPr marL="2285031" indent="0">
              <a:buNone/>
              <a:defRPr sz="1600" b="1"/>
            </a:lvl6pPr>
            <a:lvl7pPr marL="2742029" indent="0">
              <a:buNone/>
              <a:defRPr sz="1600" b="1"/>
            </a:lvl7pPr>
            <a:lvl8pPr marL="3199040" indent="0">
              <a:buNone/>
              <a:defRPr sz="1600" b="1"/>
            </a:lvl8pPr>
            <a:lvl9pPr marL="36560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383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172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77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664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998" indent="0">
              <a:buNone/>
              <a:defRPr sz="2800"/>
            </a:lvl2pPr>
            <a:lvl3pPr marL="914018" indent="0">
              <a:buNone/>
              <a:defRPr sz="2400"/>
            </a:lvl3pPr>
            <a:lvl4pPr marL="1371022" indent="0">
              <a:buNone/>
              <a:defRPr sz="2000"/>
            </a:lvl4pPr>
            <a:lvl5pPr marL="1828034" indent="0">
              <a:buNone/>
              <a:defRPr sz="2000"/>
            </a:lvl5pPr>
            <a:lvl6pPr marL="2285031" indent="0">
              <a:buNone/>
              <a:defRPr sz="2000"/>
            </a:lvl6pPr>
            <a:lvl7pPr marL="2742029" indent="0">
              <a:buNone/>
              <a:defRPr sz="2000"/>
            </a:lvl7pPr>
            <a:lvl8pPr marL="3199040" indent="0">
              <a:buNone/>
              <a:defRPr sz="2000"/>
            </a:lvl8pPr>
            <a:lvl9pPr marL="3656045" indent="0">
              <a:buNone/>
              <a:defRPr sz="2000"/>
            </a:lvl9pPr>
          </a:lstStyle>
          <a:p>
            <a:endParaRPr lang="en-US"/>
          </a:p>
        </p:txBody>
      </p:sp>
      <p:sp>
        <p:nvSpPr>
          <p:cNvPr id="4" name="Text Placeholder 3"/>
          <p:cNvSpPr>
            <a:spLocks noGrp="1"/>
          </p:cNvSpPr>
          <p:nvPr>
            <p:ph type="body" sz="half" idx="2"/>
          </p:nvPr>
        </p:nvSpPr>
        <p:spPr>
          <a:xfrm>
            <a:off x="1792288" y="4025520"/>
            <a:ext cx="5486400" cy="603647"/>
          </a:xfrm>
        </p:spPr>
        <p:txBody>
          <a:bodyPr/>
          <a:lstStyle>
            <a:lvl1pPr marL="0" indent="0">
              <a:buNone/>
              <a:defRPr sz="1400"/>
            </a:lvl1pPr>
            <a:lvl2pPr marL="456998" indent="0">
              <a:buNone/>
              <a:defRPr sz="1200"/>
            </a:lvl2pPr>
            <a:lvl3pPr marL="914018" indent="0">
              <a:buNone/>
              <a:defRPr sz="1000"/>
            </a:lvl3pPr>
            <a:lvl4pPr marL="1371022" indent="0">
              <a:buNone/>
              <a:defRPr sz="900"/>
            </a:lvl4pPr>
            <a:lvl5pPr marL="1828034" indent="0">
              <a:buNone/>
              <a:defRPr sz="900"/>
            </a:lvl5pPr>
            <a:lvl6pPr marL="2285031" indent="0">
              <a:buNone/>
              <a:defRPr sz="900"/>
            </a:lvl6pPr>
            <a:lvl7pPr marL="2742029" indent="0">
              <a:buNone/>
              <a:defRPr sz="900"/>
            </a:lvl7pPr>
            <a:lvl8pPr marL="3199040" indent="0">
              <a:buNone/>
              <a:defRPr sz="900"/>
            </a:lvl8pPr>
            <a:lvl9pPr marL="365604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072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63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A6813E2-E50B-479A-A86D-0100FFD72FFE}" type="datetimeFigureOut">
              <a:rPr lang="en-US" smtClean="0">
                <a:solidFill>
                  <a:prstClr val="black">
                    <a:tint val="75000"/>
                  </a:prstClr>
                </a:solidFill>
              </a:rPr>
              <a:pPr/>
              <a:t>05/12/2021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0B96BE-1227-4428-8909-873ABDA045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213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5B18F7-5E52-45FC-83B6-9EFDAA1DF6FF}" type="datetimeFigureOut">
              <a:rPr lang="en-US" smtClean="0"/>
              <a:t>05/12/2021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1281377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5B18F7-5E52-45FC-83B6-9EFDAA1DF6FF}" type="datetimeFigureOut">
              <a:rPr lang="en-US" smtClean="0"/>
              <a:t>05/12/2021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3120625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t>05/12/2021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301140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5B18F7-5E52-45FC-83B6-9EFDAA1DF6FF}" type="datetimeFigureOut">
              <a:rPr lang="en-US" smtClean="0"/>
              <a:t>05/12/2021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BCA9C2-B314-472B-A75A-4170EB334E26}" type="slidenum">
              <a:rPr lang="en-US" smtClean="0"/>
              <a:t>‹#›</a:t>
            </a:fld>
            <a:endParaRPr lang="en-US"/>
          </a:p>
        </p:txBody>
      </p:sp>
    </p:spTree>
    <p:extLst>
      <p:ext uri="{BB962C8B-B14F-4D97-AF65-F5344CB8AC3E}">
        <p14:creationId xmlns:p14="http://schemas.microsoft.com/office/powerpoint/2010/main" val="3715807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ags" Target="../tags/tag1.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fld id="{BF5B18F7-5E52-45FC-83B6-9EFDAA1DF6FF}" type="datetimeFigureOut">
              <a:rPr lang="en-US" smtClean="0"/>
              <a:t>05/12/2021</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fld id="{C5BCA9C2-B314-472B-A75A-4170EB334E26}" type="slidenum">
              <a:rPr lang="en-US" smtClean="0"/>
              <a:t>‹#›</a:t>
            </a:fld>
            <a:endParaRPr lang="en-US"/>
          </a:p>
        </p:txBody>
      </p:sp>
    </p:spTree>
    <p:extLst>
      <p:ext uri="{BB962C8B-B14F-4D97-AF65-F5344CB8AC3E}">
        <p14:creationId xmlns:p14="http://schemas.microsoft.com/office/powerpoint/2010/main" val="2232275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47" r:id="rId12"/>
    <p:sldLayoutId id="2147483748" r:id="rId13"/>
    <p:sldLayoutId id="2147483749" r:id="rId14"/>
    <p:sldLayoutId id="2147483750" r:id="rId15"/>
    <p:sldLayoutId id="2147483751" r:id="rId16"/>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2908936" y="1814516"/>
            <a:ext cx="3547586" cy="2585323"/>
          </a:xfrm>
          <a:prstGeom prst="rect">
            <a:avLst/>
          </a:prstGeom>
          <a:noFill/>
        </p:spPr>
        <p:txBody>
          <a:bodyPr wrap="square" lIns="91438" tIns="45719" rIns="91438" bIns="45719" rtlCol="0" anchor="t">
            <a:spAutoFit/>
          </a:bodyPr>
          <a:lstStyle/>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感谢您下载包图网平台上提供的</a:t>
            </a:r>
            <a:r>
              <a:rPr lang="en-US" altLang="zh-CN" dirty="0">
                <a:solidFill>
                  <a:prstClr val="black">
                    <a:lumMod val="75000"/>
                    <a:lumOff val="25000"/>
                    <a:alpha val="0"/>
                  </a:prstClr>
                </a:solidFill>
                <a:latin typeface="微软雅黑" panose="020B0503020204020204" charset="-122"/>
                <a:ea typeface="微软雅黑" panose="020B0503020204020204" charset="-122"/>
                <a:sym typeface="+mn-ea"/>
              </a:rPr>
              <a:t>PPT</a:t>
            </a:r>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作品，</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为了您和包图网以及原创作者的利益，请</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勿复制、传播、销售，否则将承担法律责</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任！包图网将对作品进行维权，按照传播</a:t>
            </a:r>
          </a:p>
          <a:p>
            <a:r>
              <a:rPr lang="zh-CN" altLang="en-US" dirty="0">
                <a:solidFill>
                  <a:prstClr val="black">
                    <a:lumMod val="75000"/>
                    <a:lumOff val="25000"/>
                    <a:alpha val="0"/>
                  </a:prstClr>
                </a:solidFill>
                <a:latin typeface="微软雅黑" panose="020B0503020204020204" charset="-122"/>
                <a:ea typeface="微软雅黑" panose="020B0503020204020204" charset="-122"/>
                <a:sym typeface="+mn-ea"/>
              </a:rPr>
              <a:t>下载次数进行十倍的索取赔偿！</a:t>
            </a:r>
          </a:p>
        </p:txBody>
      </p:sp>
    </p:spTree>
    <p:extLst>
      <p:ext uri="{BB962C8B-B14F-4D97-AF65-F5344CB8AC3E}">
        <p14:creationId xmlns:p14="http://schemas.microsoft.com/office/powerpoint/2010/main" val="291432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4378"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594" indent="-228594" algn="l" defTabSz="914378"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30" indent="-228594" algn="l" defTabSz="914378"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20" indent="-228594" algn="l" defTabSz="914378"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897" indent="-228594" algn="l" defTabSz="914378"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687" indent="-228594" algn="l" defTabSz="914378"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srgbClr val="FFFFFF"/>
              </a:solidFill>
            </a:endParaRPr>
          </a:p>
        </p:txBody>
      </p:sp>
      <p:sp>
        <p:nvSpPr>
          <p:cNvPr id="12" name="文本框 11"/>
          <p:cNvSpPr txBox="1"/>
          <p:nvPr userDrawn="1"/>
        </p:nvSpPr>
        <p:spPr>
          <a:xfrm>
            <a:off x="2973229" y="1764507"/>
            <a:ext cx="3547586" cy="1165703"/>
          </a:xfrm>
          <a:prstGeom prst="rect">
            <a:avLst/>
          </a:prstGeom>
          <a:noFill/>
        </p:spPr>
        <p:txBody>
          <a:bodyPr wrap="square" lIns="68579" tIns="34289" rIns="68579" bIns="34289" rtlCol="0" anchor="t">
            <a:spAutoFit/>
          </a:bodyPr>
          <a:lstStyle/>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78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25415612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5E80700-5D63-4E81-AC36-D158E29CA293}" type="datetimeFigureOut">
              <a:rPr lang="en-US" smtClean="0">
                <a:solidFill>
                  <a:prstClr val="black">
                    <a:tint val="75000"/>
                  </a:prstClr>
                </a:solidFill>
              </a:rPr>
              <a:pPr defTabSz="685800"/>
              <a:t>05/12/2021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4FB67AAB-2A24-440F-9378-4B79BFB1E530}"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6145332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06" tIns="45703" rIns="91406" bIns="4570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06" tIns="45703" rIns="91406" bIns="4570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06" tIns="45703" rIns="91406" bIns="45703" rtlCol="0" anchor="ctr"/>
          <a:lstStyle>
            <a:lvl1pPr algn="l">
              <a:defRPr sz="1200">
                <a:solidFill>
                  <a:schemeClr val="tx1">
                    <a:tint val="75000"/>
                  </a:schemeClr>
                </a:solidFill>
              </a:defRPr>
            </a:lvl1pPr>
          </a:lstStyle>
          <a:p>
            <a:pPr defTabSz="914018"/>
            <a:fld id="{EA6813E2-E50B-479A-A86D-0100FFD72FFE}" type="datetimeFigureOut">
              <a:rPr lang="en-US" smtClean="0">
                <a:solidFill>
                  <a:prstClr val="black">
                    <a:tint val="75000"/>
                  </a:prstClr>
                </a:solidFill>
              </a:rPr>
              <a:pPr defTabSz="914018"/>
              <a:t>05/12/2021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06" tIns="45703" rIns="91406" bIns="45703" rtlCol="0" anchor="ctr"/>
          <a:lstStyle>
            <a:lvl1pPr algn="ctr">
              <a:defRPr sz="1200">
                <a:solidFill>
                  <a:schemeClr val="tx1">
                    <a:tint val="75000"/>
                  </a:schemeClr>
                </a:solidFill>
              </a:defRPr>
            </a:lvl1pPr>
          </a:lstStyle>
          <a:p>
            <a:pPr defTabSz="91401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06" tIns="45703" rIns="91406" bIns="45703" rtlCol="0" anchor="ctr"/>
          <a:lstStyle>
            <a:lvl1pPr algn="r">
              <a:defRPr sz="1200">
                <a:solidFill>
                  <a:schemeClr val="tx1">
                    <a:tint val="75000"/>
                  </a:schemeClr>
                </a:solidFill>
              </a:defRPr>
            </a:lvl1pPr>
          </a:lstStyle>
          <a:p>
            <a:pPr defTabSz="914018"/>
            <a:fld id="{BD0B96BE-1227-4428-8909-873ABDA045C8}" type="slidenum">
              <a:rPr lang="en-US" smtClean="0">
                <a:solidFill>
                  <a:prstClr val="black">
                    <a:tint val="75000"/>
                  </a:prstClr>
                </a:solidFill>
              </a:rPr>
              <a:pPr defTabSz="914018"/>
              <a:t>‹#›</a:t>
            </a:fld>
            <a:endParaRPr lang="en-US">
              <a:solidFill>
                <a:prstClr val="black">
                  <a:tint val="75000"/>
                </a:prstClr>
              </a:solidFill>
            </a:endParaRPr>
          </a:p>
        </p:txBody>
      </p:sp>
    </p:spTree>
    <p:extLst>
      <p:ext uri="{BB962C8B-B14F-4D97-AF65-F5344CB8AC3E}">
        <p14:creationId xmlns:p14="http://schemas.microsoft.com/office/powerpoint/2010/main" val="9634703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018" rtl="0" eaLnBrk="1" latinLnBrk="0" hangingPunct="1">
        <a:spcBef>
          <a:spcPct val="0"/>
        </a:spcBef>
        <a:buNone/>
        <a:defRPr sz="4400" kern="1200">
          <a:solidFill>
            <a:schemeClr val="tx1"/>
          </a:solidFill>
          <a:latin typeface="+mj-lt"/>
          <a:ea typeface="+mj-ea"/>
          <a:cs typeface="+mj-cs"/>
        </a:defRPr>
      </a:lvl1pPr>
    </p:titleStyle>
    <p:bodyStyle>
      <a:lvl1pPr marL="342749" indent="-342749" algn="l" defTabSz="91401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43" indent="-285631" algn="l" defTabSz="91401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516" indent="-228498" algn="l" defTabSz="91401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520"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53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529"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542"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547"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551" indent="-228498" algn="l" defTabSz="91401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018" rtl="0" eaLnBrk="1" latinLnBrk="0" hangingPunct="1">
        <a:defRPr sz="1800" kern="1200">
          <a:solidFill>
            <a:schemeClr val="tx1"/>
          </a:solidFill>
          <a:latin typeface="+mn-lt"/>
          <a:ea typeface="+mn-ea"/>
          <a:cs typeface="+mn-cs"/>
        </a:defRPr>
      </a:lvl1pPr>
      <a:lvl2pPr marL="456998" algn="l" defTabSz="914018" rtl="0" eaLnBrk="1" latinLnBrk="0" hangingPunct="1">
        <a:defRPr sz="1800" kern="1200">
          <a:solidFill>
            <a:schemeClr val="tx1"/>
          </a:solidFill>
          <a:latin typeface="+mn-lt"/>
          <a:ea typeface="+mn-ea"/>
          <a:cs typeface="+mn-cs"/>
        </a:defRPr>
      </a:lvl2pPr>
      <a:lvl3pPr marL="914018" algn="l" defTabSz="914018" rtl="0" eaLnBrk="1" latinLnBrk="0" hangingPunct="1">
        <a:defRPr sz="1800" kern="1200">
          <a:solidFill>
            <a:schemeClr val="tx1"/>
          </a:solidFill>
          <a:latin typeface="+mn-lt"/>
          <a:ea typeface="+mn-ea"/>
          <a:cs typeface="+mn-cs"/>
        </a:defRPr>
      </a:lvl3pPr>
      <a:lvl4pPr marL="1371022" algn="l" defTabSz="914018" rtl="0" eaLnBrk="1" latinLnBrk="0" hangingPunct="1">
        <a:defRPr sz="1800" kern="1200">
          <a:solidFill>
            <a:schemeClr val="tx1"/>
          </a:solidFill>
          <a:latin typeface="+mn-lt"/>
          <a:ea typeface="+mn-ea"/>
          <a:cs typeface="+mn-cs"/>
        </a:defRPr>
      </a:lvl4pPr>
      <a:lvl5pPr marL="1828034" algn="l" defTabSz="914018" rtl="0" eaLnBrk="1" latinLnBrk="0" hangingPunct="1">
        <a:defRPr sz="1800" kern="1200">
          <a:solidFill>
            <a:schemeClr val="tx1"/>
          </a:solidFill>
          <a:latin typeface="+mn-lt"/>
          <a:ea typeface="+mn-ea"/>
          <a:cs typeface="+mn-cs"/>
        </a:defRPr>
      </a:lvl5pPr>
      <a:lvl6pPr marL="2285031" algn="l" defTabSz="914018" rtl="0" eaLnBrk="1" latinLnBrk="0" hangingPunct="1">
        <a:defRPr sz="1800" kern="1200">
          <a:solidFill>
            <a:schemeClr val="tx1"/>
          </a:solidFill>
          <a:latin typeface="+mn-lt"/>
          <a:ea typeface="+mn-ea"/>
          <a:cs typeface="+mn-cs"/>
        </a:defRPr>
      </a:lvl6pPr>
      <a:lvl7pPr marL="2742029" algn="l" defTabSz="914018" rtl="0" eaLnBrk="1" latinLnBrk="0" hangingPunct="1">
        <a:defRPr sz="1800" kern="1200">
          <a:solidFill>
            <a:schemeClr val="tx1"/>
          </a:solidFill>
          <a:latin typeface="+mn-lt"/>
          <a:ea typeface="+mn-ea"/>
          <a:cs typeface="+mn-cs"/>
        </a:defRPr>
      </a:lvl7pPr>
      <a:lvl8pPr marL="3199040" algn="l" defTabSz="914018" rtl="0" eaLnBrk="1" latinLnBrk="0" hangingPunct="1">
        <a:defRPr sz="1800" kern="1200">
          <a:solidFill>
            <a:schemeClr val="tx1"/>
          </a:solidFill>
          <a:latin typeface="+mn-lt"/>
          <a:ea typeface="+mn-ea"/>
          <a:cs typeface="+mn-cs"/>
        </a:defRPr>
      </a:lvl8pPr>
      <a:lvl9pPr marL="3656045" algn="l" defTabSz="91401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jpg"/><Relationship Id="rId7" Type="http://schemas.openxmlformats.org/officeDocument/2006/relationships/slide" Target="slide11.xml"/><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7.gif"/></Relationships>
</file>

<file path=ppt/slides/_rels/slide11.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1.wav"/><Relationship Id="rId7" Type="http://schemas.openxmlformats.org/officeDocument/2006/relationships/image" Target="../media/image32.jpeg"/><Relationship Id="rId12" Type="http://schemas.microsoft.com/office/2007/relationships/hdphoto" Target="../media/hdphoto3.wdp"/><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30.png"/><Relationship Id="rId11" Type="http://schemas.openxmlformats.org/officeDocument/2006/relationships/image" Target="../media/image19.png"/><Relationship Id="rId5" Type="http://schemas.openxmlformats.org/officeDocument/2006/relationships/image" Target="../media/image27.gif"/><Relationship Id="rId10" Type="http://schemas.openxmlformats.org/officeDocument/2006/relationships/image" Target="../media/image34.png"/><Relationship Id="rId4" Type="http://schemas.openxmlformats.org/officeDocument/2006/relationships/image" Target="../media/image25.jp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audio" Target="../media/audio1.wav"/><Relationship Id="rId7" Type="http://schemas.openxmlformats.org/officeDocument/2006/relationships/image" Target="../media/image32.jpeg"/><Relationship Id="rId12"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27.gif"/><Relationship Id="rId11" Type="http://schemas.openxmlformats.org/officeDocument/2006/relationships/image" Target="../media/image20.png"/><Relationship Id="rId5" Type="http://schemas.openxmlformats.org/officeDocument/2006/relationships/image" Target="../media/image33.gif"/><Relationship Id="rId10" Type="http://schemas.openxmlformats.org/officeDocument/2006/relationships/image" Target="../media/image36.png"/><Relationship Id="rId4" Type="http://schemas.openxmlformats.org/officeDocument/2006/relationships/image" Target="../media/image25.jpg"/><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1.wav"/><Relationship Id="rId7" Type="http://schemas.openxmlformats.org/officeDocument/2006/relationships/image" Target="../media/image32.jpeg"/><Relationship Id="rId12"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44.xml"/><Relationship Id="rId6" Type="http://schemas.openxmlformats.org/officeDocument/2006/relationships/image" Target="../media/image35.gif"/><Relationship Id="rId11" Type="http://schemas.openxmlformats.org/officeDocument/2006/relationships/image" Target="../media/image21.png"/><Relationship Id="rId5" Type="http://schemas.openxmlformats.org/officeDocument/2006/relationships/image" Target="../media/image27.gif"/><Relationship Id="rId10" Type="http://schemas.openxmlformats.org/officeDocument/2006/relationships/image" Target="../media/image38.png"/><Relationship Id="rId4" Type="http://schemas.openxmlformats.org/officeDocument/2006/relationships/image" Target="../media/image25.jpg"/><Relationship Id="rId9" Type="http://schemas.openxmlformats.org/officeDocument/2006/relationships/slide" Target="slide14.xm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13" Type="http://schemas.microsoft.com/office/2007/relationships/hdphoto" Target="../media/hdphoto6.wdp"/><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27.gif"/><Relationship Id="rId11" Type="http://schemas.openxmlformats.org/officeDocument/2006/relationships/image" Target="../media/image42.gif"/><Relationship Id="rId5" Type="http://schemas.openxmlformats.org/officeDocument/2006/relationships/image" Target="../media/image25.jpg"/><Relationship Id="rId10" Type="http://schemas.openxmlformats.org/officeDocument/2006/relationships/image" Target="../media/image41.gif"/><Relationship Id="rId4" Type="http://schemas.openxmlformats.org/officeDocument/2006/relationships/audio" Target="../media/audio2.wav"/><Relationship Id="rId9" Type="http://schemas.openxmlformats.org/officeDocument/2006/relationships/image" Target="../media/image40.png"/><Relationship Id="rId14" Type="http://schemas.openxmlformats.org/officeDocument/2006/relationships/slide" Target="slide15.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4.jp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png"/><Relationship Id="rId3" Type="http://schemas.openxmlformats.org/officeDocument/2006/relationships/image" Target="../media/image45.png"/><Relationship Id="rId7" Type="http://schemas.openxmlformats.org/officeDocument/2006/relationships/image" Target="../media/image47.png"/><Relationship Id="rId12" Type="http://schemas.openxmlformats.org/officeDocument/2006/relationships/hyperlink" Target="mailto:hongvu7219@gmail.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hyperlink" Target="https://www.facebook.com/vuhong1972" TargetMode="External"/><Relationship Id="rId5" Type="http://schemas.openxmlformats.org/officeDocument/2006/relationships/image" Target="../media/image46.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0.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hyperlink" Target="https://www.facebook.com/vuhong1972" TargetMode="External"/><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www.facebook.com/vuhong1972" TargetMode="External"/><Relationship Id="rId7" Type="http://schemas.microsoft.com/office/2007/relationships/hdphoto" Target="../media/hdphoto8.wdp"/><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13.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www.facebook.com/vuhong1972" TargetMode="External"/><Relationship Id="rId7" Type="http://schemas.microsoft.com/office/2007/relationships/hdphoto" Target="../media/hdphoto14.wdp"/><Relationship Id="rId2" Type="http://schemas.openxmlformats.org/officeDocument/2006/relationships/notesSlide" Target="../notesSlides/notesSlide22.xml"/><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facebook.com/vuhong1972" TargetMode="External"/><Relationship Id="rId7" Type="http://schemas.microsoft.com/office/2007/relationships/hdphoto" Target="../media/hdphoto14.wdp"/><Relationship Id="rId2" Type="http://schemas.openxmlformats.org/officeDocument/2006/relationships/notesSlide" Target="../notesSlides/notesSlide23.xml"/><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facebook.com/vuhong1972" TargetMode="External"/><Relationship Id="rId7" Type="http://schemas.microsoft.com/office/2007/relationships/hdphoto" Target="../media/hdphoto14.wdp"/><Relationship Id="rId2" Type="http://schemas.openxmlformats.org/officeDocument/2006/relationships/notesSlide" Target="../notesSlides/notesSlide24.xml"/><Relationship Id="rId1" Type="http://schemas.openxmlformats.org/officeDocument/2006/relationships/slideLayout" Target="../slideLayouts/slideLayout49.xml"/><Relationship Id="rId6" Type="http://schemas.openxmlformats.org/officeDocument/2006/relationships/image" Target="../media/image52.png"/><Relationship Id="rId5" Type="http://schemas.openxmlformats.org/officeDocument/2006/relationships/image" Target="../media/image3.png"/><Relationship Id="rId4" Type="http://schemas.openxmlformats.org/officeDocument/2006/relationships/hyperlink" Target="mailto:hongvu7219@gmail.com" TargetMode="External"/><Relationship Id="rId9"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hyperlink" Target="mailto:hongvu7219@gmail.com" TargetMode="External"/><Relationship Id="rId18" Type="http://schemas.openxmlformats.org/officeDocument/2006/relationships/image" Target="../media/image57.emf"/><Relationship Id="rId3" Type="http://schemas.openxmlformats.org/officeDocument/2006/relationships/tags" Target="../tags/tag4.xml"/><Relationship Id="rId21" Type="http://schemas.openxmlformats.org/officeDocument/2006/relationships/image" Target="../media/image60.emf"/><Relationship Id="rId7" Type="http://schemas.openxmlformats.org/officeDocument/2006/relationships/tags" Target="../tags/tag8.xml"/><Relationship Id="rId12" Type="http://schemas.openxmlformats.org/officeDocument/2006/relationships/hyperlink" Target="https://www.facebook.com/vuhong1972" TargetMode="External"/><Relationship Id="rId17" Type="http://schemas.openxmlformats.org/officeDocument/2006/relationships/image" Target="../media/image56.emf"/><Relationship Id="rId2" Type="http://schemas.openxmlformats.org/officeDocument/2006/relationships/tags" Target="../tags/tag3.xml"/><Relationship Id="rId16" Type="http://schemas.openxmlformats.org/officeDocument/2006/relationships/image" Target="../media/image55.emf"/><Relationship Id="rId20" Type="http://schemas.openxmlformats.org/officeDocument/2006/relationships/image" Target="../media/image59.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53.png"/><Relationship Id="rId5" Type="http://schemas.openxmlformats.org/officeDocument/2006/relationships/tags" Target="../tags/tag6.xml"/><Relationship Id="rId15" Type="http://schemas.openxmlformats.org/officeDocument/2006/relationships/image" Target="../media/image54.png"/><Relationship Id="rId10" Type="http://schemas.openxmlformats.org/officeDocument/2006/relationships/image" Target="../media/image14.jpg"/><Relationship Id="rId19" Type="http://schemas.openxmlformats.org/officeDocument/2006/relationships/image" Target="../media/image58.emf"/><Relationship Id="rId4" Type="http://schemas.openxmlformats.org/officeDocument/2006/relationships/tags" Target="../tags/tag5.xml"/><Relationship Id="rId9" Type="http://schemas.openxmlformats.org/officeDocument/2006/relationships/notesSlide" Target="../notesSlides/notesSlide25.xml"/><Relationship Id="rId1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1.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0.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openxmlformats.org/officeDocument/2006/relationships/image" Target="../media/image62.png"/><Relationship Id="rId9"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16.wdp"/><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8.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hyperlink" Target="mailto:hongvu7219@gmail.com" TargetMode="External"/><Relationship Id="rId4" Type="http://schemas.openxmlformats.org/officeDocument/2006/relationships/image" Target="../media/image6.png"/><Relationship Id="rId9" Type="http://schemas.openxmlformats.org/officeDocument/2006/relationships/hyperlink" Target="https://www.facebook.com/vuhong197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openxmlformats.org/officeDocument/2006/relationships/hyperlink" Target="mailto:hongvu7219@gmail.com"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www.facebook.com/vuhong1972"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4.jpg"/><Relationship Id="rId7" Type="http://schemas.openxmlformats.org/officeDocument/2006/relationships/hyperlink" Target="mailto:hongvu7219@gmail.com"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www.facebook.com/vuhong1972"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hyperlink" Target="mailto:hongvu7219@gmail.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www.facebook.com/vuhong1972" TargetMode="External"/><Relationship Id="rId5" Type="http://schemas.openxmlformats.org/officeDocument/2006/relationships/image" Target="../media/image18.gif"/><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hyperlink" Target="mailto:hongvu7219@gmail.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hyperlink" Target="https://www.facebook.com/vuhong1972" TargetMode="External"/><Relationship Id="rId5" Type="http://schemas.openxmlformats.org/officeDocument/2006/relationships/image" Target="../media/image20.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hyperlink" Target="mailto:hongvu7219@gmail.com"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jpg"/><Relationship Id="rId7" Type="http://schemas.openxmlformats.org/officeDocument/2006/relationships/hyperlink" Target="mailto:hongvu7219@gmail.com" TargetMode="External"/><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hyperlink" Target="https://www.facebook.com/vuhong1972" TargetMode="External"/><Relationship Id="rId5" Type="http://schemas.openxmlformats.org/officeDocument/2006/relationships/image" Target="../media/image27.gi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 xmlns:a16="http://schemas.microsoft.com/office/drawing/2014/main" id="{21A5D322-0733-4099-B0A7-382DAC3E8292}"/>
              </a:ext>
            </a:extLst>
          </p:cNvPr>
          <p:cNvGrpSpPr/>
          <p:nvPr/>
        </p:nvGrpSpPr>
        <p:grpSpPr>
          <a:xfrm>
            <a:off x="297658" y="-14763"/>
            <a:ext cx="8547735" cy="4875371"/>
            <a:chOff x="396875" y="-19685"/>
            <a:chExt cx="11396980" cy="6500495"/>
          </a:xfrm>
        </p:grpSpPr>
        <p:sp>
          <p:nvSpPr>
            <p:cNvPr id="26" name="矩形 25">
              <a:extLst>
                <a:ext uri="{FF2B5EF4-FFF2-40B4-BE49-F238E27FC236}">
                  <a16:creationId xmlns="" xmlns:a16="http://schemas.microsoft.com/office/drawing/2014/main" id="{D84FE785-ADFB-4288-82BC-760404E681C3}"/>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27" name="矩形 26">
              <a:extLst>
                <a:ext uri="{FF2B5EF4-FFF2-40B4-BE49-F238E27FC236}">
                  <a16:creationId xmlns="" xmlns:a16="http://schemas.microsoft.com/office/drawing/2014/main" id="{4562502D-0566-4654-B3F0-DAD452F1D015}"/>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58" y="1035942"/>
            <a:ext cx="4502942" cy="3810182"/>
          </a:xfrm>
          <a:prstGeom prst="rect">
            <a:avLst/>
          </a:prstGeom>
        </p:spPr>
      </p:pic>
      <p:sp>
        <p:nvSpPr>
          <p:cNvPr id="23" name="文本框 17">
            <a:extLst>
              <a:ext uri="{FF2B5EF4-FFF2-40B4-BE49-F238E27FC236}">
                <a16:creationId xmlns="" xmlns:a16="http://schemas.microsoft.com/office/drawing/2014/main" id="{AF2283CB-309E-4DA7-A9E9-1B18A872C733}"/>
              </a:ext>
            </a:extLst>
          </p:cNvPr>
          <p:cNvSpPr txBox="1"/>
          <p:nvPr/>
        </p:nvSpPr>
        <p:spPr>
          <a:xfrm>
            <a:off x="1472230" y="810822"/>
            <a:ext cx="7055082" cy="1485020"/>
          </a:xfrm>
          <a:prstGeom prst="rect">
            <a:avLst/>
          </a:prstGeom>
          <a:noFill/>
        </p:spPr>
        <p:txBody>
          <a:bodyPr wrap="square" lIns="68568" tIns="34289" rIns="68568" bIns="34289"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685664">
              <a:lnSpc>
                <a:spcPct val="100000"/>
              </a:lnSpc>
              <a:defRPr/>
            </a:pP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46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46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031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lt">
                                    <p:tmPct val="10000"/>
                                  </p:iterate>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04" y="-2882"/>
            <a:ext cx="18450937" cy="7425930"/>
            <a:chOff x="151460" y="119060"/>
            <a:chExt cx="24601249" cy="9901240"/>
          </a:xfrm>
        </p:grpSpPr>
        <p:grpSp>
          <p:nvGrpSpPr>
            <p:cNvPr id="17" name="CẤM BUÔN BÁN, CẤM REUP">
              <a:extLst>
                <a:ext uri="{FF2B5EF4-FFF2-40B4-BE49-F238E27FC236}">
                  <a16:creationId xmlns="" xmlns:a16="http://schemas.microsoft.com/office/drawing/2014/main" id="{A771E4F9-3621-4EF0-8FFB-115BC918F0F9}"/>
                </a:ext>
              </a:extLst>
            </p:cNvPr>
            <p:cNvGrpSpPr/>
            <p:nvPr/>
          </p:nvGrpSpPr>
          <p:grpSpPr>
            <a:xfrm>
              <a:off x="151460" y="119060"/>
              <a:ext cx="24601249" cy="6858000"/>
              <a:chOff x="-19812940" y="141189"/>
              <a:chExt cx="24601249" cy="6858000"/>
            </a:xfrm>
          </p:grpSpPr>
          <p:pic>
            <p:nvPicPr>
              <p:cNvPr id="19" name="Picture 18">
                <a:extLst>
                  <a:ext uri="{FF2B5EF4-FFF2-40B4-BE49-F238E27FC236}">
                    <a16:creationId xmlns="" xmlns:a16="http://schemas.microsoft.com/office/drawing/2014/main" id="{35CB0125-D3AC-4EAA-805B-8C88E39541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19812940" y="141189"/>
                <a:ext cx="12172950" cy="6858000"/>
              </a:xfrm>
              <a:prstGeom prst="rect">
                <a:avLst/>
              </a:prstGeom>
            </p:spPr>
          </p:pic>
          <p:pic>
            <p:nvPicPr>
              <p:cNvPr id="22" name="Picture 21">
                <a:extLst>
                  <a:ext uri="{FF2B5EF4-FFF2-40B4-BE49-F238E27FC236}">
                    <a16:creationId xmlns="" xmlns:a16="http://schemas.microsoft.com/office/drawing/2014/main" id="{0B04F04D-57C6-472E-BA7F-CA90CF0918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7715888" y="141189"/>
                <a:ext cx="12504197" cy="6858000"/>
              </a:xfrm>
              <a:prstGeom prst="rect">
                <a:avLst/>
              </a:prstGeom>
            </p:spPr>
          </p:pic>
        </p:grpSp>
        <p:pic>
          <p:nvPicPr>
            <p:cNvPr id="23" name="ĐC SHARE MIỄN PHÍ BỞI NK POWERSKILLS"/>
            <p:cNvPicPr>
              <a:picLocks noChangeAspect="1"/>
            </p:cNvPicPr>
            <p:nvPr/>
          </p:nvPicPr>
          <p:blipFill>
            <a:blip r:embed="rId4"/>
            <a:stretch>
              <a:fillRect/>
            </a:stretch>
          </p:blipFill>
          <p:spPr>
            <a:xfrm>
              <a:off x="182857" y="8183884"/>
              <a:ext cx="12257011" cy="1836416"/>
            </a:xfrm>
            <a:prstGeom prst="rect">
              <a:avLst/>
            </a:prstGeom>
          </p:spPr>
        </p:pic>
      </p:grpSp>
      <p:pic>
        <p:nvPicPr>
          <p:cNvPr id="5124" name="ĐC SHARE MIỄN PHÍ BỞI NK POWERSKILLS" descr="Download Software Development Services - Covent Garden PNG Imag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200" y="1121268"/>
            <a:ext cx="2228631" cy="2228631"/>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3497501" y="2435609"/>
            <a:ext cx="3342431" cy="3048450"/>
          </a:xfrm>
          <a:prstGeom prst="rect">
            <a:avLst/>
          </a:prstGeom>
        </p:spPr>
      </p:pic>
      <p:pic>
        <p:nvPicPr>
          <p:cNvPr id="11" name="Vào http://fb.com/nkpowerskills tải game miễn phí">
            <a:hlinkClick r:id="rId7" action="ppaction://hlinksldjump"/>
            <a:extLst>
              <a:ext uri="{FF2B5EF4-FFF2-40B4-BE49-F238E27FC236}">
                <a16:creationId xmlns="" xmlns:a16="http://schemas.microsoft.com/office/drawing/2014/main" id="{480BD20A-4EA3-4057-B30A-41708969B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2056">
            <a:off x="14784191" y="1420433"/>
            <a:ext cx="769050" cy="796848"/>
          </a:xfrm>
          <a:prstGeom prst="rect">
            <a:avLst/>
          </a:prstGeom>
        </p:spPr>
      </p:pic>
      <p:pic>
        <p:nvPicPr>
          <p:cNvPr id="12" name="Picture 2" descr="Ships Sticker Challenge on PicsArt">
            <a:extLst>
              <a:ext uri="{FF2B5EF4-FFF2-40B4-BE49-F238E27FC236}">
                <a16:creationId xmlns="" xmlns:a16="http://schemas.microsoft.com/office/drawing/2014/main" id="{094F0EEA-0DEF-433D-80CF-4DC1A1ACBEB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4418" y="1618761"/>
            <a:ext cx="3011497" cy="30114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28799" y="940465"/>
            <a:ext cx="1676400" cy="3477875"/>
          </a:xfrm>
          <a:prstGeom prst="rect">
            <a:avLst/>
          </a:prstGeom>
        </p:spPr>
        <p:txBody>
          <a:bodyPr wrap="square">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65874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par>
                                <p:cTn id="11" presetID="10" presetClass="exit" presetSubtype="0" fill="hold" nodeType="withEffect">
                                  <p:stCondLst>
                                    <p:cond delay="99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124"/>
                                        </p:tgtEl>
                                      </p:cBhvr>
                                    </p:animEffect>
                                    <p:set>
                                      <p:cBhvr>
                                        <p:cTn id="19" dur="1" fill="hold">
                                          <p:stCondLst>
                                            <p:cond delay="499"/>
                                          </p:stCondLst>
                                        </p:cTn>
                                        <p:tgtEl>
                                          <p:spTgt spid="5124"/>
                                        </p:tgtEl>
                                        <p:attrNameLst>
                                          <p:attrName>style.visibility</p:attrName>
                                        </p:attrNameLst>
                                      </p:cBhvr>
                                      <p:to>
                                        <p:strVal val="hidden"/>
                                      </p:to>
                                    </p:set>
                                  </p:childTnLst>
                                </p:cTn>
                              </p:par>
                            </p:childTnLst>
                          </p:cTn>
                        </p:par>
                        <p:par>
                          <p:cTn id="20" fill="hold">
                            <p:stCondLst>
                              <p:cond delay="500"/>
                            </p:stCondLst>
                            <p:childTnLst>
                              <p:par>
                                <p:cTn id="21" presetID="35" presetClass="path" presetSubtype="0" fill="hold" nodeType="afterEffect">
                                  <p:stCondLst>
                                    <p:cond delay="0"/>
                                  </p:stCondLst>
                                  <p:childTnLst>
                                    <p:animMotion origin="layout" path="M -3.95833E-6 3.7037E-6 L -1 3.7037E-6 " pathEditMode="relative" rAng="0" ptsTypes="AA">
                                      <p:cBhvr>
                                        <p:cTn id="22" dur="3000" fill="hold"/>
                                        <p:tgtEl>
                                          <p:spTgt spid="5"/>
                                        </p:tgtEl>
                                        <p:attrNameLst>
                                          <p:attrName>ppt_x</p:attrName>
                                          <p:attrName>ppt_y</p:attrName>
                                        </p:attrNameLst>
                                      </p:cBhvr>
                                      <p:rCtr x="-50000" y="0"/>
                                    </p:animMotion>
                                  </p:childTnLst>
                                </p:cTn>
                              </p:par>
                              <p:par>
                                <p:cTn id="23" presetID="35" presetClass="path" presetSubtype="0" fill="hold" nodeType="withEffect">
                                  <p:stCondLst>
                                    <p:cond delay="0"/>
                                  </p:stCondLst>
                                  <p:childTnLst>
                                    <p:animMotion origin="layout" path="M -4.16667E-6 2.59259E-6 L -1 2.59259E-6 " pathEditMode="relative" rAng="0" ptsTypes="AA">
                                      <p:cBhvr>
                                        <p:cTn id="24" dur="3000" fill="hold"/>
                                        <p:tgtEl>
                                          <p:spTgt spid="10"/>
                                        </p:tgtEl>
                                        <p:attrNameLst>
                                          <p:attrName>ppt_x</p:attrName>
                                          <p:attrName>ppt_y</p:attrName>
                                        </p:attrNameLst>
                                      </p:cBhvr>
                                      <p:rCtr x="-50000" y="0"/>
                                    </p:animMotion>
                                  </p:childTnLst>
                                </p:cTn>
                              </p:par>
                              <p:par>
                                <p:cTn id="25" presetID="35" presetClass="path" presetSubtype="0" fill="hold" nodeType="withEffect">
                                  <p:stCondLst>
                                    <p:cond delay="0"/>
                                  </p:stCondLst>
                                  <p:childTnLst>
                                    <p:animMotion origin="layout" path="M -4.16667E-6 -2.22222E-6 L -1 -2.22222E-6 " pathEditMode="relative" rAng="0" ptsTypes="AA">
                                      <p:cBhvr>
                                        <p:cTn id="26"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A771E4F9-3621-4EF0-8FFB-115BC918F0F9}"/>
              </a:ext>
            </a:extLst>
          </p:cNvPr>
          <p:cNvGrpSpPr/>
          <p:nvPr/>
        </p:nvGrpSpPr>
        <p:grpSpPr>
          <a:xfrm>
            <a:off x="-10582" y="4930"/>
            <a:ext cx="18394446" cy="5138546"/>
            <a:chOff x="-19796612" y="181103"/>
            <a:chExt cx="24315124" cy="6851394"/>
          </a:xfrm>
        </p:grpSpPr>
        <p:pic>
          <p:nvPicPr>
            <p:cNvPr id="32" name="Picture 31">
              <a:extLst>
                <a:ext uri="{FF2B5EF4-FFF2-40B4-BE49-F238E27FC236}">
                  <a16:creationId xmlns=""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42712" y="181103"/>
              <a:ext cx="12161224" cy="6851394"/>
            </a:xfrm>
            <a:prstGeom prst="rect">
              <a:avLst/>
            </a:prstGeom>
          </p:spPr>
        </p:pic>
      </p:grpSp>
      <p:pic>
        <p:nvPicPr>
          <p:cNvPr id="36" name="Picture 2" descr="Ships Sticker Challenge on PicsArt">
            <a:extLst>
              <a:ext uri="{FF2B5EF4-FFF2-40B4-BE49-F238E27FC236}">
                <a16:creationId xmlns="" xmlns:a16="http://schemas.microsoft.com/office/drawing/2014/main" id="{5495F185-3F47-4980-BD4A-9D59C4F39F7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4418" y="1618761"/>
            <a:ext cx="3011497" cy="3011497"/>
          </a:xfrm>
          <a:prstGeom prst="rect">
            <a:avLst/>
          </a:prstGeom>
          <a:noFill/>
          <a:extLst>
            <a:ext uri="{909E8E84-426E-40DD-AFC4-6F175D3DCCD1}">
              <a14:hiddenFill xmlns:a14="http://schemas.microsoft.com/office/drawing/2010/main">
                <a:solidFill>
                  <a:srgbClr val="FFFFFF"/>
                </a:solidFill>
              </a14:hiddenFill>
            </a:ext>
          </a:extLst>
        </p:spPr>
      </p:pic>
      <p:pic>
        <p:nvPicPr>
          <p:cNvPr id="9" name="CAUDI">
            <a:extLst>
              <a:ext uri="{FF2B5EF4-FFF2-40B4-BE49-F238E27FC236}">
                <a16:creationId xmlns=""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083679" y="2320630"/>
            <a:ext cx="3531159" cy="3220580"/>
          </a:xfrm>
          <a:prstGeom prst="rect">
            <a:avLst/>
          </a:prstGeom>
        </p:spPr>
      </p:pic>
      <p:sp>
        <p:nvSpPr>
          <p:cNvPr id="19" name="Rectangle 18"/>
          <p:cNvSpPr/>
          <p:nvPr/>
        </p:nvSpPr>
        <p:spPr>
          <a:xfrm>
            <a:off x="539304" y="133350"/>
            <a:ext cx="7995095" cy="37337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endParaRPr lang="en-US" sz="2500" dirty="0">
              <a:solidFill>
                <a:prstClr val="white"/>
              </a:solidFill>
            </a:endParaRPr>
          </a:p>
        </p:txBody>
      </p:sp>
      <p:sp>
        <p:nvSpPr>
          <p:cNvPr id="20" name="Rectangle 19"/>
          <p:cNvSpPr/>
          <p:nvPr/>
        </p:nvSpPr>
        <p:spPr>
          <a:xfrm>
            <a:off x="1219200" y="4022939"/>
            <a:ext cx="6172200" cy="8875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Hai bà cháu đang đi đào củ mài về ăn.</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90976" y="4050947"/>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85800" y="474699"/>
            <a:ext cx="2667000" cy="1361909"/>
          </a:xfrm>
          <a:prstGeom prst="rect">
            <a:avLst/>
          </a:prstGeom>
          <a:noFill/>
        </p:spPr>
        <p:txBody>
          <a:bodyPr wrap="square" lIns="68579" tIns="34289" rIns="68579" bIns="34289" rtlCol="0">
            <a:spAutoFit/>
          </a:bodyPr>
          <a:lstStyle/>
          <a:p>
            <a:pPr lvl="0" algn="just"/>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Hai </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 cháu nghèo khổ làm gì để sinh sống? </a:t>
            </a:r>
            <a:endParaRPr lang="x-none" sz="28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0" name="CAUDI">
            <a:extLst>
              <a:ext uri="{FF2B5EF4-FFF2-40B4-BE49-F238E27FC236}">
                <a16:creationId xmlns=""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2585406" y="1826659"/>
            <a:ext cx="3238382" cy="3056822"/>
          </a:xfrm>
          <a:prstGeom prst="rect">
            <a:avLst/>
          </a:prstGeom>
        </p:spPr>
      </p:pic>
      <p:pic>
        <p:nvPicPr>
          <p:cNvPr id="34" name="c2 2">
            <a:hlinkClick r:id="rId9"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396820" y="1253189"/>
            <a:ext cx="964582" cy="1037598"/>
          </a:xfrm>
          <a:prstGeom prst="rect">
            <a:avLst/>
          </a:prstGeom>
        </p:spPr>
      </p:pic>
      <p:pic>
        <p:nvPicPr>
          <p:cNvPr id="39" name="CAUDI">
            <a:extLst>
              <a:ext uri="{FF2B5EF4-FFF2-40B4-BE49-F238E27FC236}">
                <a16:creationId xmlns="" xmlns:a16="http://schemas.microsoft.com/office/drawing/2014/main" id="{EE858415-EB25-447D-A7DB-07F7FFF4BDD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914142" y="1790212"/>
            <a:ext cx="3238382" cy="3056822"/>
          </a:xfrm>
          <a:prstGeom prst="rect">
            <a:avLst/>
          </a:prstGeom>
        </p:spPr>
      </p:pic>
      <p:pic>
        <p:nvPicPr>
          <p:cNvPr id="35" name="Picture 34">
            <a:extLst>
              <a:ext uri="{FF2B5EF4-FFF2-40B4-BE49-F238E27FC236}">
                <a16:creationId xmlns:a16="http://schemas.microsoft.com/office/drawing/2014/main" xmlns="" id="{D32267EA-13C7-EA46-BAFE-32128352014F}"/>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3424248" y="305300"/>
            <a:ext cx="4980557" cy="3049769"/>
          </a:xfrm>
          <a:prstGeom prst="rect">
            <a:avLst/>
          </a:prstGeom>
        </p:spPr>
      </p:pic>
      <p:sp>
        <p:nvSpPr>
          <p:cNvPr id="37" name="Rectangle 36"/>
          <p:cNvSpPr/>
          <p:nvPr/>
        </p:nvSpPr>
        <p:spPr>
          <a:xfrm>
            <a:off x="1423268" y="3250868"/>
            <a:ext cx="4137605" cy="477052"/>
          </a:xfrm>
          <a:prstGeom prst="rect">
            <a:avLst/>
          </a:prstGeom>
        </p:spPr>
        <p:txBody>
          <a:bodyPr wrap="square" lIns="91438" tIns="45719" rIns="91438" bIns="45719">
            <a:spAutoFit/>
          </a:bodyPr>
          <a:lstStyle/>
          <a:p>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5"/>
          <p:cNvSpPr/>
          <p:nvPr/>
        </p:nvSpPr>
        <p:spPr>
          <a:xfrm>
            <a:off x="-1828799" y="940465"/>
            <a:ext cx="1676400" cy="3477875"/>
          </a:xfrm>
          <a:prstGeom prst="rect">
            <a:avLst/>
          </a:prstGeom>
        </p:spPr>
        <p:txBody>
          <a:bodyPr wrap="square">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41149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nodePh="1">
                                  <p:stCondLst>
                                    <p:cond delay="0"/>
                                  </p:stCondLst>
                                  <p:endCondLst>
                                    <p:cond evt="begin" delay="0">
                                      <p:tn val="17"/>
                                    </p:cond>
                                  </p:end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Am-thanh-tra-loi-dung-www_nhacchuongvui_com.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2" nodeType="clickEffect">
                                  <p:stCondLst>
                                    <p:cond delay="0"/>
                                  </p:stCondLst>
                                  <p:childTnLst>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xit" presetSubtype="0" fill="hold" nodeType="withEffect">
                                  <p:stCondLst>
                                    <p:cond delay="50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childTnLst>
                          </p:cTn>
                        </p:par>
                        <p:par>
                          <p:cTn id="46" fill="hold">
                            <p:stCondLst>
                              <p:cond delay="1500"/>
                            </p:stCondLst>
                            <p:childTnLst>
                              <p:par>
                                <p:cTn id="47" presetID="10" presetClass="exit" presetSubtype="0" fill="hold" nodeType="after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par>
                          <p:cTn id="50" fill="hold">
                            <p:stCondLst>
                              <p:cond delay="2000"/>
                            </p:stCondLst>
                            <p:childTnLst>
                              <p:par>
                                <p:cTn id="51" presetID="35" presetClass="path" presetSubtype="0" fill="hold" nodeType="afterEffect">
                                  <p:stCondLst>
                                    <p:cond delay="0"/>
                                  </p:stCondLst>
                                  <p:childTnLst>
                                    <p:animMotion origin="layout" path="M 2.5E-6 -2.96296E-6 L -1 -2.96296E-6 " pathEditMode="relative" rAng="0" ptsTypes="AA">
                                      <p:cBhvr>
                                        <p:cTn id="52" dur="3000" fill="hold"/>
                                        <p:tgtEl>
                                          <p:spTgt spid="31"/>
                                        </p:tgtEl>
                                        <p:attrNameLst>
                                          <p:attrName>ppt_x</p:attrName>
                                          <p:attrName>ppt_y</p:attrName>
                                        </p:attrNameLst>
                                      </p:cBhvr>
                                      <p:rCtr x="-50000" y="0"/>
                                    </p:animMotion>
                                  </p:childTnLst>
                                </p:cTn>
                              </p:par>
                              <p:par>
                                <p:cTn id="53" presetID="35" presetClass="path" presetSubtype="0" fill="hold" nodeType="withEffect">
                                  <p:stCondLst>
                                    <p:cond delay="0"/>
                                  </p:stCondLst>
                                  <p:childTnLst>
                                    <p:animMotion origin="layout" path="M -1.04167E-6 -4.81481E-6 L -1 -4.81481E-6 " pathEditMode="relative" rAng="0" ptsTypes="AA">
                                      <p:cBhvr>
                                        <p:cTn id="54" dur="3000" fill="hold"/>
                                        <p:tgtEl>
                                          <p:spTgt spid="34"/>
                                        </p:tgtEl>
                                        <p:attrNameLst>
                                          <p:attrName>ppt_x</p:attrName>
                                          <p:attrName>ppt_y</p:attrName>
                                        </p:attrNameLst>
                                      </p:cBhvr>
                                      <p:rCtr x="-50000" y="0"/>
                                    </p:animMotion>
                                  </p:childTnLst>
                                </p:cTn>
                              </p:par>
                              <p:par>
                                <p:cTn id="55" presetID="35" presetClass="path" presetSubtype="0" fill="hold" nodeType="withEffect">
                                  <p:stCondLst>
                                    <p:cond delay="0"/>
                                  </p:stCondLst>
                                  <p:childTnLst>
                                    <p:animMotion origin="layout" path="M -3.33333E-6 4.81481E-6 L -1 4.81481E-6 " pathEditMode="relative" rAng="0" ptsTypes="AA">
                                      <p:cBhvr>
                                        <p:cTn id="56" dur="3000" fill="hold"/>
                                        <p:tgtEl>
                                          <p:spTgt spid="39"/>
                                        </p:tgtEl>
                                        <p:attrNameLst>
                                          <p:attrName>ppt_x</p:attrName>
                                          <p:attrName>ppt_y</p:attrName>
                                        </p:attrNameLst>
                                      </p:cBhvr>
                                      <p:rCtr x="-50000" y="0"/>
                                    </p:animMotion>
                                  </p:childTnLst>
                                </p:cTn>
                              </p:par>
                              <p:par>
                                <p:cTn id="57" presetID="35" presetClass="path" presetSubtype="0" fill="hold" nodeType="withEffect">
                                  <p:stCondLst>
                                    <p:cond delay="0"/>
                                  </p:stCondLst>
                                  <p:childTnLst>
                                    <p:animMotion origin="layout" path="M -3.33333E-6 4.81481E-6 L -1 4.81481E-6 " pathEditMode="relative" rAng="0" ptsTypes="AA">
                                      <p:cBhvr>
                                        <p:cTn id="58" dur="3000" fill="hold"/>
                                        <p:tgtEl>
                                          <p:spTgt spid="30"/>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0" grpId="2" animBg="1"/>
      <p:bldP spid="29" grpId="0"/>
      <p:bldP spid="29" grpId="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A771E4F9-3621-4EF0-8FFB-115BC918F0F9}"/>
              </a:ext>
            </a:extLst>
          </p:cNvPr>
          <p:cNvGrpSpPr/>
          <p:nvPr/>
        </p:nvGrpSpPr>
        <p:grpSpPr>
          <a:xfrm>
            <a:off x="-10582" y="4930"/>
            <a:ext cx="18394446" cy="5138546"/>
            <a:chOff x="-19796612" y="181103"/>
            <a:chExt cx="24525928" cy="6851394"/>
          </a:xfrm>
        </p:grpSpPr>
        <p:pic>
          <p:nvPicPr>
            <p:cNvPr id="32" name="Picture 31">
              <a:extLst>
                <a:ext uri="{FF2B5EF4-FFF2-40B4-BE49-F238E27FC236}">
                  <a16:creationId xmlns=""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42712" y="181103"/>
              <a:ext cx="12372028" cy="6851394"/>
            </a:xfrm>
            <a:prstGeom prst="rect">
              <a:avLst/>
            </a:prstGeom>
          </p:spPr>
        </p:pic>
      </p:grpSp>
      <p:pic>
        <p:nvPicPr>
          <p:cNvPr id="35" name="CAUDI">
            <a:extLst>
              <a:ext uri="{FF2B5EF4-FFF2-40B4-BE49-F238E27FC236}">
                <a16:creationId xmlns="" xmlns:a16="http://schemas.microsoft.com/office/drawing/2014/main" id="{227BF24D-2AA5-498A-8900-A8FB22D74F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16116" y="1959712"/>
            <a:ext cx="3411866" cy="3220580"/>
          </a:xfrm>
          <a:prstGeom prst="rect">
            <a:avLst/>
          </a:prstGeom>
        </p:spPr>
      </p:pic>
      <p:pic>
        <p:nvPicPr>
          <p:cNvPr id="36" name="Picture 2" descr="Ships Sticker Challenge on PicsArt">
            <a:extLst>
              <a:ext uri="{FF2B5EF4-FFF2-40B4-BE49-F238E27FC236}">
                <a16:creationId xmlns="" xmlns:a16="http://schemas.microsoft.com/office/drawing/2014/main" id="{5495F185-3F47-4980-BD4A-9D59C4F39F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4418" y="1618761"/>
            <a:ext cx="3011497" cy="3011497"/>
          </a:xfrm>
          <a:prstGeom prst="rect">
            <a:avLst/>
          </a:prstGeom>
          <a:noFill/>
          <a:extLst>
            <a:ext uri="{909E8E84-426E-40DD-AFC4-6F175D3DCCD1}">
              <a14:hiddenFill xmlns:a14="http://schemas.microsoft.com/office/drawing/2010/main">
                <a:solidFill>
                  <a:srgbClr val="FFFFFF"/>
                </a:solidFill>
              </a14:hiddenFill>
            </a:ext>
          </a:extLst>
        </p:spPr>
      </p:pic>
      <p:pic>
        <p:nvPicPr>
          <p:cNvPr id="9" name="CAUDI">
            <a:extLst>
              <a:ext uri="{FF2B5EF4-FFF2-40B4-BE49-F238E27FC236}">
                <a16:creationId xmlns="" xmlns:a16="http://schemas.microsoft.com/office/drawing/2014/main" id="{C3B0B4C0-EF19-4ECD-A454-77453237E8F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15608" y="1895629"/>
            <a:ext cx="3411866" cy="3220580"/>
          </a:xfrm>
          <a:prstGeom prst="rect">
            <a:avLst/>
          </a:prstGeom>
        </p:spPr>
      </p:pic>
      <p:sp>
        <p:nvSpPr>
          <p:cNvPr id="19" name="Rectangle 18"/>
          <p:cNvSpPr/>
          <p:nvPr/>
        </p:nvSpPr>
        <p:spPr>
          <a:xfrm>
            <a:off x="381000" y="83952"/>
            <a:ext cx="8763000" cy="36307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endParaRPr lang="en-US" sz="1400" dirty="0">
              <a:solidFill>
                <a:prstClr val="white"/>
              </a:solidFill>
            </a:endParaRPr>
          </a:p>
        </p:txBody>
      </p:sp>
      <p:sp>
        <p:nvSpPr>
          <p:cNvPr id="20" name="Rectangle 19"/>
          <p:cNvSpPr/>
          <p:nvPr/>
        </p:nvSpPr>
        <p:spPr>
          <a:xfrm>
            <a:off x="602456" y="3827707"/>
            <a:ext cx="8118075" cy="10826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just"/>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Khu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rừng bị cháy, nương lúa của cậu bé cũng thành tro. Cậu bé buồn quá, nước mắt trào ra.</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91701" y="4188756"/>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8" y="474699"/>
            <a:ext cx="2750642" cy="1792796"/>
          </a:xfrm>
          <a:prstGeom prst="rect">
            <a:avLst/>
          </a:prstGeom>
          <a:noFill/>
        </p:spPr>
        <p:txBody>
          <a:bodyPr wrap="square" lIns="68579" tIns="34289" rIns="68579" bIns="34289" rtlCol="0">
            <a:spAutoFit/>
          </a:bodyPr>
          <a:lstStyle/>
          <a:p>
            <a:pPr lvl="0" algn="just"/>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Chuyện </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gì xảy ra với hai bà cháu khi rừng bị cháy? </a:t>
            </a:r>
            <a:endParaRPr lang="x-none" sz="28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9" name="CAUDI">
            <a:extLst>
              <a:ext uri="{FF2B5EF4-FFF2-40B4-BE49-F238E27FC236}">
                <a16:creationId xmlns="" xmlns:a16="http://schemas.microsoft.com/office/drawing/2014/main" id="{EE858415-EB25-447D-A7DB-07F7FFF4BDD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3616197" y="1284615"/>
            <a:ext cx="3056822" cy="3056822"/>
          </a:xfrm>
          <a:prstGeom prst="rect">
            <a:avLst/>
          </a:prstGeom>
        </p:spPr>
      </p:pic>
      <p:pic>
        <p:nvPicPr>
          <p:cNvPr id="34" name="c2 2">
            <a:hlinkClick r:id="rId9"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396820" y="1271068"/>
            <a:ext cx="964582" cy="1001840"/>
          </a:xfrm>
          <a:prstGeom prst="rect">
            <a:avLst/>
          </a:prstGeom>
        </p:spPr>
      </p:pic>
      <p:pic>
        <p:nvPicPr>
          <p:cNvPr id="37" name="Picture 36">
            <a:extLst>
              <a:ext uri="{FF2B5EF4-FFF2-40B4-BE49-F238E27FC236}">
                <a16:creationId xmlns:a16="http://schemas.microsoft.com/office/drawing/2014/main" xmlns="" id="{8C7FE36C-989F-434F-965B-3314C47386F4}"/>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3499459" y="177926"/>
            <a:ext cx="5401958" cy="3327991"/>
          </a:xfrm>
          <a:prstGeom prst="rect">
            <a:avLst/>
          </a:prstGeom>
        </p:spPr>
      </p:pic>
      <p:sp>
        <p:nvSpPr>
          <p:cNvPr id="15" name="Rectangle 14"/>
          <p:cNvSpPr/>
          <p:nvPr/>
        </p:nvSpPr>
        <p:spPr>
          <a:xfrm>
            <a:off x="-1828799" y="940465"/>
            <a:ext cx="1676400" cy="3477875"/>
          </a:xfrm>
          <a:prstGeom prst="rect">
            <a:avLst/>
          </a:prstGeom>
        </p:spPr>
        <p:txBody>
          <a:bodyPr wrap="square">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4500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4" presetClass="entr" presetSubtype="10" fill="hold" grpId="1"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par>
                                <p:cTn id="27" presetID="10" presetClass="exit" presetSubtype="0" fill="hold" grpId="0" nodeType="withEffect">
                                  <p:stCondLst>
                                    <p:cond delay="50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0" presetClass="exit" presetSubtype="0" fill="hold" grpId="0" nodeType="withEffect">
                                  <p:stCondLst>
                                    <p:cond delay="50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0" nodeType="withEffect">
                                  <p:stCondLst>
                                    <p:cond delay="50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par>
                          <p:cTn id="39" fill="hold">
                            <p:stCondLst>
                              <p:cond delay="1000"/>
                            </p:stCondLst>
                            <p:childTnLst>
                              <p:par>
                                <p:cTn id="40" presetID="35" presetClass="path" presetSubtype="0" fill="hold" nodeType="afterEffect">
                                  <p:stCondLst>
                                    <p:cond delay="0"/>
                                  </p:stCondLst>
                                  <p:childTnLst>
                                    <p:animMotion origin="layout" path="M 2.5E-6 -2.96296E-6 L -1 -2.96296E-6 " pathEditMode="relative" rAng="0" ptsTypes="AA">
                                      <p:cBhvr>
                                        <p:cTn id="41" dur="3000" fill="hold"/>
                                        <p:tgtEl>
                                          <p:spTgt spid="31"/>
                                        </p:tgtEl>
                                        <p:attrNameLst>
                                          <p:attrName>ppt_x</p:attrName>
                                          <p:attrName>ppt_y</p:attrName>
                                        </p:attrNameLst>
                                      </p:cBhvr>
                                      <p:rCtr x="-50000" y="0"/>
                                    </p:animMotion>
                                  </p:childTnLst>
                                </p:cTn>
                              </p:par>
                            </p:childTnLst>
                          </p:cTn>
                        </p:par>
                        <p:par>
                          <p:cTn id="42" fill="hold">
                            <p:stCondLst>
                              <p:cond delay="4000"/>
                            </p:stCondLst>
                            <p:childTnLst>
                              <p:par>
                                <p:cTn id="43" presetID="10" presetClass="exit" presetSubtype="0" fill="hold" nodeType="after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35"/>
                                        </p:tgtEl>
                                      </p:cBhvr>
                                    </p:animEffect>
                                    <p:set>
                                      <p:cBhvr>
                                        <p:cTn id="48" dur="1" fill="hold">
                                          <p:stCondLst>
                                            <p:cond delay="499"/>
                                          </p:stCondLst>
                                        </p:cTn>
                                        <p:tgtEl>
                                          <p:spTgt spid="35"/>
                                        </p:tgtEl>
                                        <p:attrNameLst>
                                          <p:attrName>style.visibility</p:attrName>
                                        </p:attrNameLst>
                                      </p:cBhvr>
                                      <p:to>
                                        <p:strVal val="hidden"/>
                                      </p:to>
                                    </p:set>
                                  </p:childTnLst>
                                </p:cTn>
                              </p:par>
                              <p:par>
                                <p:cTn id="49" presetID="35" presetClass="path" presetSubtype="0" fill="hold" nodeType="withEffect">
                                  <p:stCondLst>
                                    <p:cond delay="0"/>
                                  </p:stCondLst>
                                  <p:childTnLst>
                                    <p:animMotion origin="layout" path="M -1.04167E-6 -4.81481E-6 L -1 -4.81481E-6 " pathEditMode="relative" rAng="0" ptsTypes="AA">
                                      <p:cBhvr>
                                        <p:cTn id="50" dur="3000" fill="hold"/>
                                        <p:tgtEl>
                                          <p:spTgt spid="34"/>
                                        </p:tgtEl>
                                        <p:attrNameLst>
                                          <p:attrName>ppt_x</p:attrName>
                                          <p:attrName>ppt_y</p:attrName>
                                        </p:attrNameLst>
                                      </p:cBhvr>
                                      <p:rCtr x="-50000" y="0"/>
                                    </p:animMotion>
                                  </p:childTnLst>
                                </p:cTn>
                              </p:par>
                              <p:par>
                                <p:cTn id="51" presetID="35" presetClass="path" presetSubtype="0" fill="hold" nodeType="withEffect">
                                  <p:stCondLst>
                                    <p:cond delay="0"/>
                                  </p:stCondLst>
                                  <p:childTnLst>
                                    <p:animMotion origin="layout" path="M 2.22045E-16 7.40741E-7 L -1 7.40741E-7 " pathEditMode="relative" rAng="0" ptsTypes="AA">
                                      <p:cBhvr>
                                        <p:cTn id="52" dur="3000" fill="hold"/>
                                        <p:tgtEl>
                                          <p:spTgt spid="39"/>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9" grpId="0"/>
      <p:bldP spid="2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A771E4F9-3621-4EF0-8FFB-115BC918F0F9}"/>
              </a:ext>
            </a:extLst>
          </p:cNvPr>
          <p:cNvGrpSpPr/>
          <p:nvPr/>
        </p:nvGrpSpPr>
        <p:grpSpPr>
          <a:xfrm>
            <a:off x="-10582" y="4930"/>
            <a:ext cx="18283833" cy="5138546"/>
            <a:chOff x="-19796612" y="181103"/>
            <a:chExt cx="24378444" cy="6851394"/>
          </a:xfrm>
        </p:grpSpPr>
        <p:pic>
          <p:nvPicPr>
            <p:cNvPr id="32" name="Picture 31">
              <a:extLst>
                <a:ext uri="{FF2B5EF4-FFF2-40B4-BE49-F238E27FC236}">
                  <a16:creationId xmlns=""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19796612" y="181103"/>
              <a:ext cx="12161224" cy="6851394"/>
            </a:xfrm>
            <a:prstGeom prst="rect">
              <a:avLst/>
            </a:prstGeom>
          </p:spPr>
        </p:pic>
        <p:pic>
          <p:nvPicPr>
            <p:cNvPr id="33" name="Picture 32">
              <a:extLst>
                <a:ext uri="{FF2B5EF4-FFF2-40B4-BE49-F238E27FC236}">
                  <a16:creationId xmlns=""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7642712" y="181103"/>
              <a:ext cx="12224544" cy="6851394"/>
            </a:xfrm>
            <a:prstGeom prst="rect">
              <a:avLst/>
            </a:prstGeom>
          </p:spPr>
        </p:pic>
      </p:grpSp>
      <p:pic>
        <p:nvPicPr>
          <p:cNvPr id="36" name="Picture 2" descr="Ships Sticker Challenge on PicsArt">
            <a:extLst>
              <a:ext uri="{FF2B5EF4-FFF2-40B4-BE49-F238E27FC236}">
                <a16:creationId xmlns="" xmlns:a16="http://schemas.microsoft.com/office/drawing/2014/main" id="{5495F185-3F47-4980-BD4A-9D59C4F39F7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4418" y="1618761"/>
            <a:ext cx="3011497" cy="3011497"/>
          </a:xfrm>
          <a:prstGeom prst="rect">
            <a:avLst/>
          </a:prstGeom>
          <a:noFill/>
          <a:extLst>
            <a:ext uri="{909E8E84-426E-40DD-AFC4-6F175D3DCCD1}">
              <a14:hiddenFill xmlns:a14="http://schemas.microsoft.com/office/drawing/2010/main">
                <a:solidFill>
                  <a:srgbClr val="FFFFFF"/>
                </a:solidFill>
              </a14:hiddenFill>
            </a:ext>
          </a:extLst>
        </p:spPr>
      </p:pic>
      <p:pic>
        <p:nvPicPr>
          <p:cNvPr id="9" name="CAUDI">
            <a:extLst>
              <a:ext uri="{FF2B5EF4-FFF2-40B4-BE49-F238E27FC236}">
                <a16:creationId xmlns=""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82874" y="1411435"/>
            <a:ext cx="3220580" cy="3220580"/>
          </a:xfrm>
          <a:prstGeom prst="rect">
            <a:avLst/>
          </a:prstGeom>
        </p:spPr>
      </p:pic>
      <p:sp>
        <p:nvSpPr>
          <p:cNvPr id="19" name="Rectangle 18"/>
          <p:cNvSpPr/>
          <p:nvPr/>
        </p:nvSpPr>
        <p:spPr>
          <a:xfrm>
            <a:off x="539304" y="133351"/>
            <a:ext cx="8571031" cy="350519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endParaRPr lang="en-US" sz="1400" dirty="0">
              <a:solidFill>
                <a:prstClr val="white"/>
              </a:solidFill>
            </a:endParaRPr>
          </a:p>
        </p:txBody>
      </p:sp>
      <p:sp>
        <p:nvSpPr>
          <p:cNvPr id="20" name="Rectangle 19"/>
          <p:cNvSpPr/>
          <p:nvPr/>
        </p:nvSpPr>
        <p:spPr>
          <a:xfrm>
            <a:off x="547356" y="3801675"/>
            <a:ext cx="8055137" cy="12576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r>
              <a:rPr lang="en-US"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Một </a:t>
            </a: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hôm, cậu bé đào được củ gì rất lạ. Khi nấu chín, có mùi thơm. Cậu bé thấy rất ngon nên đem mấy củ về biếu bà.</a:t>
            </a:r>
          </a:p>
        </p:txBody>
      </p:sp>
      <p:pic>
        <p:nvPicPr>
          <p:cNvPr id="27"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105637" y="4083121"/>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29145" y="911663"/>
            <a:ext cx="2522041" cy="1361909"/>
          </a:xfrm>
          <a:prstGeom prst="rect">
            <a:avLst/>
          </a:prstGeom>
          <a:noFill/>
        </p:spPr>
        <p:txBody>
          <a:bodyPr wrap="square" lIns="68579" tIns="34289" rIns="68579" bIns="34289" rtlCol="0">
            <a:spAutoFit/>
          </a:bodyPr>
          <a:lstStyle/>
          <a:p>
            <a:pPr lvl="0" algn="ct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Điều may mắn gì đã đến với hai bà cháu? </a:t>
            </a:r>
            <a:endParaRPr lang="en-US" sz="2800"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0" name="CAUDI">
            <a:extLst>
              <a:ext uri="{FF2B5EF4-FFF2-40B4-BE49-F238E27FC236}">
                <a16:creationId xmlns="" xmlns:a16="http://schemas.microsoft.com/office/drawing/2014/main" id="{C3B0B4C0-EF19-4ECD-A454-77453237E8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446309" y="1630351"/>
            <a:ext cx="4572000" cy="3429000"/>
          </a:xfrm>
          <a:prstGeom prst="rect">
            <a:avLst/>
          </a:prstGeom>
        </p:spPr>
      </p:pic>
      <p:pic>
        <p:nvPicPr>
          <p:cNvPr id="34" name="c2 2">
            <a:hlinkClick r:id="rId9" action="ppaction://hlinksldjump"/>
            <a:extLst>
              <a:ext uri="{FF2B5EF4-FFF2-40B4-BE49-F238E27FC236}">
                <a16:creationId xmlns="" xmlns:a16="http://schemas.microsoft.com/office/drawing/2014/main" id="{A5E21DA6-4E2A-4ACC-8623-37530437A8A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396820" y="1270407"/>
            <a:ext cx="964582" cy="1003165"/>
          </a:xfrm>
          <a:prstGeom prst="rect">
            <a:avLst/>
          </a:prstGeom>
        </p:spPr>
      </p:pic>
      <p:pic>
        <p:nvPicPr>
          <p:cNvPr id="35" name="Picture 34">
            <a:extLst>
              <a:ext uri="{FF2B5EF4-FFF2-40B4-BE49-F238E27FC236}">
                <a16:creationId xmlns:a16="http://schemas.microsoft.com/office/drawing/2014/main" xmlns="" id="{11EB6A3B-D422-8A4A-8729-05C0E21599E0}"/>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tretch>
            <a:fillRect/>
          </a:stretch>
        </p:blipFill>
        <p:spPr>
          <a:xfrm>
            <a:off x="3541035" y="265178"/>
            <a:ext cx="5471369" cy="3294980"/>
          </a:xfrm>
          <a:prstGeom prst="rect">
            <a:avLst/>
          </a:prstGeom>
        </p:spPr>
      </p:pic>
      <p:sp>
        <p:nvSpPr>
          <p:cNvPr id="14" name="Rectangle 13"/>
          <p:cNvSpPr/>
          <p:nvPr/>
        </p:nvSpPr>
        <p:spPr>
          <a:xfrm>
            <a:off x="-1828799" y="940465"/>
            <a:ext cx="1676400" cy="3477875"/>
          </a:xfrm>
          <a:prstGeom prst="rect">
            <a:avLst/>
          </a:prstGeom>
        </p:spPr>
        <p:txBody>
          <a:bodyPr wrap="square">
            <a:spAutoFit/>
          </a:bodyPr>
          <a:lstStyle/>
          <a:p>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594431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4" presetClass="entr" presetSubtype="10" fill="hold" grpId="1"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0" presetClass="exit" presetSubtype="0" fill="hold" grpId="0" nodeType="withEffect">
                                  <p:stCondLst>
                                    <p:cond delay="50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par>
                                <p:cTn id="33" presetID="10" presetClass="exit" presetSubtype="0" fill="hold" grpId="0" nodeType="withEffect">
                                  <p:stCondLst>
                                    <p:cond delay="50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0" nodeType="withEffect">
                                  <p:stCondLst>
                                    <p:cond delay="50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par>
                          <p:cTn id="39" fill="hold">
                            <p:stCondLst>
                              <p:cond delay="1000"/>
                            </p:stCondLst>
                            <p:childTnLst>
                              <p:par>
                                <p:cTn id="40" presetID="10" presetClass="exit" presetSubtype="0" fill="hold" nodeType="after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1500"/>
                            </p:stCondLst>
                            <p:childTnLst>
                              <p:par>
                                <p:cTn id="44" presetID="35" presetClass="path" presetSubtype="0" fill="hold" nodeType="afterEffect">
                                  <p:stCondLst>
                                    <p:cond delay="0"/>
                                  </p:stCondLst>
                                  <p:childTnLst>
                                    <p:animMotion origin="layout" path="M 2.29167E-6 -2.96296E-6 L -1 -2.96296E-6 " pathEditMode="relative" rAng="0" ptsTypes="AA">
                                      <p:cBhvr>
                                        <p:cTn id="45" dur="3000" fill="hold"/>
                                        <p:tgtEl>
                                          <p:spTgt spid="31"/>
                                        </p:tgtEl>
                                        <p:attrNameLst>
                                          <p:attrName>ppt_x</p:attrName>
                                          <p:attrName>ppt_y</p:attrName>
                                        </p:attrNameLst>
                                      </p:cBhvr>
                                      <p:rCtr x="-50000" y="0"/>
                                    </p:animMotion>
                                  </p:childTnLst>
                                </p:cTn>
                              </p:par>
                              <p:par>
                                <p:cTn id="46" presetID="35" presetClass="path" presetSubtype="0" fill="hold" nodeType="withEffect">
                                  <p:stCondLst>
                                    <p:cond delay="0"/>
                                  </p:stCondLst>
                                  <p:childTnLst>
                                    <p:animMotion origin="layout" path="M -1.04167E-6 -4.81481E-6 L -1 -4.81481E-6 " pathEditMode="relative" rAng="0" ptsTypes="AA">
                                      <p:cBhvr>
                                        <p:cTn id="47" dur="3000" fill="hold"/>
                                        <p:tgtEl>
                                          <p:spTgt spid="34"/>
                                        </p:tgtEl>
                                        <p:attrNameLst>
                                          <p:attrName>ppt_x</p:attrName>
                                          <p:attrName>ppt_y</p:attrName>
                                        </p:attrNameLst>
                                      </p:cBhvr>
                                      <p:rCtr x="-50000" y="0"/>
                                    </p:animMotion>
                                  </p:childTnLst>
                                </p:cTn>
                              </p:par>
                              <p:par>
                                <p:cTn id="48" presetID="35" presetClass="path" presetSubtype="0" fill="hold" nodeType="withEffect">
                                  <p:stCondLst>
                                    <p:cond delay="0"/>
                                  </p:stCondLst>
                                  <p:childTnLst>
                                    <p:animMotion origin="layout" path="M 2.08333E-6 -1.48148E-6 L -1 -1.48148E-6 " pathEditMode="relative" rAng="0" ptsTypes="AA">
                                      <p:cBhvr>
                                        <p:cTn id="49" dur="3000" fill="hold"/>
                                        <p:tgtEl>
                                          <p:spTgt spid="30"/>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 xmlns:a16="http://schemas.microsoft.com/office/drawing/2014/main" id="{A771E4F9-3621-4EF0-8FFB-115BC918F0F9}"/>
              </a:ext>
            </a:extLst>
          </p:cNvPr>
          <p:cNvGrpSpPr/>
          <p:nvPr/>
        </p:nvGrpSpPr>
        <p:grpSpPr>
          <a:xfrm>
            <a:off x="0" y="2"/>
            <a:ext cx="18279262" cy="5150261"/>
            <a:chOff x="-19796612" y="181103"/>
            <a:chExt cx="24372349" cy="6867015"/>
          </a:xfrm>
        </p:grpSpPr>
        <p:pic>
          <p:nvPicPr>
            <p:cNvPr id="32" name="Picture 31">
              <a:extLst>
                <a:ext uri="{FF2B5EF4-FFF2-40B4-BE49-F238E27FC236}">
                  <a16:creationId xmlns=""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19796612" y="181103"/>
              <a:ext cx="12188952" cy="6867015"/>
            </a:xfrm>
            <a:prstGeom prst="rect">
              <a:avLst/>
            </a:prstGeom>
          </p:spPr>
        </p:pic>
        <p:pic>
          <p:nvPicPr>
            <p:cNvPr id="33" name="Picture 32">
              <a:extLst>
                <a:ext uri="{FF2B5EF4-FFF2-40B4-BE49-F238E27FC236}">
                  <a16:creationId xmlns=""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flipH="1">
              <a:off x="-7613215" y="181103"/>
              <a:ext cx="12188952" cy="6867015"/>
            </a:xfrm>
            <a:prstGeom prst="rect">
              <a:avLst/>
            </a:prstGeom>
          </p:spPr>
        </p:pic>
      </p:grpSp>
      <p:pic>
        <p:nvPicPr>
          <p:cNvPr id="36" name="Picture 2" descr="Ships Sticker Challenge on PicsArt">
            <a:extLst>
              <a:ext uri="{FF2B5EF4-FFF2-40B4-BE49-F238E27FC236}">
                <a16:creationId xmlns="" xmlns:a16="http://schemas.microsoft.com/office/drawing/2014/main" id="{5495F185-3F47-4980-BD4A-9D59C4F39F7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4418" y="1618761"/>
            <a:ext cx="3011497" cy="3011497"/>
          </a:xfrm>
          <a:prstGeom prst="rect">
            <a:avLst/>
          </a:prstGeom>
          <a:noFill/>
          <a:extLst>
            <a:ext uri="{909E8E84-426E-40DD-AFC4-6F175D3DCCD1}">
              <a14:hiddenFill xmlns:a14="http://schemas.microsoft.com/office/drawing/2010/main">
                <a:solidFill>
                  <a:srgbClr val="FFFFFF"/>
                </a:solidFill>
              </a14:hiddenFill>
            </a:ext>
          </a:extLst>
        </p:spPr>
      </p:pic>
      <p:pic>
        <p:nvPicPr>
          <p:cNvPr id="9" name="CAUDI">
            <a:extLst>
              <a:ext uri="{FF2B5EF4-FFF2-40B4-BE49-F238E27FC236}">
                <a16:creationId xmlns="" xmlns:a16="http://schemas.microsoft.com/office/drawing/2014/main" id="{C3B0B4C0-EF19-4ECD-A454-77453237E8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669622" y="2073407"/>
            <a:ext cx="3657600" cy="2057400"/>
          </a:xfrm>
          <a:prstGeom prst="rect">
            <a:avLst/>
          </a:prstGeom>
        </p:spPr>
      </p:pic>
      <p:sp>
        <p:nvSpPr>
          <p:cNvPr id="19" name="Rectangle 18"/>
          <p:cNvSpPr/>
          <p:nvPr/>
        </p:nvSpPr>
        <p:spPr>
          <a:xfrm>
            <a:off x="539305" y="117157"/>
            <a:ext cx="9138096" cy="387388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endParaRPr lang="en-US" sz="1400" dirty="0">
              <a:solidFill>
                <a:prstClr val="white"/>
              </a:solidFill>
            </a:endParaRPr>
          </a:p>
        </p:txBody>
      </p:sp>
      <p:sp>
        <p:nvSpPr>
          <p:cNvPr id="20" name="Rectangle 19"/>
          <p:cNvSpPr/>
          <p:nvPr/>
        </p:nvSpPr>
        <p:spPr>
          <a:xfrm>
            <a:off x="602159" y="4329700"/>
            <a:ext cx="8378571" cy="60111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a:r>
              <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Loài cây lạ mọc khắp nơi, mọc ra củ màu </a:t>
            </a:r>
            <a:r>
              <a:rPr lang="vi-VN" sz="2800" dirty="0" smtClean="0">
                <a:solidFill>
                  <a:srgbClr val="FFFF00"/>
                </a:solidFill>
                <a:latin typeface="Arial-Rounded" panose="020B0500000000000000" pitchFamily="34" charset="0"/>
                <a:ea typeface="Arial-Rounded" panose="020B0500000000000000" pitchFamily="34" charset="0"/>
                <a:cs typeface="Arial-Rounded" panose="020B0500000000000000" pitchFamily="34" charset="0"/>
              </a:rPr>
              <a:t>tím đỏ.</a:t>
            </a:r>
            <a:endParaRPr lang="vi-VN" sz="2800"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06521" y="4130807"/>
            <a:ext cx="1004699" cy="8830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200" y="1209457"/>
            <a:ext cx="3284041" cy="1361909"/>
          </a:xfrm>
          <a:prstGeom prst="rect">
            <a:avLst/>
          </a:prstGeom>
          <a:noFill/>
        </p:spPr>
        <p:txBody>
          <a:bodyPr wrap="square" lIns="68579" tIns="34289" rIns="68579" bIns="34289" rtlCol="0">
            <a:spAutoFit/>
          </a:bodyPr>
          <a:lstStyle/>
          <a:p>
            <a:pPr lvl="0" algn="just"/>
            <a:r>
              <a:rPr lang="en-US"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solidFill>
                  <a:schemeClr val="bg1"/>
                </a:solidFill>
                <a:latin typeface="Arial-Rounded" panose="020B0500000000000000" pitchFamily="34" charset="0"/>
                <a:ea typeface="Arial-Rounded" panose="020B0500000000000000" pitchFamily="34" charset="0"/>
                <a:cs typeface="Arial-Rounded" panose="020B0500000000000000" pitchFamily="34" charset="0"/>
              </a:rPr>
              <a:t>Hai </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 cháu đã làm gì để</a:t>
            </a:r>
            <a:r>
              <a:rPr lang="en-US"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giúp mọi người hết đói khổ?</a:t>
            </a:r>
          </a:p>
        </p:txBody>
      </p:sp>
      <p:pic>
        <p:nvPicPr>
          <p:cNvPr id="39" name="CAUDI">
            <a:extLst>
              <a:ext uri="{FF2B5EF4-FFF2-40B4-BE49-F238E27FC236}">
                <a16:creationId xmlns="" xmlns:a16="http://schemas.microsoft.com/office/drawing/2014/main" id="{EE858415-EB25-447D-A7DB-07F7FFF4BDD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2472379" y="1068726"/>
            <a:ext cx="4952649" cy="3642512"/>
          </a:xfrm>
          <a:prstGeom prst="rect">
            <a:avLst/>
          </a:prstGeom>
        </p:spPr>
      </p:pic>
      <p:pic>
        <p:nvPicPr>
          <p:cNvPr id="35" name="Picture 12" descr="Dance Dancing Sticker by milkmochabear for iOS &amp; Android | GIPHY">
            <a:extLst>
              <a:ext uri="{FF2B5EF4-FFF2-40B4-BE49-F238E27FC236}">
                <a16:creationId xmlns="" xmlns:a16="http://schemas.microsoft.com/office/drawing/2014/main" id="{A5BDC535-F3CE-4B93-B981-5115F8B4539A}"/>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8353" y="945913"/>
            <a:ext cx="2092242" cy="2729012"/>
          </a:xfrm>
          <a:prstGeom prst="rect">
            <a:avLst/>
          </a:prstGeom>
          <a:noFill/>
          <a:extLst>
            <a:ext uri="{909E8E84-426E-40DD-AFC4-6F175D3DCCD1}">
              <a14:hiddenFill xmlns:a14="http://schemas.microsoft.com/office/drawing/2010/main">
                <a:solidFill>
                  <a:srgbClr val="FFFFFF"/>
                </a:solidFill>
              </a14:hiddenFill>
            </a:ext>
          </a:extLst>
        </p:spPr>
      </p:pic>
      <p:pic>
        <p:nvPicPr>
          <p:cNvPr id="37" name="ĐC SHARE MIỄN PHÍ BỞI NK POWERSKILLS" descr="Káº¿t quáº£ hÃ¬nh áº£nh cho win text gif">
            <a:extLst>
              <a:ext uri="{FF2B5EF4-FFF2-40B4-BE49-F238E27FC236}">
                <a16:creationId xmlns="" xmlns:a16="http://schemas.microsoft.com/office/drawing/2014/main" id="{2A72CFB0-F410-4A78-A5F8-C0982857EE5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24600" y="-81071"/>
            <a:ext cx="3789825" cy="37898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xmlns="" id="{759305F6-0AD2-5742-9354-280854486C76}"/>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4284317" y="344207"/>
            <a:ext cx="5169978" cy="3309309"/>
          </a:xfrm>
          <a:prstGeom prst="rect">
            <a:avLst/>
          </a:prstGeom>
        </p:spPr>
      </p:pic>
      <p:sp>
        <p:nvSpPr>
          <p:cNvPr id="2" name="Right Arrow 1">
            <a:hlinkClick r:id="rId14" action="ppaction://hlinksldjump"/>
          </p:cNvPr>
          <p:cNvSpPr/>
          <p:nvPr/>
        </p:nvSpPr>
        <p:spPr>
          <a:xfrm>
            <a:off x="7620000" y="209549"/>
            <a:ext cx="1600200" cy="736363"/>
          </a:xfrm>
          <a:prstGeom prst="rightArrow">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latin typeface="Arial-Rounded" panose="020B0500000000000000" pitchFamily="34" charset="0"/>
                <a:ea typeface="Arial-Rounded" panose="020B0500000000000000" pitchFamily="34" charset="0"/>
                <a:cs typeface="Arial-Rounded" panose="020B0500000000000000" pitchFamily="34" charset="0"/>
              </a:rPr>
              <a:t>HỌC TIẾP</a:t>
            </a:r>
          </a:p>
        </p:txBody>
      </p:sp>
      <p:sp>
        <p:nvSpPr>
          <p:cNvPr id="16" name="Rectangle 15"/>
          <p:cNvSpPr/>
          <p:nvPr/>
        </p:nvSpPr>
        <p:spPr>
          <a:xfrm>
            <a:off x="-2209800" y="344207"/>
            <a:ext cx="2057401" cy="4708981"/>
          </a:xfrm>
          <a:prstGeom prst="rect">
            <a:avLst/>
          </a:prstGeom>
        </p:spPr>
        <p:txBody>
          <a:bodyPr wrap="square">
            <a:spAutoFit/>
          </a:bodyPr>
          <a:lstStyle/>
          <a:p>
            <a:pPr marL="342900" indent="-342900">
              <a:buFontTx/>
              <a:buChar char="-"/>
            </a:pP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hãy</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Start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1/2/3/4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chuột</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v</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ượ</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a:t>
            </a:r>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ướn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ngại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vật</a:t>
            </a:r>
            <a:r>
              <a:rPr lang="en-US"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342900" indent="-342900">
              <a:buFontTx/>
              <a:buChar char="-"/>
            </a:pP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Bấm</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tên</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tục</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33361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4" presetClass="entr" presetSubtype="10" fill="hold" grpId="1"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par>
                                <p:cTn id="27" presetID="10" presetClass="exit" presetSubtype="0" fill="hold" grpId="0" nodeType="withEffect">
                                  <p:stCondLst>
                                    <p:cond delay="50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grpId="0" nodeType="withEffect">
                                  <p:stCondLst>
                                    <p:cond delay="5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nodeType="withEffect">
                                  <p:stCondLst>
                                    <p:cond delay="500"/>
                                  </p:stCondLst>
                                  <p:childTnLst>
                                    <p:animEffect transition="out" filter="fade">
                                      <p:cBhvr>
                                        <p:cTn id="34" dur="500"/>
                                        <p:tgtEl>
                                          <p:spTgt spid="30"/>
                                        </p:tgtEl>
                                      </p:cBhvr>
                                    </p:animEffect>
                                    <p:set>
                                      <p:cBhvr>
                                        <p:cTn id="35" dur="1" fill="hold">
                                          <p:stCondLst>
                                            <p:cond delay="499"/>
                                          </p:stCondLst>
                                        </p:cTn>
                                        <p:tgtEl>
                                          <p:spTgt spid="30"/>
                                        </p:tgtEl>
                                        <p:attrNameLst>
                                          <p:attrName>style.visibility</p:attrName>
                                        </p:attrNameLst>
                                      </p:cBhvr>
                                      <p:to>
                                        <p:strVal val="hidden"/>
                                      </p:to>
                                    </p:set>
                                  </p:childTnLst>
                                </p:cTn>
                              </p:par>
                              <p:par>
                                <p:cTn id="36" presetID="10" presetClass="exit" presetSubtype="0" fill="hold" grpId="0" nodeType="withEffect">
                                  <p:stCondLst>
                                    <p:cond delay="50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childTnLst>
                          </p:cTn>
                        </p:par>
                        <p:par>
                          <p:cTn id="39" fill="hold">
                            <p:stCondLst>
                              <p:cond delay="1000"/>
                            </p:stCondLst>
                            <p:childTnLst>
                              <p:par>
                                <p:cTn id="40" presetID="10" presetClass="exit" presetSubtype="0" fill="hold" nodeType="after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par>
                          <p:cTn id="43" fill="hold">
                            <p:stCondLst>
                              <p:cond delay="1500"/>
                            </p:stCondLst>
                            <p:childTnLst>
                              <p:par>
                                <p:cTn id="44" presetID="35" presetClass="path" presetSubtype="0" fill="hold" nodeType="afterEffect">
                                  <p:stCondLst>
                                    <p:cond delay="0"/>
                                  </p:stCondLst>
                                  <p:childTnLst>
                                    <p:animMotion origin="layout" path="M 8.33333E-7 -4.44444E-6 L -1 -4.44444E-6 " pathEditMode="relative" rAng="0" ptsTypes="AA">
                                      <p:cBhvr>
                                        <p:cTn id="45" dur="3000" fill="hold"/>
                                        <p:tgtEl>
                                          <p:spTgt spid="31"/>
                                        </p:tgtEl>
                                        <p:attrNameLst>
                                          <p:attrName>ppt_x</p:attrName>
                                          <p:attrName>ppt_y</p:attrName>
                                        </p:attrNameLst>
                                      </p:cBhvr>
                                      <p:rCtr x="-50000" y="0"/>
                                    </p:animMotion>
                                  </p:childTnLst>
                                </p:cTn>
                              </p:par>
                              <p:par>
                                <p:cTn id="46" presetID="35" presetClass="path" presetSubtype="0" fill="hold" nodeType="withEffect">
                                  <p:stCondLst>
                                    <p:cond delay="0"/>
                                  </p:stCondLst>
                                  <p:childTnLst>
                                    <p:animMotion origin="layout" path="M 4.375E-6 4.44444E-6 L -1 4.44444E-6 " pathEditMode="relative" rAng="0" ptsTypes="AA">
                                      <p:cBhvr>
                                        <p:cTn id="47" dur="3000" fill="hold"/>
                                        <p:tgtEl>
                                          <p:spTgt spid="39"/>
                                        </p:tgtEl>
                                        <p:attrNameLst>
                                          <p:attrName>ppt_x</p:attrName>
                                          <p:attrName>ppt_y</p:attrName>
                                        </p:attrNameLst>
                                      </p:cBhvr>
                                      <p:rCtr x="-50000" y="0"/>
                                    </p:animMotion>
                                  </p:childTnLst>
                                </p:cTn>
                              </p:par>
                            </p:childTnLst>
                          </p:cTn>
                        </p:par>
                        <p:par>
                          <p:cTn id="48" fill="hold">
                            <p:stCondLst>
                              <p:cond delay="4500"/>
                            </p:stCondLst>
                            <p:childTnLst>
                              <p:par>
                                <p:cTn id="49" presetID="10" presetClass="exit" presetSubtype="0" fill="hold" nodeType="afterEffect">
                                  <p:stCondLst>
                                    <p:cond delay="0"/>
                                  </p:stCondLst>
                                  <p:childTnLst>
                                    <p:animEffect transition="out" filter="fade">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par>
                          <p:cTn id="55" fill="hold">
                            <p:stCondLst>
                              <p:cond delay="5000"/>
                            </p:stCondLst>
                            <p:childTnLst>
                              <p:par>
                                <p:cTn id="56" presetID="10" presetClass="entr" presetSubtype="0"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subTnLst>
                                    <p:audio>
                                      <p:cMediaNode>
                                        <p:cTn display="0" masterRel="sameClick">
                                          <p:stCondLst>
                                            <p:cond evt="begin" delay="0">
                                              <p:tn val="56"/>
                                            </p:cond>
                                          </p:stCondLst>
                                          <p:endCondLst>
                                            <p:cond evt="onStopAudio" delay="0">
                                              <p:tgtEl>
                                                <p:sldTgt/>
                                              </p:tgtEl>
                                            </p:cond>
                                          </p:endCondLst>
                                        </p:cTn>
                                        <p:tgtEl>
                                          <p:sndTgt r:embed="rId4" name="Tieng-yeah-tre-con-www_nhacchuongvui_com.wav"/>
                                        </p:tgtEl>
                                      </p:cMediaNode>
                                    </p:audio>
                                  </p:subTnLst>
                                </p:cTn>
                              </p:par>
                            </p:childTnLst>
                          </p:cTn>
                        </p:par>
                        <p:par>
                          <p:cTn id="59" fill="hold">
                            <p:stCondLst>
                              <p:cond delay="5500"/>
                            </p:stCondLst>
                            <p:childTnLst>
                              <p:par>
                                <p:cTn id="60" presetID="10"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9" grpId="0"/>
      <p:bldP spid="29" grpId="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47800" y="87520"/>
            <a:ext cx="6595794" cy="579230"/>
            <a:chOff x="1878723" y="252252"/>
            <a:chExt cx="8368863" cy="811922"/>
          </a:xfrm>
        </p:grpSpPr>
        <p:sp>
          <p:nvSpPr>
            <p:cNvPr id="5" name="Rounded Rectangle 4"/>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9"/>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NGHE KỂ CHUYỆN: SỰ TÍCH CÂY KHOAI LANG </a:t>
              </a:r>
            </a:p>
          </p:txBody>
        </p:sp>
        <p:sp>
          <p:nvSpPr>
            <p:cNvPr id="6" name="Rounded Rectangle 5"/>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49"/>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SỰ TÍCH CÂY KHOAI LANG, KỂ CHUYỆN LỚP 2, SÁCH KẾT NỐI TRI THỨ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05329" y="748976"/>
            <a:ext cx="7439955" cy="4184974"/>
          </a:xfrm>
          <a:prstGeom prst="rect">
            <a:avLst/>
          </a:prstGeom>
        </p:spPr>
      </p:pic>
    </p:spTree>
    <p:extLst>
      <p:ext uri="{BB962C8B-B14F-4D97-AF65-F5344CB8AC3E}">
        <p14:creationId xmlns:p14="http://schemas.microsoft.com/office/powerpoint/2010/main" val="1615055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33351"/>
            <a:ext cx="8458200" cy="4862870"/>
          </a:xfrm>
          <a:prstGeom prst="rect">
            <a:avLst/>
          </a:prstGeom>
          <a:ln w="19050">
            <a:solidFill>
              <a:srgbClr val="CC3300"/>
            </a:solidFill>
            <a:prstDash val="lgDashDot"/>
          </a:ln>
        </p:spPr>
        <p:txBody>
          <a:bodyPr wrap="square" lIns="91438" tIns="45719" rIns="91438" bIns="45719">
            <a:spAutoFit/>
          </a:bodyPr>
          <a:lstStyle/>
          <a:p>
            <a:pPr algn="ctr"/>
            <a:r>
              <a:rPr lang="vi-VN" sz="25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Sự tích cây khoai lang</a:t>
            </a:r>
            <a:endParaRPr lang="en-US" sz="25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vi-VN" sz="10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r>
              <a:rPr lang="vi-VN"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1</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Ngày xưa, có hai bà cháu nghèo khổ, hằng ngày phải đi đào củ mài để ăn. Một hôm, cậu bé nói với bà:</a:t>
            </a:r>
          </a:p>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Bà ơi, cháu đã lớn. Cháu sẽ làm nương, trồng lúa để có gạo nấu cơm.</a:t>
            </a:r>
          </a:p>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Từ đó, cậu bé chăm chỉ trồng cây trên nương.</a:t>
            </a:r>
          </a:p>
          <a:p>
            <a:r>
              <a:rPr lang="vi-VN" sz="2500" dirty="0">
                <a:latin typeface="Arial-Rounded" panose="020B0500000000000000" pitchFamily="34" charset="0"/>
                <a:ea typeface="Arial-Rounded" panose="020B0500000000000000" pitchFamily="34" charset="0"/>
                <a:cs typeface="Arial-Rounded" panose="020B0500000000000000" pitchFamily="34" charset="0"/>
              </a:rPr>
              <a: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2</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Năm đó, gần đến ngày thu hoạch lúa thì chẳng may khu rừng bị cháy. Nương lúa thành tro. Cậu bé buồn quá, nước mắt trào ra. Bỗng, Bụt hiện lên, bảo:</a:t>
            </a:r>
          </a:p>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Ta cho con một điều ước, con ước gì?</a:t>
            </a:r>
          </a:p>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Dạ, con chỉ mong bà của con không bị đói khổ.</a:t>
            </a:r>
          </a:p>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Bụt gật đầu và biến mất.</a:t>
            </a:r>
          </a:p>
        </p:txBody>
      </p:sp>
      <p:sp>
        <p:nvSpPr>
          <p:cNvPr id="3"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182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068" y="224970"/>
            <a:ext cx="8474467" cy="4708981"/>
          </a:xfrm>
          <a:prstGeom prst="rect">
            <a:avLst/>
          </a:prstGeom>
          <a:ln w="19050">
            <a:solidFill>
              <a:srgbClr val="CC3300"/>
            </a:solidFill>
            <a:prstDash val="lgDashDot"/>
          </a:ln>
        </p:spPr>
        <p:txBody>
          <a:bodyPr wrap="square" lIns="91438" tIns="45719" rIns="91438" bIns="45719">
            <a:spAutoFit/>
          </a:bodyPr>
          <a:lstStyle/>
          <a:p>
            <a:r>
              <a:rPr lang="vi-VN" sz="2500" dirty="0">
                <a:latin typeface="Arial-Rounded" panose="020B0500000000000000" pitchFamily="34" charset="0"/>
                <a:ea typeface="Arial-Rounded" panose="020B0500000000000000" pitchFamily="34" charset="0"/>
                <a:cs typeface="Arial-Rounded" panose="020B0500000000000000" pitchFamily="34" charset="0"/>
              </a:rPr>
              <a:t>(3) Hôm ấy, cậu bé đào được củ gì rất lạ. Củ bị lửa rừng hun nóng, có mùi thơm ngòn ngọt. Cậu bé nếm thử, thấy rất ngon, bèn đào thêm mấy củ nữa đem về cho bà. Bà tấm tắc khen ngon và thấy khoẻ hẳn ra. Cậu bé kể lại câu chuyện gặp Bụt cho bà nghe, bà nói:</a:t>
            </a:r>
          </a:p>
          <a:p>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 Vậy củ này chính là Bụt ban cho đấy. Cháu hãy vào rừng tìm thứ cây quý đó đem trồng khắp bìa rừng, bờ suối để người nghèo có cái ăn.</a:t>
            </a:r>
          </a:p>
          <a:p>
            <a:r>
              <a:rPr lang="vi-VN" sz="2500" dirty="0">
                <a:latin typeface="Arial-Rounded" panose="020B0500000000000000" pitchFamily="34" charset="0"/>
                <a:ea typeface="Arial-Rounded" panose="020B0500000000000000" pitchFamily="34" charset="0"/>
                <a:cs typeface="Arial-Rounded" panose="020B0500000000000000" pitchFamily="34" charset="0"/>
              </a:rPr>
              <a:t>(4) Cậu bé làm theo lời bà dặn. Chỉ mấy tháng sau, loài cây lạ mọc khắp nơi, rễ cây phình to ra thành củ có màu tím đỏ. Từ đó, nhà nhà hết đói khổ. Mọi người gọi cây đó là “khoai lang”. Đến bây giờ, khoai lang vẫn được nhiều người ưa thích</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vi-VN"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530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95F887B6-655B-4568-807F-F509DBFC6F6D}"/>
              </a:ext>
            </a:extLst>
          </p:cNvPr>
          <p:cNvGrpSpPr/>
          <p:nvPr/>
        </p:nvGrpSpPr>
        <p:grpSpPr>
          <a:xfrm>
            <a:off x="297658" y="-14763"/>
            <a:ext cx="8547735" cy="4875371"/>
            <a:chOff x="396875" y="-19685"/>
            <a:chExt cx="11396980" cy="6500495"/>
          </a:xfrm>
        </p:grpSpPr>
        <p:sp>
          <p:nvSpPr>
            <p:cNvPr id="24" name="矩形 23">
              <a:extLst>
                <a:ext uri="{FF2B5EF4-FFF2-40B4-BE49-F238E27FC236}">
                  <a16:creationId xmlns="" xmlns:a16="http://schemas.microsoft.com/office/drawing/2014/main" id="{A7F37235-7187-49DA-9388-816E4784806B}"/>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25" name="矩形 24">
              <a:extLst>
                <a:ext uri="{FF2B5EF4-FFF2-40B4-BE49-F238E27FC236}">
                  <a16:creationId xmlns="" xmlns:a16="http://schemas.microsoft.com/office/drawing/2014/main" id="{A9705054-85FC-424C-8804-FADB710E1D17}"/>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sp>
        <p:nvSpPr>
          <p:cNvPr id="7"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702" y="495760"/>
            <a:ext cx="5868698" cy="4191927"/>
          </a:xfrm>
          <a:prstGeom prst="rect">
            <a:avLst/>
          </a:prstGeom>
        </p:spPr>
      </p:pic>
      <p:sp>
        <p:nvSpPr>
          <p:cNvPr id="12" name="TextBox 11"/>
          <p:cNvSpPr txBox="1"/>
          <p:nvPr/>
        </p:nvSpPr>
        <p:spPr>
          <a:xfrm>
            <a:off x="5968279" y="1131452"/>
            <a:ext cx="2568297" cy="2800761"/>
          </a:xfrm>
          <a:prstGeom prst="rect">
            <a:avLst/>
          </a:prstGeom>
          <a:noFill/>
        </p:spPr>
        <p:txBody>
          <a:bodyPr wrap="square" lIns="91418" tIns="45709" rIns="91418" bIns="45709" rtlCol="0">
            <a:spAutoFit/>
          </a:bodyPr>
          <a:lstStyle/>
          <a:p>
            <a:pPr algn="ctr" defTabSz="913283"/>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13" name="流程图: 文档 4">
            <a:extLst>
              <a:ext uri="{FF2B5EF4-FFF2-40B4-BE49-F238E27FC236}">
                <a16:creationId xmlns:lc="http://schemas.openxmlformats.org/drawingml/2006/lockedCanvas" xmlns:a16="http://schemas.microsoft.com/office/drawing/2014/main" xmlns="" id="{AD82B5FA-D961-4B60-AB96-E9F587040E58}"/>
              </a:ext>
            </a:extLst>
          </p:cNvPr>
          <p:cNvSpPr/>
          <p:nvPr/>
        </p:nvSpPr>
        <p:spPr>
          <a:xfrm>
            <a:off x="5867400" y="617099"/>
            <a:ext cx="2830652" cy="393585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solidFill>
                <a:srgbClr val="44AACB"/>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949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6200" y="739289"/>
            <a:ext cx="1458076" cy="1838963"/>
          </a:xfrm>
          <a:prstGeom prst="rect">
            <a:avLst/>
          </a:prstGeom>
          <a:noFill/>
        </p:spPr>
        <p:txBody>
          <a:bodyPr wrap="square" lIns="68579" tIns="34289" rIns="68579" bIns="34289" rtlCol="0">
            <a:spAutoFit/>
          </a:bodyPr>
          <a:lstStyle/>
          <a:p>
            <a:pPr lvl="0" algn="just"/>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latin typeface="Arial-Rounded" panose="020B0500000000000000" pitchFamily="34" charset="0"/>
                <a:ea typeface="Arial-Rounded" panose="020B0500000000000000" pitchFamily="34" charset="0"/>
                <a:cs typeface="Arial-Rounded" panose="020B0500000000000000" pitchFamily="34" charset="0"/>
              </a:rPr>
              <a:t>Hai </a:t>
            </a:r>
            <a:r>
              <a:rPr lang="vi-VN" sz="2300" dirty="0">
                <a:latin typeface="Arial-Rounded" panose="020B0500000000000000" pitchFamily="34" charset="0"/>
                <a:ea typeface="Arial-Rounded" panose="020B0500000000000000" pitchFamily="34" charset="0"/>
                <a:cs typeface="Arial-Rounded" panose="020B0500000000000000" pitchFamily="34" charset="0"/>
              </a:rPr>
              <a:t>bà cháu nghèo khổ làm gì để sinh sống? </a:t>
            </a:r>
            <a:endParaRPr lang="x-none" sz="23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TextBox 14"/>
          <p:cNvSpPr txBox="1"/>
          <p:nvPr/>
        </p:nvSpPr>
        <p:spPr>
          <a:xfrm>
            <a:off x="7696200" y="667059"/>
            <a:ext cx="1408720" cy="2192906"/>
          </a:xfrm>
          <a:prstGeom prst="rect">
            <a:avLst/>
          </a:prstGeom>
          <a:noFill/>
        </p:spPr>
        <p:txBody>
          <a:bodyPr wrap="square" lIns="68579" tIns="34289" rIns="68579" bIns="34289" rtlCol="0">
            <a:spAutoFit/>
          </a:bodyPr>
          <a:lstStyle/>
          <a:p>
            <a:pPr lvl="0" algn="just"/>
            <a:r>
              <a:rPr lang="vi-VN" sz="2300" dirty="0" smtClean="0">
                <a:latin typeface="Arial-Rounded" panose="020B0500000000000000" pitchFamily="34" charset="0"/>
                <a:ea typeface="Arial-Rounded" panose="020B0500000000000000" pitchFamily="34" charset="0"/>
                <a:cs typeface="Arial-Rounded" panose="020B0500000000000000" pitchFamily="34" charset="0"/>
              </a:rPr>
              <a:t>Chuyện </a:t>
            </a:r>
            <a:r>
              <a:rPr lang="vi-VN" sz="2300" dirty="0">
                <a:latin typeface="Arial-Rounded" panose="020B0500000000000000" pitchFamily="34" charset="0"/>
                <a:ea typeface="Arial-Rounded" panose="020B0500000000000000" pitchFamily="34" charset="0"/>
                <a:cs typeface="Arial-Rounded" panose="020B0500000000000000" pitchFamily="34" charset="0"/>
              </a:rPr>
              <a:t>gì xảy ra với hai bà cháu khi rừng bị cháy? </a:t>
            </a:r>
            <a:endParaRPr lang="x-none" sz="23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TextBox 15"/>
          <p:cNvSpPr txBox="1"/>
          <p:nvPr/>
        </p:nvSpPr>
        <p:spPr>
          <a:xfrm>
            <a:off x="79985" y="2978439"/>
            <a:ext cx="1530492" cy="1838963"/>
          </a:xfrm>
          <a:prstGeom prst="rect">
            <a:avLst/>
          </a:prstGeom>
          <a:noFill/>
        </p:spPr>
        <p:txBody>
          <a:bodyPr wrap="square" lIns="68579" tIns="34289" rIns="68579" bIns="34289" rtlCol="0">
            <a:spAutoFit/>
          </a:bodyPr>
          <a:lstStyle/>
          <a:p>
            <a:pPr lvl="0" algn="just"/>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latin typeface="Arial-Rounded" panose="020B0500000000000000" pitchFamily="34" charset="0"/>
                <a:ea typeface="Arial-Rounded" panose="020B0500000000000000" pitchFamily="34" charset="0"/>
                <a:cs typeface="Arial-Rounded" panose="020B0500000000000000" pitchFamily="34" charset="0"/>
              </a:rPr>
              <a:t>Điều </a:t>
            </a:r>
            <a:r>
              <a:rPr lang="vi-VN" sz="2300" dirty="0">
                <a:latin typeface="Arial-Rounded" panose="020B0500000000000000" pitchFamily="34" charset="0"/>
                <a:ea typeface="Arial-Rounded" panose="020B0500000000000000" pitchFamily="34" charset="0"/>
                <a:cs typeface="Arial-Rounded" panose="020B0500000000000000" pitchFamily="34" charset="0"/>
              </a:rPr>
              <a:t>may mắn gì đã đến với hai bà cháu? </a:t>
            </a:r>
            <a:endParaRPr lang="en-US" sz="23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p:cNvSpPr txBox="1"/>
          <p:nvPr/>
        </p:nvSpPr>
        <p:spPr>
          <a:xfrm>
            <a:off x="7696200" y="2969644"/>
            <a:ext cx="1385683" cy="2192906"/>
          </a:xfrm>
          <a:prstGeom prst="rect">
            <a:avLst/>
          </a:prstGeom>
          <a:noFill/>
        </p:spPr>
        <p:txBody>
          <a:bodyPr wrap="square" lIns="68579" tIns="34289" rIns="68579" bIns="34289" rtlCol="0">
            <a:spAutoFit/>
          </a:bodyPr>
          <a:lstStyle/>
          <a:p>
            <a:pPr lvl="0" algn="just"/>
            <a:r>
              <a:rPr lang="en-US" sz="23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300" dirty="0" smtClean="0">
                <a:latin typeface="Arial-Rounded" panose="020B0500000000000000" pitchFamily="34" charset="0"/>
                <a:ea typeface="Arial-Rounded" panose="020B0500000000000000" pitchFamily="34" charset="0"/>
                <a:cs typeface="Arial-Rounded" panose="020B0500000000000000" pitchFamily="34" charset="0"/>
              </a:rPr>
              <a:t>Hai </a:t>
            </a:r>
            <a:r>
              <a:rPr lang="vi-VN" sz="2300" dirty="0">
                <a:latin typeface="Arial-Rounded" panose="020B0500000000000000" pitchFamily="34" charset="0"/>
                <a:ea typeface="Arial-Rounded" panose="020B0500000000000000" pitchFamily="34" charset="0"/>
                <a:cs typeface="Arial-Rounded" panose="020B0500000000000000" pitchFamily="34" charset="0"/>
              </a:rPr>
              <a:t>bà cháu đã làm gì để</a:t>
            </a:r>
            <a:r>
              <a:rPr lang="en-US" sz="2300" dirty="0">
                <a:latin typeface="Arial-Rounded" panose="020B0500000000000000" pitchFamily="34" charset="0"/>
                <a:ea typeface="Arial-Rounded" panose="020B0500000000000000" pitchFamily="34" charset="0"/>
                <a:cs typeface="Arial-Rounded" panose="020B0500000000000000" pitchFamily="34" charset="0"/>
              </a:rPr>
              <a:t> </a:t>
            </a:r>
            <a:r>
              <a:rPr lang="vi-VN" sz="2300" dirty="0">
                <a:latin typeface="Arial-Rounded" panose="020B0500000000000000" pitchFamily="34" charset="0"/>
                <a:ea typeface="Arial-Rounded" panose="020B0500000000000000" pitchFamily="34" charset="0"/>
                <a:cs typeface="Arial-Rounded" panose="020B0500000000000000" pitchFamily="34" charset="0"/>
              </a:rPr>
              <a:t>giúp mọi người hết đói khổ?</a:t>
            </a:r>
          </a:p>
        </p:txBody>
      </p:sp>
      <p:grpSp>
        <p:nvGrpSpPr>
          <p:cNvPr id="19" name="Group 18"/>
          <p:cNvGrpSpPr/>
          <p:nvPr/>
        </p:nvGrpSpPr>
        <p:grpSpPr>
          <a:xfrm>
            <a:off x="2502529" y="67558"/>
            <a:ext cx="4231082" cy="522992"/>
            <a:chOff x="1878723" y="252252"/>
            <a:chExt cx="8368863" cy="811922"/>
          </a:xfrm>
        </p:grpSpPr>
        <p:sp>
          <p:nvSpPr>
            <p:cNvPr id="20" name="Rounded Rectangle 19"/>
            <p:cNvSpPr/>
            <p:nvPr/>
          </p:nvSpPr>
          <p:spPr>
            <a:xfrm>
              <a:off x="2041633" y="338957"/>
              <a:ext cx="8024649" cy="646387"/>
            </a:xfrm>
            <a:prstGeom prst="roundRect">
              <a:avLst>
                <a:gd name="adj" fmla="val 50000"/>
              </a:avLst>
            </a:prstGeom>
            <a:solidFill>
              <a:schemeClr val="bg1"/>
            </a:solidFill>
            <a:ln w="19050">
              <a:solidFill>
                <a:srgbClr val="FF66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SỰ TÍCH </a:t>
              </a:r>
              <a:r>
                <a:rPr lang="en-US"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 KHOAI LANG</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1878723" y="252252"/>
              <a:ext cx="8368863" cy="811922"/>
            </a:xfrm>
            <a:prstGeom prst="roundRect">
              <a:avLst>
                <a:gd name="adj" fmla="val 50000"/>
              </a:avLst>
            </a:prstGeom>
            <a:noFill/>
            <a:ln w="1905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971"/>
              <a:endParaRPr 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742950"/>
            <a:ext cx="3048000" cy="2068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48200" y="750738"/>
            <a:ext cx="3034423" cy="2059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00200" y="2952750"/>
            <a:ext cx="3050568" cy="2073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50769" y="2932761"/>
            <a:ext cx="3031348" cy="207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8"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220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95F887B6-655B-4568-807F-F509DBFC6F6D}"/>
              </a:ext>
            </a:extLst>
          </p:cNvPr>
          <p:cNvGrpSpPr/>
          <p:nvPr/>
        </p:nvGrpSpPr>
        <p:grpSpPr>
          <a:xfrm>
            <a:off x="297658" y="-14763"/>
            <a:ext cx="8547735" cy="4875371"/>
            <a:chOff x="396875" y="-19685"/>
            <a:chExt cx="11396980" cy="6500495"/>
          </a:xfrm>
        </p:grpSpPr>
        <p:sp>
          <p:nvSpPr>
            <p:cNvPr id="24" name="矩形 23">
              <a:extLst>
                <a:ext uri="{FF2B5EF4-FFF2-40B4-BE49-F238E27FC236}">
                  <a16:creationId xmlns="" xmlns:a16="http://schemas.microsoft.com/office/drawing/2014/main" id="{A7F37235-7187-49DA-9388-816E4784806B}"/>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25" name="矩形 24">
              <a:extLst>
                <a:ext uri="{FF2B5EF4-FFF2-40B4-BE49-F238E27FC236}">
                  <a16:creationId xmlns="" xmlns:a16="http://schemas.microsoft.com/office/drawing/2014/main" id="{A9705054-85FC-424C-8804-FADB710E1D17}"/>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pic>
        <p:nvPicPr>
          <p:cNvPr id="6" name="图片 5">
            <a:extLst>
              <a:ext uri="{FF2B5EF4-FFF2-40B4-BE49-F238E27FC236}">
                <a16:creationId xmlns="" xmlns:a16="http://schemas.microsoft.com/office/drawing/2014/main" id="{33915CDD-CA70-4CB9-8800-0EBBE213B6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367" y="971550"/>
            <a:ext cx="4453091" cy="3872532"/>
          </a:xfrm>
          <a:prstGeom prst="rect">
            <a:avLst/>
          </a:prstGeom>
        </p:spPr>
      </p:pic>
      <p:sp>
        <p:nvSpPr>
          <p:cNvPr id="20" name="矩形 19">
            <a:extLst>
              <a:ext uri="{FF2B5EF4-FFF2-40B4-BE49-F238E27FC236}">
                <a16:creationId xmlns="" xmlns:a16="http://schemas.microsoft.com/office/drawing/2014/main" id="{2F4E6B12-5104-4AE9-91F4-84AA05946221}"/>
              </a:ext>
            </a:extLst>
          </p:cNvPr>
          <p:cNvSpPr/>
          <p:nvPr/>
        </p:nvSpPr>
        <p:spPr>
          <a:xfrm>
            <a:off x="873918" y="1494594"/>
            <a:ext cx="4202435" cy="1615824"/>
          </a:xfrm>
          <a:prstGeom prst="rect">
            <a:avLst/>
          </a:prstGeom>
        </p:spPr>
        <p:txBody>
          <a:bodyPr wrap="square" lIns="91438" tIns="45719" rIns="91438" bIns="4571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27">
              <a:lnSpc>
                <a:spcPct val="150000"/>
              </a:lnSpc>
              <a:defRPr/>
            </a:pPr>
            <a:r>
              <a:rPr lang="en-US" altLang="zh-CN" sz="6600"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Khởi</a:t>
            </a:r>
            <a:r>
              <a:rPr lang="en-US" altLang="zh-CN" sz="66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6600"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động</a:t>
            </a:r>
            <a:endParaRPr lang="zh-CN" altLang="en-US" sz="66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3505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95F887B6-655B-4568-807F-F509DBFC6F6D}"/>
              </a:ext>
            </a:extLst>
          </p:cNvPr>
          <p:cNvGrpSpPr/>
          <p:nvPr/>
        </p:nvGrpSpPr>
        <p:grpSpPr>
          <a:xfrm>
            <a:off x="279937" y="0"/>
            <a:ext cx="8547735" cy="4875371"/>
            <a:chOff x="396875" y="-19685"/>
            <a:chExt cx="11396980" cy="6500495"/>
          </a:xfrm>
        </p:grpSpPr>
        <p:sp>
          <p:nvSpPr>
            <p:cNvPr id="24" name="矩形 23">
              <a:extLst>
                <a:ext uri="{FF2B5EF4-FFF2-40B4-BE49-F238E27FC236}">
                  <a16:creationId xmlns="" xmlns:a16="http://schemas.microsoft.com/office/drawing/2014/main" id="{A7F37235-7187-49DA-9388-816E4784806B}"/>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25" name="矩形 24">
              <a:extLst>
                <a:ext uri="{FF2B5EF4-FFF2-40B4-BE49-F238E27FC236}">
                  <a16:creationId xmlns="" xmlns:a16="http://schemas.microsoft.com/office/drawing/2014/main" id="{A9705054-85FC-424C-8804-FADB710E1D17}"/>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sp>
        <p:nvSpPr>
          <p:cNvPr id="7"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9">
            <a:extLst>
              <a:ext uri="{FF2B5EF4-FFF2-40B4-BE49-F238E27FC236}">
                <a16:creationId xmlns:a16="http://schemas.microsoft.com/office/drawing/2014/main" xmlns="" id="{79D01128-0459-4AA6-BF00-83022E6963F7}"/>
              </a:ext>
            </a:extLst>
          </p:cNvPr>
          <p:cNvPicPr>
            <a:picLocks noChangeAspect="1"/>
          </p:cNvPicPr>
          <p:nvPr/>
        </p:nvPicPr>
        <p:blipFill rotWithShape="1">
          <a:blip r:embed="rId6">
            <a:extLst>
              <a:ext uri="{28A0092B-C50C-407E-A947-70E740481C1C}">
                <a14:useLocalDpi xmlns:a14="http://schemas.microsoft.com/office/drawing/2010/main" val="0"/>
              </a:ext>
            </a:extLst>
          </a:blip>
          <a:srcRect l="21456" r="20158"/>
          <a:stretch/>
        </p:blipFill>
        <p:spPr>
          <a:xfrm>
            <a:off x="3467604" y="562937"/>
            <a:ext cx="5311436" cy="4124750"/>
          </a:xfrm>
          <a:prstGeom prst="rect">
            <a:avLst/>
          </a:prstGeom>
          <a:ln>
            <a:noFill/>
          </a:ln>
        </p:spPr>
      </p:pic>
      <p:sp>
        <p:nvSpPr>
          <p:cNvPr id="13" name="文本框 10">
            <a:extLst>
              <a:ext uri="{FF2B5EF4-FFF2-40B4-BE49-F238E27FC236}">
                <a16:creationId xmlns:a16="http://schemas.microsoft.com/office/drawing/2014/main" xmlns="" id="{077B507D-2369-43FD-A98F-9ECEF3460771}"/>
              </a:ext>
            </a:extLst>
          </p:cNvPr>
          <p:cNvSpPr txBox="1"/>
          <p:nvPr/>
        </p:nvSpPr>
        <p:spPr>
          <a:xfrm>
            <a:off x="3873616" y="1084122"/>
            <a:ext cx="4589551" cy="1938976"/>
          </a:xfrm>
          <a:prstGeom prst="rect">
            <a:avLst/>
          </a:prstGeom>
          <a:noFill/>
        </p:spPr>
        <p:txBody>
          <a:bodyPr wrap="square" lIns="91424" tIns="45712" rIns="91424" bIns="45712" rtlCol="0">
            <a:spAutoFit/>
          </a:bodyPr>
          <a:lstStyle/>
          <a:p>
            <a:pPr algn="ctr" defTabSz="914018"/>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Kể</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chuyện</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trước</a:t>
            </a:r>
            <a:r>
              <a:rPr lang="en-US" altLang="zh-CN"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 </a:t>
            </a:r>
            <a:r>
              <a:rPr lang="en-US" altLang="zh-CN" sz="6000" b="1" dirty="0" err="1">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rPr>
              <a:t>lớp</a:t>
            </a:r>
            <a:endParaRPr lang="zh-CN" altLang="en-US" sz="6000" b="1" dirty="0">
              <a:solidFill>
                <a:prstClr val="white"/>
              </a:solidFill>
              <a:effectLst>
                <a:outerShdw blurRad="38100" dist="38100" dir="2700000" algn="tl">
                  <a:srgbClr val="000000">
                    <a:alpha val="43137"/>
                  </a:srgbClr>
                </a:outerShdw>
              </a:effectLst>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7" cstate="print">
            <a:extLst>
              <a:ext uri="{BEBA8EAE-BF5A-486C-A8C5-ECC9F3942E4B}">
                <a14:imgProps xmlns:a14="http://schemas.microsoft.com/office/drawing/2010/main">
                  <a14:imgLayer r:embed="rId8">
                    <a14:imgEffect>
                      <a14:backgroundRemoval t="9947" b="92895" l="7231" r="89945">
                        <a14:foregroundMark x1="38567" y1="28834" x2="39669" y2="33097"/>
                        <a14:foregroundMark x1="51102" y1="29130" x2="50344" y2="32208"/>
                      </a14:backgroundRemoval>
                    </a14:imgEffect>
                  </a14:imgLayer>
                </a14:imgProps>
              </a:ext>
              <a:ext uri="{28A0092B-C50C-407E-A947-70E740481C1C}">
                <a14:useLocalDpi xmlns:a14="http://schemas.microsoft.com/office/drawing/2010/main" val="0"/>
              </a:ext>
            </a:extLst>
          </a:blip>
          <a:stretch>
            <a:fillRect/>
          </a:stretch>
        </p:blipFill>
        <p:spPr>
          <a:xfrm>
            <a:off x="152400" y="-92595"/>
            <a:ext cx="4673063" cy="5435814"/>
          </a:xfrm>
          <a:prstGeom prst="rect">
            <a:avLst/>
          </a:prstGeom>
        </p:spPr>
      </p:pic>
    </p:spTree>
    <p:extLst>
      <p:ext uri="{BB962C8B-B14F-4D97-AF65-F5344CB8AC3E}">
        <p14:creationId xmlns:p14="http://schemas.microsoft.com/office/powerpoint/2010/main" val="2319499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iterate type="wd">
                                    <p:tmAbs val="100"/>
                                  </p:iterate>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198285" y="4426085"/>
            <a:ext cx="8610600" cy="523204"/>
          </a:xfrm>
          <a:prstGeom prst="rect">
            <a:avLst/>
          </a:prstGeom>
        </p:spPr>
        <p:txBody>
          <a:bodyPr wrap="square" lIns="91424" tIns="45712" rIns="91424" bIns="45712">
            <a:spAutoFit/>
          </a:bodyPr>
          <a:lstStyle/>
          <a:p>
            <a:pPr algn="ctr" defTabSz="685596"/>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Hai bà cháu nghèo khổ làm gì để sinh sống? </a:t>
            </a:r>
            <a:endParaRPr lang="en-US"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6122" y="706576"/>
            <a:ext cx="6107447" cy="368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81000" y="1428750"/>
            <a:ext cx="3657600" cy="2448732"/>
          </a:xfrm>
          <a:prstGeom prst="rect">
            <a:avLst/>
          </a:prstGeom>
        </p:spPr>
      </p:pic>
    </p:spTree>
    <p:extLst>
      <p:ext uri="{BB962C8B-B14F-4D97-AF65-F5344CB8AC3E}">
        <p14:creationId xmlns:p14="http://schemas.microsoft.com/office/powerpoint/2010/main" val="1201485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500"/>
                                        <p:tgtEl>
                                          <p:spTgt spid="1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198285" y="4426085"/>
            <a:ext cx="8610600" cy="523204"/>
          </a:xfrm>
          <a:prstGeom prst="rect">
            <a:avLst/>
          </a:prstGeom>
        </p:spPr>
        <p:txBody>
          <a:bodyPr wrap="square" lIns="91424" tIns="45712" rIns="91424" bIns="45712">
            <a:spAutoFit/>
          </a:bodyPr>
          <a:lstStyle/>
          <a:p>
            <a:pPr lvl="0" algn="just"/>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Chuyện gì xảy ra với hai bà cháu khi rừng bị cháy? </a:t>
            </a:r>
            <a:endParaRPr lang="x-none" sz="28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81000" y="1428750"/>
            <a:ext cx="3657600" cy="2448732"/>
          </a:xfrm>
          <a:prstGeom prst="rect">
            <a:avLst/>
          </a:prstGeom>
        </p:spPr>
      </p:pic>
      <p:pic>
        <p:nvPicPr>
          <p:cNvPr id="11" name="Picture 3"/>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43200" y="584247"/>
            <a:ext cx="6287258" cy="3795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895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500"/>
                                        <p:tgtEl>
                                          <p:spTgt spid="1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198285" y="4476833"/>
            <a:ext cx="8610600" cy="523204"/>
          </a:xfrm>
          <a:prstGeom prst="rect">
            <a:avLst/>
          </a:prstGeom>
        </p:spPr>
        <p:txBody>
          <a:bodyPr wrap="square" lIns="91424" tIns="45712" rIns="91424" bIns="45712">
            <a:spAutoFit/>
          </a:bodyPr>
          <a:lstStyle/>
          <a:p>
            <a:pPr lvl="0" algn="ct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Điều may mắn gì đã đến với hai bà cháu? </a:t>
            </a:r>
            <a:endParaRPr lang="en-US" sz="2800" kern="0" dirty="0">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81000" y="1428750"/>
            <a:ext cx="3657600" cy="2448732"/>
          </a:xfrm>
          <a:prstGeom prst="rect">
            <a:avLst/>
          </a:prstGeom>
        </p:spPr>
      </p:pic>
      <p:pic>
        <p:nvPicPr>
          <p:cNvPr id="10"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6949" y="687480"/>
            <a:ext cx="6218451" cy="386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501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out)">
                                      <p:cBhvr>
                                        <p:cTn id="16" dur="500"/>
                                        <p:tgtEl>
                                          <p:spTgt spid="1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249EB1-4211-9645-96EE-331A2796D590}"/>
              </a:ext>
            </a:extLst>
          </p:cNvPr>
          <p:cNvSpPr txBox="1"/>
          <p:nvPr/>
        </p:nvSpPr>
        <p:spPr>
          <a:xfrm>
            <a:off x="81650" y="28846"/>
            <a:ext cx="7919349" cy="523220"/>
          </a:xfrm>
          <a:prstGeom prst="rect">
            <a:avLst/>
          </a:prstGeom>
          <a:noFill/>
        </p:spPr>
        <p:txBody>
          <a:bodyPr wrap="square" lIns="91424" tIns="45712" rIns="91424" bIns="45712" rtlCol="0">
            <a:spAutoFit/>
          </a:bodyPr>
          <a:lstStyle/>
          <a:p>
            <a:pPr algn="ctr" defTabSz="1218929">
              <a:buClr>
                <a:srgbClr val="000000"/>
              </a:buClr>
              <a:defRPr/>
            </a:pPr>
            <a:r>
              <a:rPr lang="en-US" sz="28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3</a:t>
            </a:r>
            <a:r>
              <a:rPr lang="en-US" sz="2800" b="1" kern="0" dirty="0" smtClean="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28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Kể lại từng đoạn của câu chuyện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theo</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tranh</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p:cNvSpPr/>
          <p:nvPr/>
        </p:nvSpPr>
        <p:spPr>
          <a:xfrm>
            <a:off x="198285" y="4476833"/>
            <a:ext cx="8610600" cy="523204"/>
          </a:xfrm>
          <a:prstGeom prst="rect">
            <a:avLst/>
          </a:prstGeom>
        </p:spPr>
        <p:txBody>
          <a:bodyPr wrap="square" lIns="91424" tIns="45712" rIns="91424" bIns="45712">
            <a:spAutoFit/>
          </a:bodyPr>
          <a:lstStyle/>
          <a:p>
            <a:pPr lvl="0" algn="ctr"/>
            <a:r>
              <a:rPr lang="vi-VN" sz="2800" dirty="0" smtClean="0">
                <a:latin typeface="Arial-Rounded" panose="020B0500000000000000" pitchFamily="34" charset="0"/>
                <a:ea typeface="Arial-Rounded" panose="020B0500000000000000" pitchFamily="34" charset="0"/>
                <a:cs typeface="Arial-Rounded" panose="020B0500000000000000" pitchFamily="34" charset="0"/>
              </a:rPr>
              <a:t>Hai </a:t>
            </a:r>
            <a:r>
              <a:rPr lang="vi-VN" sz="2800" dirty="0">
                <a:latin typeface="Arial-Rounded" panose="020B0500000000000000" pitchFamily="34" charset="0"/>
                <a:ea typeface="Arial-Rounded" panose="020B0500000000000000" pitchFamily="34" charset="0"/>
                <a:cs typeface="Arial-Rounded" panose="020B0500000000000000" pitchFamily="34" charset="0"/>
              </a:rPr>
              <a:t>bà cháu đã làm gì 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giúp mọi người hết đói khổ?</a:t>
            </a:r>
          </a:p>
        </p:txBody>
      </p:sp>
      <p:sp>
        <p:nvSpPr>
          <p:cNvPr id="8"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2352" y1="19304" x2="32839" y2="74684"/>
                        <a14:foregroundMark x1="29343" y1="66297" x2="28496" y2="72627"/>
                        <a14:foregroundMark x1="32839" y1="64082" x2="32309" y2="72627"/>
                        <a14:foregroundMark x1="27013" y1="65506" x2="27331" y2="70095"/>
                        <a14:foregroundMark x1="25953" y1="88924" x2="29131" y2="87184"/>
                        <a14:foregroundMark x1="29343" y1="85127" x2="28284" y2="88291"/>
                        <a14:foregroundMark x1="30614" y1="83861" x2="32309" y2="87500"/>
                        <a14:foregroundMark x1="33898" y1="86392" x2="36970" y2="88608"/>
                        <a14:foregroundMark x1="25742" y1="87025" x2="24576" y2="88291"/>
                        <a14:foregroundMark x1="26165" y1="86392" x2="27119" y2="86234"/>
                        <a14:foregroundMark x1="56674" y1="22943" x2="67479" y2="83544"/>
                        <a14:foregroundMark x1="64089" y1="83544" x2="62500" y2="87658"/>
                        <a14:foregroundMark x1="59958" y1="88608" x2="71292" y2="87500"/>
                        <a14:foregroundMark x1="59534" y1="88449" x2="59534" y2="88449"/>
                        <a14:foregroundMark x1="71504" y1="87658" x2="71504" y2="89241"/>
                        <a14:foregroundMark x1="58898" y1="87658" x2="58581" y2="89557"/>
                        <a14:foregroundMark x1="71504" y1="28323" x2="68008" y2="52057"/>
                        <a14:foregroundMark x1="34216" y1="37342" x2="30085" y2="62658"/>
                        <a14:foregroundMark x1="59958" y1="88608" x2="64831" y2="89241"/>
                      </a14:backgroundRemoval>
                    </a14:imgEffect>
                  </a14:imgLayer>
                </a14:imgProps>
              </a:ext>
              <a:ext uri="{28A0092B-C50C-407E-A947-70E740481C1C}">
                <a14:useLocalDpi xmlns:a14="http://schemas.microsoft.com/office/drawing/2010/main" val="0"/>
              </a:ext>
            </a:extLst>
          </a:blip>
          <a:stretch>
            <a:fillRect/>
          </a:stretch>
        </p:blipFill>
        <p:spPr>
          <a:xfrm>
            <a:off x="-381000" y="1428750"/>
            <a:ext cx="3657600" cy="2448732"/>
          </a:xfrm>
          <a:prstGeom prst="rect">
            <a:avLst/>
          </a:prstGeom>
        </p:spPr>
      </p:pic>
      <p:pic>
        <p:nvPicPr>
          <p:cNvPr id="11" name="Picture 2"/>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21589" y="641114"/>
            <a:ext cx="6289061" cy="38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073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par>
                                <p:cTn id="14" presetID="6" presetClass="entr" presetSubtype="3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out)">
                                      <p:cBhvr>
                                        <p:cTn id="16" dur="500"/>
                                        <p:tgtEl>
                                          <p:spTgt spid="11"/>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0">
            <a:alphaModFix amt="64000"/>
            <a:lum/>
          </a:blip>
          <a:srcRect/>
          <a:stretch>
            <a:fillRect l="-40000" r="-40000"/>
          </a:stretch>
        </a:blipFill>
        <a:effectLst/>
      </p:bgPr>
    </p:bg>
    <p:spTree>
      <p:nvGrpSpPr>
        <p:cNvPr id="1" name=""/>
        <p:cNvGrpSpPr/>
        <p:nvPr/>
      </p:nvGrpSpPr>
      <p:grpSpPr>
        <a:xfrm>
          <a:off x="0" y="0"/>
          <a:ext cx="0" cy="0"/>
          <a:chOff x="0" y="0"/>
          <a:chExt cx="0" cy="0"/>
        </a:xfrm>
      </p:grpSpPr>
      <p:sp>
        <p:nvSpPr>
          <p:cNvPr id="22" name="椭圆 21"/>
          <p:cNvSpPr/>
          <p:nvPr/>
        </p:nvSpPr>
        <p:spPr>
          <a:xfrm>
            <a:off x="3475963" y="966755"/>
            <a:ext cx="2238481" cy="1315732"/>
          </a:xfrm>
          <a:prstGeom prst="ellipse">
            <a:avLst/>
          </a:prstGeom>
          <a:no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defRPr/>
            </a:pPr>
            <a:endParaRPr lang="en-US" sz="11500" b="1" dirty="0">
              <a:solidFill>
                <a:prstClr val="white"/>
              </a:solidFill>
              <a:effectLst>
                <a:outerShdw blurRad="38100" dist="38100" dir="2700000" algn="tl">
                  <a:srgbClr val="000000">
                    <a:alpha val="43137"/>
                  </a:srgbClr>
                </a:outerShdw>
              </a:effectLst>
              <a:latin typeface="字魂36号-正文宋楷" panose="02000000000000000000" pitchFamily="2" charset="-122"/>
              <a:ea typeface="字魂36号-正文宋楷" panose="02000000000000000000" pitchFamily="2" charset="-122"/>
            </a:endParaRPr>
          </a:p>
        </p:txBody>
      </p:sp>
      <p:pic>
        <p:nvPicPr>
          <p:cNvPr id="2"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847532" y="101620"/>
            <a:ext cx="1774673" cy="1286110"/>
          </a:xfrm>
          <a:prstGeom prst="rect">
            <a:avLst/>
          </a:prstGeom>
        </p:spPr>
      </p:pic>
      <p:sp>
        <p:nvSpPr>
          <p:cNvPr id="6"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2"/>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3"/>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A_图片 18"/>
          <p:cNvPicPr>
            <a:picLocks noChangeAspect="1"/>
          </p:cNvPicPr>
          <p:nvPr>
            <p:custDataLst>
              <p:tags r:id="rId1"/>
            </p:custDataLst>
          </p:nvPr>
        </p:nvPicPr>
        <p:blipFill>
          <a:blip r:embed="rId15">
            <a:extLst>
              <a:ext uri="{28A0092B-C50C-407E-A947-70E740481C1C}">
                <a14:useLocalDpi xmlns:a14="http://schemas.microsoft.com/office/drawing/2010/main" val="0"/>
              </a:ext>
            </a:extLst>
          </a:blip>
          <a:stretch>
            <a:fillRect/>
          </a:stretch>
        </p:blipFill>
        <p:spPr>
          <a:xfrm rot="840640">
            <a:off x="6890818" y="1376895"/>
            <a:ext cx="2193472" cy="2473779"/>
          </a:xfrm>
          <a:prstGeom prst="rect">
            <a:avLst/>
          </a:prstGeom>
          <a:effectLst>
            <a:outerShdw blurRad="63500" sx="102000" sy="102000" algn="ctr" rotWithShape="0">
              <a:prstClr val="black">
                <a:alpha val="40000"/>
              </a:prstClr>
            </a:outerShdw>
          </a:effectLst>
        </p:spPr>
      </p:pic>
      <p:pic>
        <p:nvPicPr>
          <p:cNvPr id="13" name="PA_图片 29"/>
          <p:cNvPicPr>
            <a:picLocks noChangeAspect="1"/>
          </p:cNvPicPr>
          <p:nvPr>
            <p:custDataLst>
              <p:tags r:id="rId2"/>
            </p:custDataLst>
          </p:nvPr>
        </p:nvPicPr>
        <p:blipFill>
          <a:blip r:embed="rId16">
            <a:lum contrast="20000"/>
          </a:blip>
          <a:stretch>
            <a:fillRect/>
          </a:stretch>
        </p:blipFill>
        <p:spPr>
          <a:xfrm rot="20748854">
            <a:off x="1317086" y="883044"/>
            <a:ext cx="1394352" cy="2130694"/>
          </a:xfrm>
          <a:prstGeom prst="rect">
            <a:avLst/>
          </a:prstGeom>
          <a:effectLst>
            <a:outerShdw blurRad="63500" sx="102000" sy="102000" algn="ctr" rotWithShape="0">
              <a:prstClr val="black">
                <a:alpha val="40000"/>
              </a:prstClr>
            </a:outerShdw>
          </a:effectLst>
        </p:spPr>
      </p:pic>
      <p:sp>
        <p:nvSpPr>
          <p:cNvPr id="14" name="PA_任意多边形 8"/>
          <p:cNvSpPr/>
          <p:nvPr>
            <p:custDataLst>
              <p:tags r:id="rId3"/>
            </p:custDataLst>
          </p:nvPr>
        </p:nvSpPr>
        <p:spPr bwMode="auto">
          <a:xfrm>
            <a:off x="1795549" y="706577"/>
            <a:ext cx="5939319" cy="4240189"/>
          </a:xfrm>
          <a:custGeom>
            <a:avLst/>
            <a:gdLst>
              <a:gd name="T0" fmla="*/ 2061 w 2368"/>
              <a:gd name="T1" fmla="*/ 709 h 1583"/>
              <a:gd name="T2" fmla="*/ 1558 w 2368"/>
              <a:gd name="T3" fmla="*/ 270 h 1583"/>
              <a:gd name="T4" fmla="*/ 1308 w 2368"/>
              <a:gd name="T5" fmla="*/ 54 h 1583"/>
              <a:gd name="T6" fmla="*/ 1121 w 2368"/>
              <a:gd name="T7" fmla="*/ 136 h 1583"/>
              <a:gd name="T8" fmla="*/ 773 w 2368"/>
              <a:gd name="T9" fmla="*/ 0 h 1583"/>
              <a:gd name="T10" fmla="*/ 258 w 2368"/>
              <a:gd name="T11" fmla="*/ 514 h 1583"/>
              <a:gd name="T12" fmla="*/ 270 w 2368"/>
              <a:gd name="T13" fmla="*/ 622 h 1583"/>
              <a:gd name="T14" fmla="*/ 0 w 2368"/>
              <a:gd name="T15" fmla="*/ 1002 h 1583"/>
              <a:gd name="T16" fmla="*/ 403 w 2368"/>
              <a:gd name="T17" fmla="*/ 1406 h 1583"/>
              <a:gd name="T18" fmla="*/ 723 w 2368"/>
              <a:gd name="T19" fmla="*/ 1247 h 1583"/>
              <a:gd name="T20" fmla="*/ 1156 w 2368"/>
              <a:gd name="T21" fmla="*/ 1583 h 1583"/>
              <a:gd name="T22" fmla="*/ 1512 w 2368"/>
              <a:gd name="T23" fmla="*/ 1406 h 1583"/>
              <a:gd name="T24" fmla="*/ 2018 w 2368"/>
              <a:gd name="T25" fmla="*/ 1406 h 1583"/>
              <a:gd name="T26" fmla="*/ 2368 w 2368"/>
              <a:gd name="T27" fmla="*/ 1056 h 1583"/>
              <a:gd name="T28" fmla="*/ 2061 w 2368"/>
              <a:gd name="T29" fmla="*/ 709 h 1583"/>
              <a:gd name="connsiteX0" fmla="*/ 8704 w 10000"/>
              <a:gd name="connsiteY0" fmla="*/ 4479 h 10000"/>
              <a:gd name="connsiteX1" fmla="*/ 6492 w 10000"/>
              <a:gd name="connsiteY1" fmla="*/ 2461 h 10000"/>
              <a:gd name="connsiteX2" fmla="*/ 5524 w 10000"/>
              <a:gd name="connsiteY2" fmla="*/ 341 h 10000"/>
              <a:gd name="connsiteX3" fmla="*/ 4734 w 10000"/>
              <a:gd name="connsiteY3" fmla="*/ 859 h 10000"/>
              <a:gd name="connsiteX4" fmla="*/ 3264 w 10000"/>
              <a:gd name="connsiteY4" fmla="*/ 0 h 10000"/>
              <a:gd name="connsiteX5" fmla="*/ 1090 w 10000"/>
              <a:gd name="connsiteY5" fmla="*/ 3247 h 10000"/>
              <a:gd name="connsiteX6" fmla="*/ 1140 w 10000"/>
              <a:gd name="connsiteY6" fmla="*/ 3929 h 10000"/>
              <a:gd name="connsiteX7" fmla="*/ 0 w 10000"/>
              <a:gd name="connsiteY7" fmla="*/ 6330 h 10000"/>
              <a:gd name="connsiteX8" fmla="*/ 1702 w 10000"/>
              <a:gd name="connsiteY8" fmla="*/ 8882 h 10000"/>
              <a:gd name="connsiteX9" fmla="*/ 3053 w 10000"/>
              <a:gd name="connsiteY9" fmla="*/ 7877 h 10000"/>
              <a:gd name="connsiteX10" fmla="*/ 4882 w 10000"/>
              <a:gd name="connsiteY10" fmla="*/ 10000 h 10000"/>
              <a:gd name="connsiteX11" fmla="*/ 6385 w 10000"/>
              <a:gd name="connsiteY11" fmla="*/ 8882 h 10000"/>
              <a:gd name="connsiteX12" fmla="*/ 8522 w 10000"/>
              <a:gd name="connsiteY12" fmla="*/ 8882 h 10000"/>
              <a:gd name="connsiteX13" fmla="*/ 10000 w 10000"/>
              <a:gd name="connsiteY13" fmla="*/ 6671 h 10000"/>
              <a:gd name="connsiteX14" fmla="*/ 8704 w 10000"/>
              <a:gd name="connsiteY14" fmla="*/ 4479 h 10000"/>
              <a:gd name="connsiteX0-1" fmla="*/ 8704 w 10000"/>
              <a:gd name="connsiteY0-2" fmla="*/ 4479 h 10000"/>
              <a:gd name="connsiteX1-3" fmla="*/ 6492 w 10000"/>
              <a:gd name="connsiteY1-4" fmla="*/ 2461 h 10000"/>
              <a:gd name="connsiteX2-5" fmla="*/ 5872 w 10000"/>
              <a:gd name="connsiteY2-6" fmla="*/ 776 h 10000"/>
              <a:gd name="connsiteX3-7" fmla="*/ 4734 w 10000"/>
              <a:gd name="connsiteY3-8" fmla="*/ 859 h 10000"/>
              <a:gd name="connsiteX4-9" fmla="*/ 3264 w 10000"/>
              <a:gd name="connsiteY4-10" fmla="*/ 0 h 10000"/>
              <a:gd name="connsiteX5-11" fmla="*/ 1090 w 10000"/>
              <a:gd name="connsiteY5-12" fmla="*/ 3247 h 10000"/>
              <a:gd name="connsiteX6-13" fmla="*/ 1140 w 10000"/>
              <a:gd name="connsiteY6-14" fmla="*/ 3929 h 10000"/>
              <a:gd name="connsiteX7-15" fmla="*/ 0 w 10000"/>
              <a:gd name="connsiteY7-16" fmla="*/ 6330 h 10000"/>
              <a:gd name="connsiteX8-17" fmla="*/ 1702 w 10000"/>
              <a:gd name="connsiteY8-18" fmla="*/ 8882 h 10000"/>
              <a:gd name="connsiteX9-19" fmla="*/ 3053 w 10000"/>
              <a:gd name="connsiteY9-20" fmla="*/ 7877 h 10000"/>
              <a:gd name="connsiteX10-21" fmla="*/ 4882 w 10000"/>
              <a:gd name="connsiteY10-22" fmla="*/ 10000 h 10000"/>
              <a:gd name="connsiteX11-23" fmla="*/ 6385 w 10000"/>
              <a:gd name="connsiteY11-24" fmla="*/ 8882 h 10000"/>
              <a:gd name="connsiteX12-25" fmla="*/ 8522 w 10000"/>
              <a:gd name="connsiteY12-26" fmla="*/ 8882 h 10000"/>
              <a:gd name="connsiteX13-27" fmla="*/ 10000 w 10000"/>
              <a:gd name="connsiteY13-28" fmla="*/ 6671 h 10000"/>
              <a:gd name="connsiteX14-29" fmla="*/ 8704 w 10000"/>
              <a:gd name="connsiteY14-30" fmla="*/ 4479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10000" h="10000">
                <a:moveTo>
                  <a:pt x="8704" y="4479"/>
                </a:moveTo>
                <a:cubicBezTo>
                  <a:pt x="8518" y="2950"/>
                  <a:pt x="7561" y="2530"/>
                  <a:pt x="6492" y="2461"/>
                </a:cubicBezTo>
                <a:cubicBezTo>
                  <a:pt x="6416" y="1690"/>
                  <a:pt x="6165" y="1043"/>
                  <a:pt x="5872" y="776"/>
                </a:cubicBezTo>
                <a:cubicBezTo>
                  <a:pt x="5579" y="509"/>
                  <a:pt x="4928" y="543"/>
                  <a:pt x="4734" y="859"/>
                </a:cubicBezTo>
                <a:cubicBezTo>
                  <a:pt x="4345" y="328"/>
                  <a:pt x="3830" y="0"/>
                  <a:pt x="3264" y="0"/>
                </a:cubicBezTo>
                <a:cubicBezTo>
                  <a:pt x="2065" y="0"/>
                  <a:pt x="1090" y="1453"/>
                  <a:pt x="1090" y="3247"/>
                </a:cubicBezTo>
                <a:cubicBezTo>
                  <a:pt x="1090" y="3481"/>
                  <a:pt x="1111" y="3708"/>
                  <a:pt x="1140" y="3929"/>
                </a:cubicBezTo>
                <a:cubicBezTo>
                  <a:pt x="477" y="4277"/>
                  <a:pt x="0" y="5218"/>
                  <a:pt x="0" y="6330"/>
                </a:cubicBezTo>
                <a:cubicBezTo>
                  <a:pt x="0" y="7738"/>
                  <a:pt x="764" y="8882"/>
                  <a:pt x="1702" y="8882"/>
                </a:cubicBezTo>
                <a:cubicBezTo>
                  <a:pt x="2255" y="8882"/>
                  <a:pt x="2745" y="8484"/>
                  <a:pt x="3053" y="7877"/>
                </a:cubicBezTo>
                <a:cubicBezTo>
                  <a:pt x="3264" y="9097"/>
                  <a:pt x="4003" y="10000"/>
                  <a:pt x="4882" y="10000"/>
                </a:cubicBezTo>
                <a:cubicBezTo>
                  <a:pt x="5494" y="10000"/>
                  <a:pt x="6039" y="9558"/>
                  <a:pt x="6385" y="8882"/>
                </a:cubicBezTo>
                <a:lnTo>
                  <a:pt x="8522" y="8882"/>
                </a:lnTo>
                <a:cubicBezTo>
                  <a:pt x="9337" y="8882"/>
                  <a:pt x="10000" y="7890"/>
                  <a:pt x="10000" y="6671"/>
                </a:cubicBezTo>
                <a:cubicBezTo>
                  <a:pt x="10000" y="5540"/>
                  <a:pt x="9434" y="4611"/>
                  <a:pt x="8704" y="4479"/>
                </a:cubicBezTo>
                <a:close/>
              </a:path>
            </a:pathLst>
          </a:custGeom>
          <a:solidFill>
            <a:schemeClr val="accent4">
              <a:lumMod val="20000"/>
              <a:lumOff val="80000"/>
            </a:schemeClr>
          </a:solidFill>
          <a:ln w="63500">
            <a:solidFill>
              <a:srgbClr val="F23D3B"/>
            </a:solidFill>
            <a:round/>
          </a:ln>
          <a:effectLst>
            <a:outerShdw blurRad="63500" sx="102000" sy="102000" algn="ctr" rotWithShape="0">
              <a:prstClr val="black">
                <a:alpha val="40000"/>
              </a:prstClr>
            </a:outerShdw>
          </a:effectLst>
        </p:spPr>
        <p:txBody>
          <a:bodyPr vert="horz" wrap="square" lIns="91440" tIns="45720" rIns="91440" bIns="45720" numCol="1" anchor="t" anchorCtr="0" compatLnSpc="1"/>
          <a:lstStyle/>
          <a:p>
            <a:endParaRPr lang="zh-CN" altLang="en-US"/>
          </a:p>
        </p:txBody>
      </p:sp>
      <p:pic>
        <p:nvPicPr>
          <p:cNvPr id="15" name="PA_图片 5"/>
          <p:cNvPicPr>
            <a:picLocks noChangeAspect="1"/>
          </p:cNvPicPr>
          <p:nvPr>
            <p:custDataLst>
              <p:tags r:id="rId4"/>
            </p:custDataLst>
          </p:nvPr>
        </p:nvPicPr>
        <p:blipFill>
          <a:blip r:embed="rId17">
            <a:lum contrast="20000"/>
          </a:blip>
          <a:stretch>
            <a:fillRect/>
          </a:stretch>
        </p:blipFill>
        <p:spPr>
          <a:xfrm>
            <a:off x="1795550" y="2791757"/>
            <a:ext cx="6053049" cy="1605552"/>
          </a:xfrm>
          <a:prstGeom prst="rect">
            <a:avLst/>
          </a:prstGeom>
        </p:spPr>
      </p:pic>
      <p:pic>
        <p:nvPicPr>
          <p:cNvPr id="17" name="PA_图片 12"/>
          <p:cNvPicPr>
            <a:picLocks noChangeAspect="1"/>
          </p:cNvPicPr>
          <p:nvPr>
            <p:custDataLst>
              <p:tags r:id="rId5"/>
            </p:custDataLst>
          </p:nvPr>
        </p:nvPicPr>
        <p:blipFill>
          <a:blip r:embed="rId18">
            <a:lum contrast="20000"/>
          </a:blip>
          <a:stretch>
            <a:fillRect/>
          </a:stretch>
        </p:blipFill>
        <p:spPr>
          <a:xfrm>
            <a:off x="3475963" y="1016216"/>
            <a:ext cx="661503" cy="521814"/>
          </a:xfrm>
          <a:prstGeom prst="rect">
            <a:avLst/>
          </a:prstGeom>
        </p:spPr>
      </p:pic>
      <p:grpSp>
        <p:nvGrpSpPr>
          <p:cNvPr id="18" name="PA_组合 25"/>
          <p:cNvGrpSpPr/>
          <p:nvPr>
            <p:custDataLst>
              <p:tags r:id="rId6"/>
            </p:custDataLst>
          </p:nvPr>
        </p:nvGrpSpPr>
        <p:grpSpPr>
          <a:xfrm rot="332723">
            <a:off x="-271046" y="1698076"/>
            <a:ext cx="3113506" cy="3766989"/>
            <a:chOff x="-191416" y="1715608"/>
            <a:chExt cx="4833378" cy="5562962"/>
          </a:xfrm>
          <a:effectLst>
            <a:outerShdw blurRad="63500" sx="102000" sy="102000" algn="ctr" rotWithShape="0">
              <a:prstClr val="black">
                <a:alpha val="40000"/>
              </a:prstClr>
            </a:outerShdw>
          </a:effectLst>
        </p:grpSpPr>
        <p:pic>
          <p:nvPicPr>
            <p:cNvPr id="19" name="图片 21"/>
            <p:cNvPicPr>
              <a:picLocks noChangeAspect="1"/>
            </p:cNvPicPr>
            <p:nvPr/>
          </p:nvPicPr>
          <p:blipFill>
            <a:blip r:embed="rId19"/>
            <a:stretch>
              <a:fillRect/>
            </a:stretch>
          </p:blipFill>
          <p:spPr>
            <a:xfrm rot="20366001">
              <a:off x="726962" y="5748570"/>
              <a:ext cx="3915000" cy="1530000"/>
            </a:xfrm>
            <a:prstGeom prst="rect">
              <a:avLst/>
            </a:prstGeom>
          </p:spPr>
        </p:pic>
        <p:pic>
          <p:nvPicPr>
            <p:cNvPr id="20" name="图片 1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94005">
              <a:off x="-191416" y="1715608"/>
              <a:ext cx="4448851" cy="4697427"/>
            </a:xfrm>
            <a:prstGeom prst="rect">
              <a:avLst/>
            </a:prstGeom>
          </p:spPr>
        </p:pic>
      </p:grpSp>
      <p:pic>
        <p:nvPicPr>
          <p:cNvPr id="21" name="PA_图片 28"/>
          <p:cNvPicPr>
            <a:picLocks noChangeAspect="1"/>
          </p:cNvPicPr>
          <p:nvPr>
            <p:custDataLst>
              <p:tags r:id="rId7"/>
            </p:custDataLst>
          </p:nvPr>
        </p:nvPicPr>
        <p:blipFill>
          <a:blip r:embed="rId21">
            <a:lum contrast="20000"/>
          </a:blip>
          <a:stretch>
            <a:fillRect/>
          </a:stretch>
        </p:blipFill>
        <p:spPr>
          <a:xfrm>
            <a:off x="5363610" y="1392373"/>
            <a:ext cx="701668" cy="663943"/>
          </a:xfrm>
          <a:prstGeom prst="rect">
            <a:avLst/>
          </a:prstGeom>
        </p:spPr>
      </p:pic>
      <p:sp>
        <p:nvSpPr>
          <p:cNvPr id="24" name="文本框 9">
            <a:extLst>
              <a:ext uri="{FF2B5EF4-FFF2-40B4-BE49-F238E27FC236}">
                <a16:creationId xmlns:a16="http://schemas.microsoft.com/office/drawing/2014/main" xmlns="" id="{62F11300-555F-4130-90FA-E98B12B14EF9}"/>
              </a:ext>
            </a:extLst>
          </p:cNvPr>
          <p:cNvSpPr txBox="1"/>
          <p:nvPr/>
        </p:nvSpPr>
        <p:spPr>
          <a:xfrm>
            <a:off x="2685910" y="2372412"/>
            <a:ext cx="4158595" cy="1054133"/>
          </a:xfrm>
          <a:prstGeom prst="rect">
            <a:avLst/>
          </a:prstGeom>
          <a:noFill/>
        </p:spPr>
        <p:txBody>
          <a:bodyPr wrap="square" lIns="68571" tIns="34289" rIns="68571" bIns="34289" rtlCol="0">
            <a:spAutoFit/>
          </a:bodyPr>
          <a:lstStyle/>
          <a:p>
            <a:pPr algn="ctr" defTabSz="685579"/>
            <a:r>
              <a:rPr lang="en-US" altLang="zh-C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BÌNH CHỌN NHÓM, CÁ NHÂN KỂ CHUYỆN HAY. </a:t>
            </a:r>
          </a:p>
        </p:txBody>
      </p:sp>
    </p:spTree>
    <p:extLst>
      <p:ext uri="{BB962C8B-B14F-4D97-AF65-F5344CB8AC3E}">
        <p14:creationId xmlns:p14="http://schemas.microsoft.com/office/powerpoint/2010/main" val="2576196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nodePh="1">
                                      <p:stCondLst>
                                        <p:cond delay="0"/>
                                      </p:stCondLst>
                                      <p:endCondLst>
                                        <p:cond evt="begin" delay="0">
                                          <p:tn val="11"/>
                                        </p:cond>
                                      </p:end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750"/>
                                            <p:tgtEl>
                                              <p:spTgt spid="2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par>
                                    <p:cTn id="19" presetID="2" presetClass="entr" presetSubtype="3" fill="hold" nodeType="withEffect" p14:presetBounceEnd="20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20000">
                                          <p:cBhvr additive="base">
                                            <p:cTn id="21" dur="750" fill="hold"/>
                                            <p:tgtEl>
                                              <p:spTgt spid="12"/>
                                            </p:tgtEl>
                                            <p:attrNameLst>
                                              <p:attrName>ppt_x</p:attrName>
                                            </p:attrNameLst>
                                          </p:cBhvr>
                                          <p:tavLst>
                                            <p:tav tm="0">
                                              <p:val>
                                                <p:strVal val="1+#ppt_w/2"/>
                                              </p:val>
                                            </p:tav>
                                            <p:tav tm="100000">
                                              <p:val>
                                                <p:strVal val="#ppt_x"/>
                                              </p:val>
                                            </p:tav>
                                          </p:tavLst>
                                        </p:anim>
                                        <p:anim calcmode="lin" valueType="num" p14:bounceEnd="20000">
                                          <p:cBhvr additive="base">
                                            <p:cTn id="22" dur="75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14:presetBounceEnd="20000">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14:bounceEnd="20000">
                                          <p:cBhvr additive="base">
                                            <p:cTn id="25" dur="750" fill="hold"/>
                                            <p:tgtEl>
                                              <p:spTgt spid="13"/>
                                            </p:tgtEl>
                                            <p:attrNameLst>
                                              <p:attrName>ppt_x</p:attrName>
                                            </p:attrNameLst>
                                          </p:cBhvr>
                                          <p:tavLst>
                                            <p:tav tm="0">
                                              <p:val>
                                                <p:strVal val="0-#ppt_w/2"/>
                                              </p:val>
                                            </p:tav>
                                            <p:tav tm="100000">
                                              <p:val>
                                                <p:strVal val="#ppt_x"/>
                                              </p:val>
                                            </p:tav>
                                          </p:tavLst>
                                        </p:anim>
                                        <p:anim calcmode="lin" valueType="num" p14:bounceEnd="20000">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14:presetBounceEnd="20000">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14:bounceEnd="20000">
                                          <p:cBhvr additive="base">
                                            <p:cTn id="29" dur="7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30" dur="75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1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45"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50"/>
                                            <p:tgtEl>
                                              <p:spTgt spid="17"/>
                                            </p:tgtEl>
                                          </p:cBhvr>
                                        </p:animEffect>
                                        <p:anim calcmode="lin" valueType="num">
                                          <p:cBhvr>
                                            <p:cTn id="40" dur="750" fill="hold"/>
                                            <p:tgtEl>
                                              <p:spTgt spid="17"/>
                                            </p:tgtEl>
                                            <p:attrNameLst>
                                              <p:attrName>ppt_w</p:attrName>
                                            </p:attrNameLst>
                                          </p:cBhvr>
                                          <p:tavLst>
                                            <p:tav tm="0" fmla="#ppt_w*sin(2.5*pi*$)">
                                              <p:val>
                                                <p:fltVal val="0"/>
                                              </p:val>
                                            </p:tav>
                                            <p:tav tm="100000">
                                              <p:val>
                                                <p:fltVal val="1"/>
                                              </p:val>
                                            </p:tav>
                                          </p:tavLst>
                                        </p:anim>
                                        <p:anim calcmode="lin" valueType="num">
                                          <p:cBhvr>
                                            <p:cTn id="41" dur="750" fill="hold"/>
                                            <p:tgtEl>
                                              <p:spTgt spid="17"/>
                                            </p:tgtEl>
                                            <p:attrNameLst>
                                              <p:attrName>ppt_h</p:attrName>
                                            </p:attrNameLst>
                                          </p:cBhvr>
                                          <p:tavLst>
                                            <p:tav tm="0">
                                              <p:val>
                                                <p:strVal val="#ppt_h"/>
                                              </p:val>
                                            </p:tav>
                                            <p:tav tm="100000">
                                              <p:val>
                                                <p:strVal val="#ppt_h"/>
                                              </p:val>
                                            </p:tav>
                                          </p:tavLst>
                                        </p:anim>
                                      </p:childTnLst>
                                    </p:cTn>
                                  </p:par>
                                </p:childTnLst>
                              </p:cTn>
                            </p:par>
                            <p:par>
                              <p:cTn id="42" fill="hold">
                                <p:stCondLst>
                                  <p:cond delay="2500"/>
                                </p:stCondLst>
                                <p:childTnLst>
                                  <p:par>
                                    <p:cTn id="43" presetID="16" presetClass="entr" presetSubtype="37"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outVertical)">
                                          <p:cBhvr>
                                            <p:cTn id="45" dur="500"/>
                                            <p:tgtEl>
                                              <p:spTgt spid="15"/>
                                            </p:tgtEl>
                                          </p:cBhvr>
                                        </p:animEffect>
                                      </p:childTnLst>
                                    </p:cTn>
                                  </p:par>
                                </p:childTnLst>
                              </p:cTn>
                            </p:par>
                            <p:par>
                              <p:cTn id="46" fill="hold">
                                <p:stCondLst>
                                  <p:cond delay="3000"/>
                                </p:stCondLst>
                                <p:childTnLst>
                                  <p:par>
                                    <p:cTn id="47" presetID="26"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45">
                                              <p:stCondLst>
                                                <p:cond delay="0"/>
                                              </p:stCondLst>
                                            </p:cTn>
                                            <p:tgtEl>
                                              <p:spTgt spid="24"/>
                                            </p:tgtEl>
                                          </p:cBhvr>
                                        </p:animEffect>
                                        <p:anim calcmode="lin" valueType="num">
                                          <p:cBhvr>
                                            <p:cTn id="50" dur="455"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55" dur="6">
                                              <p:stCondLst>
                                                <p:cond delay="162"/>
                                              </p:stCondLst>
                                            </p:cTn>
                                            <p:tgtEl>
                                              <p:spTgt spid="24"/>
                                            </p:tgtEl>
                                          </p:cBhvr>
                                          <p:to x="100000" y="60000"/>
                                        </p:animScale>
                                        <p:animScale>
                                          <p:cBhvr>
                                            <p:cTn id="56" dur="41" decel="50000">
                                              <p:stCondLst>
                                                <p:cond delay="169"/>
                                              </p:stCondLst>
                                            </p:cTn>
                                            <p:tgtEl>
                                              <p:spTgt spid="24"/>
                                            </p:tgtEl>
                                          </p:cBhvr>
                                          <p:to x="100000" y="100000"/>
                                        </p:animScale>
                                        <p:animScale>
                                          <p:cBhvr>
                                            <p:cTn id="57" dur="6">
                                              <p:stCondLst>
                                                <p:cond delay="328"/>
                                              </p:stCondLst>
                                            </p:cTn>
                                            <p:tgtEl>
                                              <p:spTgt spid="24"/>
                                            </p:tgtEl>
                                          </p:cBhvr>
                                          <p:to x="100000" y="80000"/>
                                        </p:animScale>
                                        <p:animScale>
                                          <p:cBhvr>
                                            <p:cTn id="58" dur="41" decel="50000">
                                              <p:stCondLst>
                                                <p:cond delay="334"/>
                                              </p:stCondLst>
                                            </p:cTn>
                                            <p:tgtEl>
                                              <p:spTgt spid="24"/>
                                            </p:tgtEl>
                                          </p:cBhvr>
                                          <p:to x="100000" y="100000"/>
                                        </p:animScale>
                                        <p:animScale>
                                          <p:cBhvr>
                                            <p:cTn id="59" dur="6">
                                              <p:stCondLst>
                                                <p:cond delay="410"/>
                                              </p:stCondLst>
                                            </p:cTn>
                                            <p:tgtEl>
                                              <p:spTgt spid="24"/>
                                            </p:tgtEl>
                                          </p:cBhvr>
                                          <p:to x="100000" y="90000"/>
                                        </p:animScale>
                                        <p:animScale>
                                          <p:cBhvr>
                                            <p:cTn id="60" dur="41" decel="50000">
                                              <p:stCondLst>
                                                <p:cond delay="417"/>
                                              </p:stCondLst>
                                            </p:cTn>
                                            <p:tgtEl>
                                              <p:spTgt spid="24"/>
                                            </p:tgtEl>
                                          </p:cBhvr>
                                          <p:to x="100000" y="100000"/>
                                        </p:animScale>
                                        <p:animScale>
                                          <p:cBhvr>
                                            <p:cTn id="61" dur="6">
                                              <p:stCondLst>
                                                <p:cond delay="452"/>
                                              </p:stCondLst>
                                            </p:cTn>
                                            <p:tgtEl>
                                              <p:spTgt spid="24"/>
                                            </p:tgtEl>
                                          </p:cBhvr>
                                          <p:to x="100000" y="95000"/>
                                        </p:animScale>
                                        <p:animScale>
                                          <p:cBhvr>
                                            <p:cTn id="62" dur="41" decel="50000">
                                              <p:stCondLst>
                                                <p:cond delay="458"/>
                                              </p:stCondLst>
                                            </p:cTn>
                                            <p:tgtEl>
                                              <p:spTgt spid="24"/>
                                            </p:tgtEl>
                                          </p:cBhvr>
                                          <p:to x="100000" y="100000"/>
                                        </p:animScale>
                                      </p:childTnLst>
                                    </p:cTn>
                                  </p:par>
                                </p:childTnLst>
                              </p:cTn>
                            </p:par>
                            <p:par>
                              <p:cTn id="63" fill="hold">
                                <p:stCondLst>
                                  <p:cond delay="3500"/>
                                </p:stCondLst>
                                <p:childTnLst>
                                  <p:par>
                                    <p:cTn id="64" presetID="26" presetClass="emph" presetSubtype="0" repeatCount="3000" fill="hold" grpId="1" nodeType="afterEffect">
                                      <p:stCondLst>
                                        <p:cond delay="0"/>
                                      </p:stCondLst>
                                      <p:childTnLst>
                                        <p:animEffect transition="out" filter="fade">
                                          <p:cBhvr>
                                            <p:cTn id="65" dur="500" tmFilter="0, 0; .2, .5; .8, .5; 1, 0"/>
                                            <p:tgtEl>
                                              <p:spTgt spid="24"/>
                                            </p:tgtEl>
                                          </p:cBhvr>
                                        </p:animEffect>
                                        <p:animScale>
                                          <p:cBhvr>
                                            <p:cTn id="66"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24" grpId="0"/>
          <p:bldP spid="24"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nodePh="1">
                                      <p:stCondLst>
                                        <p:cond delay="0"/>
                                      </p:stCondLst>
                                      <p:endCondLst>
                                        <p:cond evt="begin" delay="0">
                                          <p:tn val="11"/>
                                        </p:cond>
                                      </p:end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750"/>
                                            <p:tgtEl>
                                              <p:spTgt spid="2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750" fill="hold"/>
                                            <p:tgtEl>
                                              <p:spTgt spid="12"/>
                                            </p:tgtEl>
                                            <p:attrNameLst>
                                              <p:attrName>ppt_x</p:attrName>
                                            </p:attrNameLst>
                                          </p:cBhvr>
                                          <p:tavLst>
                                            <p:tav tm="0">
                                              <p:val>
                                                <p:strVal val="1+#ppt_w/2"/>
                                              </p:val>
                                            </p:tav>
                                            <p:tav tm="100000">
                                              <p:val>
                                                <p:strVal val="#ppt_x"/>
                                              </p:val>
                                            </p:tav>
                                          </p:tavLst>
                                        </p:anim>
                                        <p:anim calcmode="lin" valueType="num">
                                          <p:cBhvr additive="base">
                                            <p:cTn id="22" dur="75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0-#ppt_w/2"/>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750" fill="hold"/>
                                            <p:tgtEl>
                                              <p:spTgt spid="18"/>
                                            </p:tgtEl>
                                            <p:attrNameLst>
                                              <p:attrName>ppt_x</p:attrName>
                                            </p:attrNameLst>
                                          </p:cBhvr>
                                          <p:tavLst>
                                            <p:tav tm="0">
                                              <p:val>
                                                <p:strVal val="#ppt_x"/>
                                              </p:val>
                                            </p:tav>
                                            <p:tav tm="100000">
                                              <p:val>
                                                <p:strVal val="#ppt_x"/>
                                              </p:val>
                                            </p:tav>
                                          </p:tavLst>
                                        </p:anim>
                                        <p:anim calcmode="lin" valueType="num">
                                          <p:cBhvr additive="base">
                                            <p:cTn id="30" dur="750" fill="hold"/>
                                            <p:tgtEl>
                                              <p:spTgt spid="18"/>
                                            </p:tgtEl>
                                            <p:attrNameLst>
                                              <p:attrName>ppt_y</p:attrName>
                                            </p:attrNameLst>
                                          </p:cBhvr>
                                          <p:tavLst>
                                            <p:tav tm="0">
                                              <p:val>
                                                <p:strVal val="1+#ppt_h/2"/>
                                              </p:val>
                                            </p:tav>
                                            <p:tav tm="100000">
                                              <p:val>
                                                <p:strVal val="#ppt_y"/>
                                              </p:val>
                                            </p:tav>
                                          </p:tavLst>
                                        </p:anim>
                                      </p:childTnLst>
                                    </p:cTn>
                                  </p:par>
                                </p:childTnLst>
                              </p:cTn>
                            </p:par>
                            <p:par>
                              <p:cTn id="31" fill="hold">
                                <p:stCondLst>
                                  <p:cond delay="175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45"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50"/>
                                            <p:tgtEl>
                                              <p:spTgt spid="17"/>
                                            </p:tgtEl>
                                          </p:cBhvr>
                                        </p:animEffect>
                                        <p:anim calcmode="lin" valueType="num">
                                          <p:cBhvr>
                                            <p:cTn id="40" dur="750" fill="hold"/>
                                            <p:tgtEl>
                                              <p:spTgt spid="17"/>
                                            </p:tgtEl>
                                            <p:attrNameLst>
                                              <p:attrName>ppt_w</p:attrName>
                                            </p:attrNameLst>
                                          </p:cBhvr>
                                          <p:tavLst>
                                            <p:tav tm="0" fmla="#ppt_w*sin(2.5*pi*$)">
                                              <p:val>
                                                <p:fltVal val="0"/>
                                              </p:val>
                                            </p:tav>
                                            <p:tav tm="100000">
                                              <p:val>
                                                <p:fltVal val="1"/>
                                              </p:val>
                                            </p:tav>
                                          </p:tavLst>
                                        </p:anim>
                                        <p:anim calcmode="lin" valueType="num">
                                          <p:cBhvr>
                                            <p:cTn id="41" dur="750" fill="hold"/>
                                            <p:tgtEl>
                                              <p:spTgt spid="17"/>
                                            </p:tgtEl>
                                            <p:attrNameLst>
                                              <p:attrName>ppt_h</p:attrName>
                                            </p:attrNameLst>
                                          </p:cBhvr>
                                          <p:tavLst>
                                            <p:tav tm="0">
                                              <p:val>
                                                <p:strVal val="#ppt_h"/>
                                              </p:val>
                                            </p:tav>
                                            <p:tav tm="100000">
                                              <p:val>
                                                <p:strVal val="#ppt_h"/>
                                              </p:val>
                                            </p:tav>
                                          </p:tavLst>
                                        </p:anim>
                                      </p:childTnLst>
                                    </p:cTn>
                                  </p:par>
                                </p:childTnLst>
                              </p:cTn>
                            </p:par>
                            <p:par>
                              <p:cTn id="42" fill="hold">
                                <p:stCondLst>
                                  <p:cond delay="2500"/>
                                </p:stCondLst>
                                <p:childTnLst>
                                  <p:par>
                                    <p:cTn id="43" presetID="16" presetClass="entr" presetSubtype="37"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outVertical)">
                                          <p:cBhvr>
                                            <p:cTn id="45" dur="500"/>
                                            <p:tgtEl>
                                              <p:spTgt spid="15"/>
                                            </p:tgtEl>
                                          </p:cBhvr>
                                        </p:animEffect>
                                      </p:childTnLst>
                                    </p:cTn>
                                  </p:par>
                                </p:childTnLst>
                              </p:cTn>
                            </p:par>
                            <p:par>
                              <p:cTn id="46" fill="hold">
                                <p:stCondLst>
                                  <p:cond delay="3000"/>
                                </p:stCondLst>
                                <p:childTnLst>
                                  <p:par>
                                    <p:cTn id="47" presetID="26"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145">
                                              <p:stCondLst>
                                                <p:cond delay="0"/>
                                              </p:stCondLst>
                                            </p:cTn>
                                            <p:tgtEl>
                                              <p:spTgt spid="24"/>
                                            </p:tgtEl>
                                          </p:cBhvr>
                                        </p:animEffect>
                                        <p:anim calcmode="lin" valueType="num">
                                          <p:cBhvr>
                                            <p:cTn id="50" dur="455"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24"/>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24"/>
                                            </p:tgtEl>
                                            <p:attrNameLst>
                                              <p:attrName>ppt_y</p:attrName>
                                            </p:attrNameLst>
                                          </p:cBhvr>
                                          <p:tavLst>
                                            <p:tav tm="0" fmla="#ppt_y-sin(pi*$)/81">
                                              <p:val>
                                                <p:fltVal val="0"/>
                                              </p:val>
                                            </p:tav>
                                            <p:tav tm="100000">
                                              <p:val>
                                                <p:fltVal val="1"/>
                                              </p:val>
                                            </p:tav>
                                          </p:tavLst>
                                        </p:anim>
                                        <p:animScale>
                                          <p:cBhvr>
                                            <p:cTn id="55" dur="6">
                                              <p:stCondLst>
                                                <p:cond delay="162"/>
                                              </p:stCondLst>
                                            </p:cTn>
                                            <p:tgtEl>
                                              <p:spTgt spid="24"/>
                                            </p:tgtEl>
                                          </p:cBhvr>
                                          <p:to x="100000" y="60000"/>
                                        </p:animScale>
                                        <p:animScale>
                                          <p:cBhvr>
                                            <p:cTn id="56" dur="41" decel="50000">
                                              <p:stCondLst>
                                                <p:cond delay="169"/>
                                              </p:stCondLst>
                                            </p:cTn>
                                            <p:tgtEl>
                                              <p:spTgt spid="24"/>
                                            </p:tgtEl>
                                          </p:cBhvr>
                                          <p:to x="100000" y="100000"/>
                                        </p:animScale>
                                        <p:animScale>
                                          <p:cBhvr>
                                            <p:cTn id="57" dur="6">
                                              <p:stCondLst>
                                                <p:cond delay="328"/>
                                              </p:stCondLst>
                                            </p:cTn>
                                            <p:tgtEl>
                                              <p:spTgt spid="24"/>
                                            </p:tgtEl>
                                          </p:cBhvr>
                                          <p:to x="100000" y="80000"/>
                                        </p:animScale>
                                        <p:animScale>
                                          <p:cBhvr>
                                            <p:cTn id="58" dur="41" decel="50000">
                                              <p:stCondLst>
                                                <p:cond delay="334"/>
                                              </p:stCondLst>
                                            </p:cTn>
                                            <p:tgtEl>
                                              <p:spTgt spid="24"/>
                                            </p:tgtEl>
                                          </p:cBhvr>
                                          <p:to x="100000" y="100000"/>
                                        </p:animScale>
                                        <p:animScale>
                                          <p:cBhvr>
                                            <p:cTn id="59" dur="6">
                                              <p:stCondLst>
                                                <p:cond delay="410"/>
                                              </p:stCondLst>
                                            </p:cTn>
                                            <p:tgtEl>
                                              <p:spTgt spid="24"/>
                                            </p:tgtEl>
                                          </p:cBhvr>
                                          <p:to x="100000" y="90000"/>
                                        </p:animScale>
                                        <p:animScale>
                                          <p:cBhvr>
                                            <p:cTn id="60" dur="41" decel="50000">
                                              <p:stCondLst>
                                                <p:cond delay="417"/>
                                              </p:stCondLst>
                                            </p:cTn>
                                            <p:tgtEl>
                                              <p:spTgt spid="24"/>
                                            </p:tgtEl>
                                          </p:cBhvr>
                                          <p:to x="100000" y="100000"/>
                                        </p:animScale>
                                        <p:animScale>
                                          <p:cBhvr>
                                            <p:cTn id="61" dur="6">
                                              <p:stCondLst>
                                                <p:cond delay="452"/>
                                              </p:stCondLst>
                                            </p:cTn>
                                            <p:tgtEl>
                                              <p:spTgt spid="24"/>
                                            </p:tgtEl>
                                          </p:cBhvr>
                                          <p:to x="100000" y="95000"/>
                                        </p:animScale>
                                        <p:animScale>
                                          <p:cBhvr>
                                            <p:cTn id="62" dur="41" decel="50000">
                                              <p:stCondLst>
                                                <p:cond delay="458"/>
                                              </p:stCondLst>
                                            </p:cTn>
                                            <p:tgtEl>
                                              <p:spTgt spid="24"/>
                                            </p:tgtEl>
                                          </p:cBhvr>
                                          <p:to x="100000" y="100000"/>
                                        </p:animScale>
                                      </p:childTnLst>
                                    </p:cTn>
                                  </p:par>
                                </p:childTnLst>
                              </p:cTn>
                            </p:par>
                            <p:par>
                              <p:cTn id="63" fill="hold">
                                <p:stCondLst>
                                  <p:cond delay="3500"/>
                                </p:stCondLst>
                                <p:childTnLst>
                                  <p:par>
                                    <p:cTn id="64" presetID="26" presetClass="emph" presetSubtype="0" repeatCount="3000" fill="hold" grpId="1" nodeType="afterEffect">
                                      <p:stCondLst>
                                        <p:cond delay="0"/>
                                      </p:stCondLst>
                                      <p:childTnLst>
                                        <p:animEffect transition="out" filter="fade">
                                          <p:cBhvr>
                                            <p:cTn id="65" dur="500" tmFilter="0, 0; .2, .5; .8, .5; 1, 0"/>
                                            <p:tgtEl>
                                              <p:spTgt spid="24"/>
                                            </p:tgtEl>
                                          </p:cBhvr>
                                        </p:animEffect>
                                        <p:animScale>
                                          <p:cBhvr>
                                            <p:cTn id="66"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24" grpId="0"/>
          <p:bldP spid="24" grpId="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73FB52-D41D-4185-999B-911B7FDB59BA}"/>
              </a:ext>
            </a:extLst>
          </p:cNvPr>
          <p:cNvSpPr txBox="1"/>
          <p:nvPr/>
        </p:nvSpPr>
        <p:spPr>
          <a:xfrm>
            <a:off x="1437774" y="209550"/>
            <a:ext cx="3820852" cy="500135"/>
          </a:xfrm>
          <a:prstGeom prst="rect">
            <a:avLst/>
          </a:prstGeom>
          <a:noFill/>
        </p:spPr>
        <p:txBody>
          <a:bodyPr wrap="square" lIns="68579" tIns="34289" rIns="68579" bIns="34289" rtlCol="0">
            <a:spAutoFit/>
          </a:bodyPr>
          <a:lstStyle/>
          <a:p>
            <a:pPr defTabSz="685777"/>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Hoạt</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động</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6" descr="26">
            <a:extLst>
              <a:ext uri="{FF2B5EF4-FFF2-40B4-BE49-F238E27FC236}">
                <a16:creationId xmlns:a16="http://schemas.microsoft.com/office/drawing/2014/main" xmlns="" id="{1091B0FB-AB0D-42D8-9033-632C42D16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6789346" cy="307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3C77B5A7-5CB4-437E-BBFC-6FE6969E2F5F}"/>
              </a:ext>
            </a:extLst>
          </p:cNvPr>
          <p:cNvSpPr txBox="1"/>
          <p:nvPr/>
        </p:nvSpPr>
        <p:spPr>
          <a:xfrm>
            <a:off x="831647" y="1581150"/>
            <a:ext cx="3752150" cy="1792796"/>
          </a:xfrm>
          <a:prstGeom prst="rect">
            <a:avLst/>
          </a:prstGeom>
          <a:noFill/>
        </p:spPr>
        <p:txBody>
          <a:bodyPr wrap="square" lIns="68579" tIns="34289" rIns="68579" bIns="34289" rtlCol="0">
            <a:spAutoFit/>
          </a:bodyPr>
          <a:lstStyle/>
          <a:p>
            <a:pPr defTabSz="685664"/>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Kể cho người thân về những việc làm tốt của người cháu trong câu chuyện trên</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45" y="136939"/>
            <a:ext cx="1135205" cy="64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8" cstate="print">
            <a:extLst>
              <a:ext uri="{BEBA8EAE-BF5A-486C-A8C5-ECC9F3942E4B}">
                <a14:imgProps xmlns:a14="http://schemas.microsoft.com/office/drawing/2010/main">
                  <a14:imgLayer r:embed="rId9">
                    <a14:imgEffect>
                      <a14:backgroundRemoval t="2135" b="94997" l="4313" r="100000">
                        <a14:foregroundMark x1="64625" y1="83656" x2="71563" y2="78185"/>
                        <a14:foregroundMark x1="68375" y1="86124" x2="74438" y2="83055"/>
                      </a14:backgroundRemoval>
                    </a14:imgEffect>
                  </a14:imgLayer>
                </a14:imgProps>
              </a:ext>
              <a:ext uri="{28A0092B-C50C-407E-A947-70E740481C1C}">
                <a14:useLocalDpi xmlns:a14="http://schemas.microsoft.com/office/drawing/2010/main" val="0"/>
              </a:ext>
            </a:extLst>
          </a:blip>
          <a:stretch>
            <a:fillRect/>
          </a:stretch>
        </p:blipFill>
        <p:spPr>
          <a:xfrm>
            <a:off x="4038600" y="546024"/>
            <a:ext cx="5315280" cy="4979753"/>
          </a:xfrm>
          <a:prstGeom prst="rect">
            <a:avLst/>
          </a:prstGeom>
        </p:spPr>
      </p:pic>
    </p:spTree>
    <p:extLst>
      <p:ext uri="{BB962C8B-B14F-4D97-AF65-F5344CB8AC3E}">
        <p14:creationId xmlns:p14="http://schemas.microsoft.com/office/powerpoint/2010/main" val="2704883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38668" y="97676"/>
            <a:ext cx="550116" cy="492874"/>
          </a:xfrm>
          <a:prstGeom prst="ellipse">
            <a:avLst/>
          </a:prstGeom>
          <a:solidFill>
            <a:srgbClr val="FF9966"/>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664"/>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a:t>
            </a:r>
          </a:p>
        </p:txBody>
      </p:sp>
      <p:sp>
        <p:nvSpPr>
          <p:cNvPr id="10" name="TextBox 1"/>
          <p:cNvSpPr txBox="1"/>
          <p:nvPr/>
        </p:nvSpPr>
        <p:spPr>
          <a:xfrm>
            <a:off x="-2362200" y="706576"/>
            <a:ext cx="2057400" cy="2554545"/>
          </a:xfrm>
          <a:prstGeom prst="rect">
            <a:avLst/>
          </a:prstGeom>
          <a:solidFill>
            <a:schemeClr val="bg1"/>
          </a:solidFill>
        </p:spPr>
        <p:txBody>
          <a:bodyPr wrap="square"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smtClean="0">
                <a:solidFill>
                  <a:prstClr val="black"/>
                </a:solidFill>
                <a:ea typeface="Arial-Rounded" panose="020B0500000000000000" pitchFamily="34" charset="0"/>
                <a:cs typeface="Arial-Rounded" panose="020B0500000000000000" pitchFamily="34" charset="0"/>
              </a:rPr>
              <a:t>Bài</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giảng</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thiết</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kế</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bởi</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Vũ</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Hồng</a:t>
            </a:r>
            <a:endParaRPr lang="en-US" sz="2000" dirty="0">
              <a:solidFill>
                <a:prstClr val="black"/>
              </a:solidFill>
              <a:ea typeface="Arial-Rounded" panose="020B0500000000000000" pitchFamily="34" charset="0"/>
              <a:cs typeface="Arial-Rounded" panose="020B0500000000000000" pitchFamily="34" charset="0"/>
            </a:endParaRPr>
          </a:p>
          <a:p>
            <a:r>
              <a:rPr lang="en-US" sz="2000" dirty="0">
                <a:solidFill>
                  <a:prstClr val="black"/>
                </a:solidFill>
                <a:ea typeface="Arial-Rounded" panose="020B0500000000000000" pitchFamily="34" charset="0"/>
                <a:cs typeface="Arial-Rounded" panose="020B0500000000000000" pitchFamily="34" charset="0"/>
              </a:rPr>
              <a:t>LH: FB </a:t>
            </a:r>
            <a:r>
              <a:rPr lang="en-US" sz="2000" dirty="0" err="1" smtClean="0">
                <a:solidFill>
                  <a:prstClr val="black"/>
                </a:solidFill>
                <a:ea typeface="Arial-Rounded" panose="020B0500000000000000" pitchFamily="34" charset="0"/>
                <a:cs typeface="Arial-Rounded" panose="020B0500000000000000" pitchFamily="34" charset="0"/>
              </a:rPr>
              <a:t>Vũ</a:t>
            </a:r>
            <a:r>
              <a:rPr lang="en-US" sz="2000" dirty="0">
                <a:solidFill>
                  <a:prstClr val="black"/>
                </a:solidFill>
                <a:ea typeface="Arial-Rounded" panose="020B0500000000000000" pitchFamily="34" charset="0"/>
                <a:cs typeface="Arial-Rounded" panose="020B0500000000000000" pitchFamily="34" charset="0"/>
              </a:rPr>
              <a:t> </a:t>
            </a:r>
            <a:r>
              <a:rPr lang="en-US" sz="2000" dirty="0" err="1" smtClean="0">
                <a:solidFill>
                  <a:prstClr val="black"/>
                </a:solidFill>
                <a:ea typeface="Arial-Rounded" panose="020B0500000000000000" pitchFamily="34" charset="0"/>
                <a:cs typeface="Arial-Rounded" panose="020B0500000000000000" pitchFamily="34" charset="0"/>
              </a:rPr>
              <a:t>Hồng</a:t>
            </a:r>
            <a:r>
              <a:rPr lang="en-US" sz="2000" dirty="0">
                <a:solidFill>
                  <a:prstClr val="black"/>
                </a:solidFill>
                <a:ea typeface="Arial-Rounded" panose="020B0500000000000000" pitchFamily="34" charset="0"/>
                <a:cs typeface="Arial-Rounded" panose="020B0500000000000000" pitchFamily="34" charset="0"/>
              </a:rPr>
              <a:t> | </a:t>
            </a:r>
            <a:r>
              <a:rPr lang="en-US" sz="2000" dirty="0">
                <a:solidFill>
                  <a:prstClr val="black"/>
                </a:solidFill>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ea typeface="Arial-Rounded" panose="020B0500000000000000" pitchFamily="34" charset="0"/>
                <a:cs typeface="Arial-Rounded" panose="020B0500000000000000" pitchFamily="34" charset="0"/>
              </a:rPr>
              <a:t> | </a:t>
            </a:r>
            <a:r>
              <a:rPr lang="en-US" sz="2000" dirty="0">
                <a:solidFill>
                  <a:prstClr val="black"/>
                </a:solidFill>
                <a:ea typeface="Arial-Rounded" panose="020B0500000000000000" pitchFamily="34" charset="0"/>
                <a:cs typeface="Arial-Rounded" panose="020B0500000000000000" pitchFamily="34" charset="0"/>
                <a:hlinkClick r:id="rId4"/>
              </a:rPr>
              <a:t>hongvu7219@gmail.com</a:t>
            </a:r>
            <a:r>
              <a:rPr lang="en-US" sz="2000" dirty="0">
                <a:solidFill>
                  <a:prstClr val="black"/>
                </a:solidFill>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Hình ảnh Ông Nội Hạnh Phúc Và Cháu Trai Ba Thiết Kế Minh Họa, Vẽ Tay, Minh  Họa, Không Ai miễn phí tải tập tin PNG PSDComment và Vector">
            <a:extLst>
              <a:ext uri="{FF2B5EF4-FFF2-40B4-BE49-F238E27FC236}">
                <a16:creationId xmlns="" xmlns:a16="http://schemas.microsoft.com/office/drawing/2014/main" id="{B89A4BA5-9C17-4C5A-8F97-06C50164105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833">
                        <a14:foregroundMark x1="82500" y1="29583" x2="85500" y2="35667"/>
                        <a14:foregroundMark x1="90833" y1="32583" x2="89833" y2="38250"/>
                      </a14:backgroundRemoval>
                    </a14:imgEffect>
                  </a14:imgLayer>
                </a14:imgProps>
              </a:ext>
              <a:ext uri="{28A0092B-C50C-407E-A947-70E740481C1C}">
                <a14:useLocalDpi xmlns:a14="http://schemas.microsoft.com/office/drawing/2010/main" val="0"/>
              </a:ext>
            </a:extLst>
          </a:blip>
          <a:srcRect/>
          <a:stretch>
            <a:fillRect/>
          </a:stretch>
        </p:blipFill>
        <p:spPr bwMode="auto">
          <a:xfrm>
            <a:off x="-280060" y="568531"/>
            <a:ext cx="5734247" cy="5734247"/>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152400" y="706576"/>
            <a:ext cx="3276600" cy="1143000"/>
          </a:xfrm>
          <a:prstGeom prst="wedgeRoundRectCallout">
            <a:avLst>
              <a:gd name="adj1" fmla="val -8116"/>
              <a:gd name="adj2" fmla="val 107175"/>
              <a:gd name="adj3" fmla="val 16667"/>
            </a:avLst>
          </a:prstGeom>
          <a:solidFill>
            <a:srgbClr val="92D050"/>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a:latin typeface="Arial-Rounded" panose="020B0500000000000000" pitchFamily="34" charset="0"/>
                <a:ea typeface="Arial-Rounded" panose="020B0500000000000000" pitchFamily="34" charset="0"/>
                <a:cs typeface="Arial-Rounded" panose="020B0500000000000000" pitchFamily="34" charset="0"/>
              </a:rPr>
              <a:t>Kể cho người thân về những việc làm tốt của người cháu trong câu chuyện trên</a:t>
            </a:r>
            <a:r>
              <a:rPr lang="vi-VN" sz="2000"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ular Callout 13"/>
          <p:cNvSpPr/>
          <p:nvPr/>
        </p:nvSpPr>
        <p:spPr>
          <a:xfrm>
            <a:off x="5257800" y="97676"/>
            <a:ext cx="3733800" cy="4648200"/>
          </a:xfrm>
          <a:prstGeom prst="wedgeRoundRectCallout">
            <a:avLst>
              <a:gd name="adj1" fmla="val -73629"/>
              <a:gd name="adj2" fmla="val -4947"/>
              <a:gd name="adj3" fmla="val 16667"/>
            </a:avLst>
          </a:prstGeom>
          <a:solidFill>
            <a:srgbClr val="FFCCCC"/>
          </a:solidFill>
          <a:ln>
            <a:solidFill>
              <a:srgbClr val="FF66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tốt của người cháu trong câu chuyện trên đó là:</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Lúc nhỏ, người cháu biết cùng bà đào củ mài để kiếm sống.</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Lớn lên, người cháu chăm chỉ lao động, chăm chỉ trồng lúa trên nương</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Nương bị cháy, đào được thứ củ thơm ngon, cậu nhớ đến bà, đem về cho bà ăn.</a:t>
            </a:r>
          </a:p>
          <a:p>
            <a:r>
              <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Trồng cây quý khắp mọi nơi để mọi người đều có cái ăn</a:t>
            </a:r>
            <a:r>
              <a:rPr lang="vi-VN" sz="20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3252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a:extLst>
              <a:ext uri="{FF2B5EF4-FFF2-40B4-BE49-F238E27FC236}">
                <a16:creationId xmlns="" xmlns:a16="http://schemas.microsoft.com/office/drawing/2014/main" id="{FF0B6846-4485-4D05-843C-9B9B15DEC195}"/>
              </a:ext>
            </a:extLst>
          </p:cNvPr>
          <p:cNvGrpSpPr/>
          <p:nvPr/>
        </p:nvGrpSpPr>
        <p:grpSpPr>
          <a:xfrm>
            <a:off x="297658" y="-14763"/>
            <a:ext cx="8547735" cy="4875371"/>
            <a:chOff x="396875" y="-19685"/>
            <a:chExt cx="11396980" cy="6500495"/>
          </a:xfrm>
        </p:grpSpPr>
        <p:sp>
          <p:nvSpPr>
            <p:cNvPr id="20" name="矩形 19">
              <a:extLst>
                <a:ext uri="{FF2B5EF4-FFF2-40B4-BE49-F238E27FC236}">
                  <a16:creationId xmlns="" xmlns:a16="http://schemas.microsoft.com/office/drawing/2014/main" id="{3BB67A27-E5F9-4E9C-9DB0-1D62D93A53B4}"/>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21" name="矩形 20">
              <a:extLst>
                <a:ext uri="{FF2B5EF4-FFF2-40B4-BE49-F238E27FC236}">
                  <a16:creationId xmlns="" xmlns:a16="http://schemas.microsoft.com/office/drawing/2014/main" id="{97BABEAC-9299-4B53-BBF9-74B0A158A5D7}"/>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764" y="266619"/>
            <a:ext cx="4467186" cy="4467186"/>
          </a:xfrm>
          <a:prstGeom prst="rect">
            <a:avLst/>
          </a:prstGeom>
        </p:spPr>
      </p:pic>
      <p:sp>
        <p:nvSpPr>
          <p:cNvPr id="16" name="矩形 15"/>
          <p:cNvSpPr/>
          <p:nvPr/>
        </p:nvSpPr>
        <p:spPr>
          <a:xfrm>
            <a:off x="336315" y="939881"/>
            <a:ext cx="4754402" cy="4247314"/>
          </a:xfrm>
          <a:prstGeom prst="rect">
            <a:avLst/>
          </a:prstGeom>
        </p:spPr>
        <p:txBody>
          <a:bodyPr wrap="square" lIns="91438" tIns="45719" rIns="91438" bIns="45719">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548627">
              <a:lnSpc>
                <a:spcPct val="150000"/>
              </a:lnSpc>
              <a:defRPr/>
            </a:pPr>
            <a:r>
              <a:rPr lang="en-US" altLang="zh-CN" sz="60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Củng</a:t>
            </a:r>
            <a:r>
              <a:rPr lang="en-US" altLang="zh-CN" sz="6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60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cố</a:t>
            </a:r>
            <a:r>
              <a:rPr lang="en-US" altLang="zh-CN" sz="6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60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và</a:t>
            </a:r>
            <a:r>
              <a:rPr lang="en-US" altLang="zh-CN" sz="6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60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dặn</a:t>
            </a:r>
            <a:r>
              <a:rPr lang="en-US" altLang="zh-CN" sz="6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 </a:t>
            </a:r>
            <a:r>
              <a:rPr lang="en-US" altLang="zh-CN" sz="6000" b="1" dirty="0" err="1">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rPr>
              <a:t>dò</a:t>
            </a:r>
            <a:endParaRPr lang="zh-CN" altLang="en-US" sz="60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endParaRPr>
          </a:p>
          <a:p>
            <a:pPr algn="ctr" defTabSz="548627">
              <a:lnSpc>
                <a:spcPct val="150000"/>
              </a:lnSpc>
              <a:defRPr/>
            </a:pPr>
            <a:endParaRPr lang="zh-CN" altLang="en-US" sz="6000" dirty="0">
              <a:solidFill>
                <a:srgbClr val="FF5050"/>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7"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457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7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 xmlns:a16="http://schemas.microsoft.com/office/drawing/2014/main" id="{055F7958-92AD-4804-8629-B26AFDFEE405}"/>
              </a:ext>
            </a:extLst>
          </p:cNvPr>
          <p:cNvGrpSpPr/>
          <p:nvPr/>
        </p:nvGrpSpPr>
        <p:grpSpPr>
          <a:xfrm>
            <a:off x="297658" y="-14763"/>
            <a:ext cx="8547735" cy="4875371"/>
            <a:chOff x="396875" y="-19685"/>
            <a:chExt cx="11396980" cy="6500495"/>
          </a:xfrm>
        </p:grpSpPr>
        <p:sp>
          <p:nvSpPr>
            <p:cNvPr id="36" name="矩形 35">
              <a:extLst>
                <a:ext uri="{FF2B5EF4-FFF2-40B4-BE49-F238E27FC236}">
                  <a16:creationId xmlns="" xmlns:a16="http://schemas.microsoft.com/office/drawing/2014/main" id="{21EAB0AB-B075-4B7B-AFCF-1FD753051932}"/>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37" name="矩形 36">
              <a:extLst>
                <a:ext uri="{FF2B5EF4-FFF2-40B4-BE49-F238E27FC236}">
                  <a16:creationId xmlns="" xmlns:a16="http://schemas.microsoft.com/office/drawing/2014/main" id="{E99130B9-B117-41EE-955B-B2E520364350}"/>
                </a:ext>
              </a:extLst>
            </p:cNvPr>
            <p:cNvSpPr/>
            <p:nvPr/>
          </p:nvSpPr>
          <p:spPr>
            <a:xfrm>
              <a:off x="3966845" y="-19685"/>
              <a:ext cx="4257675" cy="1191558"/>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sp>
        <p:nvSpPr>
          <p:cNvPr id="35" name="文本框 34"/>
          <p:cNvSpPr txBox="1"/>
          <p:nvPr/>
        </p:nvSpPr>
        <p:spPr>
          <a:xfrm>
            <a:off x="4262789" y="1352550"/>
            <a:ext cx="3864993" cy="1815882"/>
          </a:xfrm>
          <a:prstGeom prst="rect">
            <a:avLst/>
          </a:prstGeom>
          <a:noFill/>
        </p:spPr>
        <p:txBody>
          <a:bodyPr wrap="square" lIns="91438" tIns="45719" rIns="91438" bIns="45719" rtlCol="0">
            <a:spAutoFit/>
          </a:bodyPr>
          <a:lstStyle/>
          <a:p>
            <a:pPr algn="ctr" eaLnBrk="0" fontAlgn="base" hangingPunct="0">
              <a:spcBef>
                <a:spcPct val="0"/>
              </a:spcBef>
              <a:spcAft>
                <a:spcPct val="0"/>
              </a:spcAft>
              <a:defRPr/>
            </a:pPr>
            <a:r>
              <a:rPr lang="en-US" altLang="zh-CN" sz="5600" b="1" dirty="0" err="1">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Tạm</a:t>
            </a:r>
            <a:r>
              <a:rPr lang="en-US" altLang="zh-CN" sz="5600" b="1" dirty="0">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 </a:t>
            </a:r>
            <a:r>
              <a:rPr lang="en-US" altLang="zh-CN" sz="5600" b="1" dirty="0" err="1">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biệt</a:t>
            </a:r>
            <a:r>
              <a:rPr lang="en-US" altLang="zh-CN" sz="5600" b="1" dirty="0">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 </a:t>
            </a:r>
            <a:r>
              <a:rPr lang="en-US" altLang="zh-CN" sz="5600" b="1" dirty="0" err="1">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và</a:t>
            </a:r>
            <a:r>
              <a:rPr lang="en-US" altLang="zh-CN" sz="5600" b="1" dirty="0">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 </a:t>
            </a:r>
            <a:r>
              <a:rPr lang="en-US" altLang="zh-CN" sz="5600" b="1" dirty="0" err="1">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hẹn</a:t>
            </a:r>
            <a:r>
              <a:rPr lang="en-US" altLang="zh-CN" sz="5600" b="1" dirty="0">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 </a:t>
            </a:r>
            <a:r>
              <a:rPr lang="en-US" altLang="zh-CN" sz="5600" b="1" dirty="0" err="1">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gặp</a:t>
            </a:r>
            <a:r>
              <a:rPr lang="en-US" altLang="zh-CN" sz="5600" b="1" dirty="0">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 </a:t>
            </a:r>
            <a:r>
              <a:rPr lang="en-US" altLang="zh-CN" sz="5600" b="1" dirty="0" err="1">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rPr>
              <a:t>lại</a:t>
            </a:r>
            <a:endParaRPr lang="zh-CN" altLang="en-US" sz="5600" b="1" dirty="0">
              <a:solidFill>
                <a:srgbClr val="FE6D47"/>
              </a:solidFill>
              <a:latin typeface="Arial-Rounded" panose="020B0500000000000000" pitchFamily="34" charset="0"/>
              <a:ea typeface="Arial-Rounded" panose="020B0500000000000000" pitchFamily="34" charset="0"/>
              <a:cs typeface="Arial-Rounded" panose="020B0500000000000000" pitchFamily="34" charset="0"/>
              <a:sym typeface="Century Gothic" panose="020B0502020202020204" pitchFamily="34"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797" y="367711"/>
            <a:ext cx="2564680" cy="4365899"/>
          </a:xfrm>
          <a:prstGeom prst="rect">
            <a:avLst/>
          </a:prstGeom>
        </p:spPr>
      </p:pic>
      <p:sp>
        <p:nvSpPr>
          <p:cNvPr id="7"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185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 presetClass="entr" presetSubtype="0" fill="hold" grpId="0" nodeType="afterEffect">
                                  <p:stCondLst>
                                    <p:cond delay="0"/>
                                  </p:stCondLst>
                                  <p:iterate type="wd">
                                    <p:tmAbs val="100"/>
                                  </p:iterate>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pic>
        <p:nvPicPr>
          <p:cNvPr id="39" name="Picture 2" descr="Bộ SGK Lớp 6 - Kết nối tri thức với cuộc sống - Công ty Cổ phần Đầu tư và  Phát triển Giáo dục Phương Nam">
            <a:extLst>
              <a:ext uri="{FF2B5EF4-FFF2-40B4-BE49-F238E27FC236}">
                <a16:creationId xmlns="" xmlns:a16="http://schemas.microsoft.com/office/drawing/2014/main" id="{D1A59C5F-5E2A-465C-A839-19558C4E4B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287" y="133351"/>
            <a:ext cx="1286541" cy="1286541"/>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 xmlns:a16="http://schemas.microsoft.com/office/drawing/2014/main" id="{C23B6DA8-2FB3-3345-8961-C821C42C0327}"/>
              </a:ext>
            </a:extLst>
          </p:cNvPr>
          <p:cNvSpPr txBox="1"/>
          <p:nvPr/>
        </p:nvSpPr>
        <p:spPr>
          <a:xfrm>
            <a:off x="1219200" y="1274619"/>
            <a:ext cx="2133600" cy="2862322"/>
          </a:xfrm>
          <a:prstGeom prst="rect">
            <a:avLst/>
          </a:prstGeom>
          <a:noFill/>
        </p:spPr>
        <p:txBody>
          <a:bodyPr wrap="square" lIns="91438" tIns="45719" rIns="91438" bIns="45719" rtlCol="0">
            <a:spAutoFit/>
          </a:bodyPr>
          <a:lstStyle/>
          <a:p>
            <a:pPr algn="ctr">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VẺ</a:t>
            </a:r>
          </a:p>
          <a:p>
            <a:pPr algn="ctr">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ĐẸP</a:t>
            </a:r>
          </a:p>
          <a:p>
            <a:pPr algn="ctr">
              <a:buClr>
                <a:srgbClr val="000000"/>
              </a:buClr>
              <a:buFont typeface="Arial"/>
              <a:buNone/>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QUANH</a:t>
            </a:r>
          </a:p>
          <a:p>
            <a:pPr algn="ctr">
              <a:buClr>
                <a:srgbClr val="000000"/>
              </a:buClr>
              <a:buFont typeface="Arial"/>
              <a:buNone/>
              <a:defRPr/>
            </a:pPr>
            <a:r>
              <a:rPr lang="en-US" sz="4500" b="1" dirty="0">
                <a:solidFill>
                  <a:srgbClr val="0099FF"/>
                </a:solidFill>
                <a:latin typeface="Arial-Rounded" panose="020B0500000000000000" pitchFamily="34" charset="0"/>
                <a:ea typeface="Arial-Rounded" panose="020B0500000000000000" pitchFamily="34" charset="0"/>
                <a:cs typeface="Arial-Rounded" panose="020B0500000000000000" pitchFamily="34" charset="0"/>
              </a:rPr>
              <a:t>EM</a:t>
            </a:r>
            <a:endPar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1" name="Picture 40">
            <a:extLst>
              <a:ext uri="{FF2B5EF4-FFF2-40B4-BE49-F238E27FC236}">
                <a16:creationId xmlns="" xmlns:a16="http://schemas.microsoft.com/office/drawing/2014/main" id="{C83487BF-D82D-3341-96DD-F8C157F107F3}"/>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rcRect l="3453" t="1466"/>
          <a:stretch/>
        </p:blipFill>
        <p:spPr>
          <a:xfrm>
            <a:off x="3906471" y="308004"/>
            <a:ext cx="4512995" cy="4503390"/>
          </a:xfrm>
          <a:prstGeom prst="ellipse">
            <a:avLst/>
          </a:prstGeom>
          <a:ln>
            <a:noFill/>
          </a:ln>
          <a:effectLst>
            <a:softEdge rad="112500"/>
          </a:effectLst>
        </p:spPr>
      </p:pic>
      <p:sp>
        <p:nvSpPr>
          <p:cNvPr id="9"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9"/>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0"/>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1"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2298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9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ppt_w</p:attrName>
                                        </p:attrNameLst>
                                      </p:cBhvr>
                                      <p:tavLst>
                                        <p:tav tm="0">
                                          <p:val>
                                            <p:fltVal val="0"/>
                                          </p:val>
                                        </p:tav>
                                        <p:tav tm="100000">
                                          <p:val>
                                            <p:strVal val="#ppt_w"/>
                                          </p:val>
                                        </p:tav>
                                      </p:tavLst>
                                    </p:anim>
                                    <p:anim calcmode="lin" valueType="num">
                                      <p:cBhvr>
                                        <p:cTn id="19" dur="500" fill="hold"/>
                                        <p:tgtEl>
                                          <p:spTgt spid="40"/>
                                        </p:tgtEl>
                                        <p:attrNameLst>
                                          <p:attrName>ppt_h</p:attrName>
                                        </p:attrNameLst>
                                      </p:cBhvr>
                                      <p:tavLst>
                                        <p:tav tm="0">
                                          <p:val>
                                            <p:fltVal val="0"/>
                                          </p:val>
                                        </p:tav>
                                        <p:tav tm="100000">
                                          <p:val>
                                            <p:strVal val="#ppt_h"/>
                                          </p:val>
                                        </p:tav>
                                      </p:tavLst>
                                    </p:anim>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 xmlns:a16="http://schemas.microsoft.com/office/drawing/2014/main" id="{11BF3124-ABBE-492F-A08E-5D3AA91FA3F4}"/>
              </a:ext>
            </a:extLst>
          </p:cNvPr>
          <p:cNvGrpSpPr/>
          <p:nvPr/>
        </p:nvGrpSpPr>
        <p:grpSpPr>
          <a:xfrm>
            <a:off x="297658" y="-14763"/>
            <a:ext cx="8547735" cy="4875371"/>
            <a:chOff x="396875" y="-19685"/>
            <a:chExt cx="11396980" cy="6500495"/>
          </a:xfrm>
        </p:grpSpPr>
        <p:sp>
          <p:nvSpPr>
            <p:cNvPr id="14" name="矩形 13">
              <a:extLst>
                <a:ext uri="{FF2B5EF4-FFF2-40B4-BE49-F238E27FC236}">
                  <a16:creationId xmlns="" xmlns:a16="http://schemas.microsoft.com/office/drawing/2014/main" id="{7BE053C5-85E7-4348-BEBD-5E8487497B33}"/>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15" name="矩形 14">
              <a:extLst>
                <a:ext uri="{FF2B5EF4-FFF2-40B4-BE49-F238E27FC236}">
                  <a16:creationId xmlns="" xmlns:a16="http://schemas.microsoft.com/office/drawing/2014/main" id="{86CBC73C-723F-4F0F-9135-C8E3EF778047}"/>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pic>
        <p:nvPicPr>
          <p:cNvPr id="2" name="图片 1"/>
          <p:cNvPicPr>
            <a:picLocks noChangeAspect="1"/>
          </p:cNvPicPr>
          <p:nvPr/>
        </p:nvPicPr>
        <p:blipFill>
          <a:blip r:embed="rId3"/>
          <a:stretch>
            <a:fillRect/>
          </a:stretch>
        </p:blipFill>
        <p:spPr>
          <a:xfrm rot="21266180">
            <a:off x="1970560" y="1017533"/>
            <a:ext cx="5020491" cy="1924979"/>
          </a:xfrm>
          <a:prstGeom prst="rect">
            <a:avLst/>
          </a:prstGeom>
        </p:spPr>
      </p:pic>
      <p:pic>
        <p:nvPicPr>
          <p:cNvPr id="3" name="图片 2" descr="7a283c425597125fd6e0477e4fa21aec"/>
          <p:cNvPicPr>
            <a:picLocks noChangeAspect="1"/>
          </p:cNvPicPr>
          <p:nvPr/>
        </p:nvPicPr>
        <p:blipFill>
          <a:blip r:embed="rId4"/>
          <a:stretch>
            <a:fillRect/>
          </a:stretch>
        </p:blipFill>
        <p:spPr>
          <a:xfrm>
            <a:off x="6328489" y="2571751"/>
            <a:ext cx="2642235" cy="2143125"/>
          </a:xfrm>
          <a:prstGeom prst="rect">
            <a:avLst/>
          </a:prstGeom>
        </p:spPr>
      </p:pic>
      <p:pic>
        <p:nvPicPr>
          <p:cNvPr id="6" name="图片 5" descr="b2b4d39dd3f03caf1a368be4c9ae97ab"/>
          <p:cNvPicPr>
            <a:picLocks noChangeAspect="1"/>
          </p:cNvPicPr>
          <p:nvPr/>
        </p:nvPicPr>
        <p:blipFill>
          <a:blip r:embed="rId5"/>
          <a:stretch>
            <a:fillRect/>
          </a:stretch>
        </p:blipFill>
        <p:spPr>
          <a:xfrm>
            <a:off x="23812" y="2068831"/>
            <a:ext cx="3062288" cy="3062288"/>
          </a:xfrm>
          <a:prstGeom prst="rect">
            <a:avLst/>
          </a:prstGeom>
        </p:spPr>
      </p:pic>
      <p:sp>
        <p:nvSpPr>
          <p:cNvPr id="17" name="TextBox 2"/>
          <p:cNvSpPr txBox="1">
            <a:spLocks noChangeArrowheads="1"/>
          </p:cNvSpPr>
          <p:nvPr/>
        </p:nvSpPr>
        <p:spPr bwMode="auto">
          <a:xfrm>
            <a:off x="1444770" y="570879"/>
            <a:ext cx="6556231" cy="4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8" tIns="45629" rIns="91258" bIns="45629">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039">
              <a:defRPr/>
            </a:pPr>
            <a:r>
              <a:rPr lang="en-US" sz="2500" b="1" dirty="0" err="1">
                <a:solidFill>
                  <a:prstClr val="black"/>
                </a:solidFill>
                <a:latin typeface="HP001 4 hàng" panose="020B0603050302020204" pitchFamily="34" charset="0"/>
              </a:rPr>
              <a:t>Thứ</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ngày</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tháng</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năm</a:t>
            </a:r>
            <a:r>
              <a:rPr lang="en-US" sz="2500" b="1" dirty="0">
                <a:solidFill>
                  <a:prstClr val="black"/>
                </a:solidFill>
                <a:latin typeface="HP001 4 hàng" panose="020B0603050302020204" pitchFamily="34" charset="0"/>
              </a:rPr>
              <a:t> 2021</a:t>
            </a:r>
          </a:p>
        </p:txBody>
      </p:sp>
      <p:sp>
        <p:nvSpPr>
          <p:cNvPr id="11"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a:extLst>
              <a:ext uri="{FF2B5EF4-FFF2-40B4-BE49-F238E27FC236}"/>
            </a:extLst>
          </p:cNvPr>
          <p:cNvSpPr/>
          <p:nvPr/>
        </p:nvSpPr>
        <p:spPr>
          <a:xfrm>
            <a:off x="1802518" y="1744861"/>
            <a:ext cx="5356574" cy="2185235"/>
          </a:xfrm>
          <a:prstGeom prst="rect">
            <a:avLst/>
          </a:prstGeom>
          <a:noFill/>
          <a:ln w="12700" cap="flat" cmpd="sng" algn="ctr">
            <a:noFill/>
            <a:prstDash val="solid"/>
            <a:miter lim="800000"/>
          </a:ln>
          <a:effectLst/>
        </p:spPr>
        <p:txBody>
          <a:bodyPr lIns="91390" tIns="45700" rIns="91390" bIns="45700" anchor="ctr"/>
          <a:lstStyle/>
          <a:p>
            <a:pPr algn="ctr" defTabSz="1218419">
              <a:lnSpc>
                <a:spcPct val="130000"/>
              </a:lnSpc>
              <a:defRPr/>
            </a:pP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Việt</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 </a:t>
            </a:r>
            <a:r>
              <a:rPr lang="en-US" sz="35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4)</a:t>
            </a:r>
          </a:p>
          <a:p>
            <a:pPr algn="ctr" defTabSz="913836">
              <a:lnSpc>
                <a:spcPct val="130000"/>
              </a:lnSpc>
              <a:defRPr/>
            </a:pP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Nói</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và</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005A9E"/>
                </a:solidFill>
                <a:latin typeface="Arial-Rounded" panose="020B0500000000000000" pitchFamily="34" charset="0"/>
                <a:ea typeface="Arial-Rounded" panose="020B0500000000000000" pitchFamily="34" charset="0"/>
                <a:cs typeface="Arial-Rounded" panose="020B0500000000000000" pitchFamily="34" charset="0"/>
              </a:rPr>
              <a:t>nghe</a:t>
            </a:r>
            <a:r>
              <a:rPr lang="en-US" sz="4800" dirty="0">
                <a:solidFill>
                  <a:srgbClr val="005A9E"/>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6361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l="-40000" r="-40000"/>
          </a:stretch>
        </a:blipFill>
        <a:effectLst/>
      </p:bgPr>
    </p:bg>
    <p:spTree>
      <p:nvGrpSpPr>
        <p:cNvPr id="1" name=""/>
        <p:cNvGrpSpPr/>
        <p:nvPr/>
      </p:nvGrpSpPr>
      <p:grpSpPr>
        <a:xfrm>
          <a:off x="0" y="0"/>
          <a:ext cx="0" cy="0"/>
          <a:chOff x="0" y="0"/>
          <a:chExt cx="0" cy="0"/>
        </a:xfrm>
      </p:grpSpPr>
      <p:sp>
        <p:nvSpPr>
          <p:cNvPr id="22" name="椭圆 21"/>
          <p:cNvSpPr/>
          <p:nvPr/>
        </p:nvSpPr>
        <p:spPr>
          <a:xfrm>
            <a:off x="3487617" y="1544693"/>
            <a:ext cx="2238481" cy="1315732"/>
          </a:xfrm>
          <a:prstGeom prst="ellipse">
            <a:avLst/>
          </a:prstGeom>
          <a:no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defRPr/>
            </a:pPr>
            <a:endParaRPr lang="en-US" sz="11500" b="1" dirty="0">
              <a:solidFill>
                <a:prstClr val="white"/>
              </a:solidFill>
              <a:effectLst>
                <a:outerShdw blurRad="38100" dist="38100" dir="2700000" algn="tl">
                  <a:srgbClr val="000000">
                    <a:alpha val="43137"/>
                  </a:srgbClr>
                </a:outerShdw>
              </a:effectLst>
              <a:latin typeface="字魂36号-正文宋楷" panose="02000000000000000000" pitchFamily="2" charset="-122"/>
              <a:ea typeface="字魂36号-正文宋楷" panose="02000000000000000000" pitchFamily="2" charset="-122"/>
            </a:endParaRPr>
          </a:p>
        </p:txBody>
      </p:sp>
      <p:sp>
        <p:nvSpPr>
          <p:cNvPr id="23" name="文本框 22"/>
          <p:cNvSpPr txBox="1"/>
          <p:nvPr/>
        </p:nvSpPr>
        <p:spPr>
          <a:xfrm>
            <a:off x="3311790" y="1624597"/>
            <a:ext cx="2408032" cy="1323439"/>
          </a:xfrm>
          <a:prstGeom prst="rect">
            <a:avLst/>
          </a:prstGeom>
          <a:noFill/>
        </p:spPr>
        <p:txBody>
          <a:bodyPr wrap="none" lIns="91438" tIns="45719" rIns="91438" bIns="45719" rtlCol="0">
            <a:spAutoFit/>
          </a:bodyPr>
          <a:lstStyle/>
          <a:p>
            <a:pPr algn="ctr">
              <a:defRPr/>
            </a:pPr>
            <a:r>
              <a:rPr lang="en-US" altLang="zh-CN" sz="8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a:t>
            </a:r>
            <a:endParaRPr lang="zh-CN" altLang="en-US" sz="8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29842" y="226143"/>
            <a:ext cx="3859388" cy="2796908"/>
          </a:xfrm>
          <a:prstGeom prst="rect">
            <a:avLst/>
          </a:prstGeom>
        </p:spPr>
      </p:pic>
      <p:pic>
        <p:nvPicPr>
          <p:cNvPr id="8" name="图片 7">
            <a:extLst>
              <a:ext uri="{FF2B5EF4-FFF2-40B4-BE49-F238E27FC236}">
                <a16:creationId xmlns="" xmlns:a16="http://schemas.microsoft.com/office/drawing/2014/main" id="{F1126DDB-6C01-4B3C-8296-A7FB75517A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05" y="311624"/>
            <a:ext cx="3639817" cy="5143500"/>
          </a:xfrm>
          <a:prstGeom prst="rect">
            <a:avLst/>
          </a:prstGeom>
        </p:spPr>
      </p:pic>
      <p:sp>
        <p:nvSpPr>
          <p:cNvPr id="6"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8022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nodePh="1">
                                  <p:stCondLst>
                                    <p:cond delay="0"/>
                                  </p:stCondLst>
                                  <p:endCondLst>
                                    <p:cond evt="begin" delay="0">
                                      <p:tn val="11"/>
                                    </p:cond>
                                  </p:end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9763" b="89941" l="9763" r="94970"/>
                    </a14:imgEffect>
                  </a14:imgLayer>
                </a14:imgProps>
              </a:ext>
              <a:ext uri="{28A0092B-C50C-407E-A947-70E740481C1C}">
                <a14:useLocalDpi xmlns:a14="http://schemas.microsoft.com/office/drawing/2010/main" val="0"/>
              </a:ext>
            </a:extLst>
          </a:blip>
          <a:stretch>
            <a:fillRect/>
          </a:stretch>
        </p:blipFill>
        <p:spPr>
          <a:xfrm>
            <a:off x="-76200" y="550235"/>
            <a:ext cx="4191000" cy="4191000"/>
          </a:xfrm>
          <a:prstGeom prst="rect">
            <a:avLst/>
          </a:prstGeom>
        </p:spPr>
      </p:pic>
      <p:sp>
        <p:nvSpPr>
          <p:cNvPr id="5" name="流程图: 文档 4">
            <a:extLst>
              <a:ext uri="{FF2B5EF4-FFF2-40B4-BE49-F238E27FC236}">
                <a16:creationId xmlns="" xmlns:a16="http://schemas.microsoft.com/office/drawing/2014/main" xmlns:lc="http://schemas.openxmlformats.org/drawingml/2006/lockedCanvas" id="{AD82B5FA-D961-4B60-AB96-E9F587040E58}"/>
              </a:ext>
            </a:extLst>
          </p:cNvPr>
          <p:cNvSpPr/>
          <p:nvPr/>
        </p:nvSpPr>
        <p:spPr>
          <a:xfrm>
            <a:off x="4238625" y="976635"/>
            <a:ext cx="4324350" cy="4109716"/>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1048 h 22372"/>
              <a:gd name="connsiteX1-3" fmla="*/ 21600 w 21600"/>
              <a:gd name="connsiteY1-4" fmla="*/ 1048 h 22372"/>
              <a:gd name="connsiteX2-5" fmla="*/ 21600 w 21600"/>
              <a:gd name="connsiteY2-6" fmla="*/ 18370 h 22372"/>
              <a:gd name="connsiteX3-7" fmla="*/ 0 w 21600"/>
              <a:gd name="connsiteY3-8" fmla="*/ 21220 h 22372"/>
              <a:gd name="connsiteX4-9" fmla="*/ 0 w 21600"/>
              <a:gd name="connsiteY4-10" fmla="*/ 1048 h 22372"/>
              <a:gd name="connsiteX0-11" fmla="*/ 0 w 21600"/>
              <a:gd name="connsiteY0-12" fmla="*/ 1048 h 22372"/>
              <a:gd name="connsiteX1-13" fmla="*/ 21600 w 21600"/>
              <a:gd name="connsiteY1-14" fmla="*/ 1048 h 22372"/>
              <a:gd name="connsiteX2-15" fmla="*/ 21600 w 21600"/>
              <a:gd name="connsiteY2-16" fmla="*/ 18370 h 22372"/>
              <a:gd name="connsiteX3-17" fmla="*/ 0 w 21600"/>
              <a:gd name="connsiteY3-18" fmla="*/ 21220 h 22372"/>
              <a:gd name="connsiteX4-19" fmla="*/ 0 w 21600"/>
              <a:gd name="connsiteY4-20" fmla="*/ 1048 h 22372"/>
              <a:gd name="connsiteX0-21" fmla="*/ 0 w 21600"/>
              <a:gd name="connsiteY0-22" fmla="*/ 1048 h 22372"/>
              <a:gd name="connsiteX1-23" fmla="*/ 21600 w 21600"/>
              <a:gd name="connsiteY1-24" fmla="*/ 1048 h 22372"/>
              <a:gd name="connsiteX2-25" fmla="*/ 21600 w 21600"/>
              <a:gd name="connsiteY2-26" fmla="*/ 18370 h 22372"/>
              <a:gd name="connsiteX3-27" fmla="*/ 0 w 21600"/>
              <a:gd name="connsiteY3-28" fmla="*/ 21220 h 22372"/>
              <a:gd name="connsiteX4-29" fmla="*/ 0 w 21600"/>
              <a:gd name="connsiteY4-30" fmla="*/ 1048 h 2237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600" h="22372">
                <a:moveTo>
                  <a:pt x="0" y="1048"/>
                </a:moveTo>
                <a:cubicBezTo>
                  <a:pt x="7543" y="-1310"/>
                  <a:pt x="14400" y="1048"/>
                  <a:pt x="21600" y="1048"/>
                </a:cubicBezTo>
                <a:cubicBezTo>
                  <a:pt x="19943" y="8912"/>
                  <a:pt x="21600" y="12596"/>
                  <a:pt x="21600" y="18370"/>
                </a:cubicBezTo>
                <a:cubicBezTo>
                  <a:pt x="10800" y="18370"/>
                  <a:pt x="10800" y="24970"/>
                  <a:pt x="0" y="21220"/>
                </a:cubicBezTo>
                <a:cubicBezTo>
                  <a:pt x="0" y="14496"/>
                  <a:pt x="2629" y="8147"/>
                  <a:pt x="0" y="1048"/>
                </a:cubicBezTo>
                <a:close/>
              </a:path>
            </a:pathLst>
          </a:custGeom>
          <a:noFill/>
          <a:ln w="25400">
            <a:solidFill>
              <a:srgbClr val="FFB90C"/>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grpSp>
        <p:nvGrpSpPr>
          <p:cNvPr id="6" name="Group 5"/>
          <p:cNvGrpSpPr/>
          <p:nvPr/>
        </p:nvGrpSpPr>
        <p:grpSpPr>
          <a:xfrm>
            <a:off x="5303905" y="514351"/>
            <a:ext cx="2193794" cy="602468"/>
            <a:chOff x="5105400" y="48170"/>
            <a:chExt cx="2193794" cy="602468"/>
          </a:xfrm>
        </p:grpSpPr>
        <p:grpSp>
          <p:nvGrpSpPr>
            <p:cNvPr id="7" name="组合 12">
              <a:extLst>
                <a:ext uri="{FF2B5EF4-FFF2-40B4-BE49-F238E27FC236}">
                  <a16:creationId xmlns="" xmlns:a16="http://schemas.microsoft.com/office/drawing/2014/main" xmlns:lc="http://schemas.openxmlformats.org/drawingml/2006/lockedCanvas" id="{6FADD637-1668-4DE6-894B-6A05BA898022}"/>
                </a:ext>
              </a:extLst>
            </p:cNvPr>
            <p:cNvGrpSpPr/>
            <p:nvPr/>
          </p:nvGrpSpPr>
          <p:grpSpPr>
            <a:xfrm>
              <a:off x="5105400" y="48170"/>
              <a:ext cx="2193794" cy="602468"/>
              <a:chOff x="1671636" y="1674654"/>
              <a:chExt cx="1609726" cy="562083"/>
            </a:xfrm>
          </p:grpSpPr>
          <p:sp>
            <p:nvSpPr>
              <p:cNvPr id="9" name="矩形: 圆角 13">
                <a:extLst>
                  <a:ext uri="{FF2B5EF4-FFF2-40B4-BE49-F238E27FC236}">
                    <a16:creationId xmlns="" xmlns:a16="http://schemas.microsoft.com/office/drawing/2014/main" xmlns:lc="http://schemas.openxmlformats.org/drawingml/2006/lockedCanvas" id="{1977F857-9DE5-4C8C-82D0-C6483B1C44C7}"/>
                  </a:ext>
                </a:extLst>
              </p:cNvPr>
              <p:cNvSpPr/>
              <p:nvPr/>
            </p:nvSpPr>
            <p:spPr>
              <a:xfrm>
                <a:off x="1671636" y="1696014"/>
                <a:ext cx="1609726" cy="540723"/>
              </a:xfrm>
              <a:prstGeom prst="roundRect">
                <a:avLst>
                  <a:gd name="adj" fmla="val 50000"/>
                </a:avLst>
              </a:prstGeom>
              <a:solidFill>
                <a:srgbClr val="FFB9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44AACB"/>
                  </a:solidFill>
                  <a:latin typeface="字魂70号-灵悦黑体" panose="00000500000000000000" pitchFamily="2" charset="-122"/>
                  <a:ea typeface="字魂70号-灵悦黑体" panose="00000500000000000000" pitchFamily="2" charset="-122"/>
                </a:endParaRPr>
              </a:p>
            </p:txBody>
          </p:sp>
          <p:sp>
            <p:nvSpPr>
              <p:cNvPr id="10" name="文本框 14">
                <a:extLst>
                  <a:ext uri="{FF2B5EF4-FFF2-40B4-BE49-F238E27FC236}">
                    <a16:creationId xmlns="" xmlns:a16="http://schemas.microsoft.com/office/drawing/2014/main" xmlns:lc="http://schemas.openxmlformats.org/drawingml/2006/lockedCanvas" id="{0020D222-D056-4579-9C9C-8EAE48530152}"/>
                  </a:ext>
                </a:extLst>
              </p:cNvPr>
              <p:cNvSpPr txBox="1"/>
              <p:nvPr/>
            </p:nvSpPr>
            <p:spPr>
              <a:xfrm>
                <a:off x="1695586" y="1674654"/>
                <a:ext cx="1561825" cy="54557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sz="3200" dirty="0">
                  <a:solidFill>
                    <a:schemeClr val="bg1"/>
                  </a:solidFill>
                  <a:latin typeface="字魂70号-灵悦黑体" panose="00000500000000000000" pitchFamily="2" charset="-122"/>
                  <a:ea typeface="字魂70号-灵悦黑体" panose="00000500000000000000" pitchFamily="2" charset="-122"/>
                </a:endParaRPr>
              </a:p>
            </p:txBody>
          </p:sp>
        </p:grpSp>
        <p:sp>
          <p:nvSpPr>
            <p:cNvPr id="8" name="TextBox 7"/>
            <p:cNvSpPr txBox="1"/>
            <p:nvPr/>
          </p:nvSpPr>
          <p:spPr>
            <a:xfrm>
              <a:off x="5238247" y="117055"/>
              <a:ext cx="1905000" cy="477054"/>
            </a:xfrm>
            <a:prstGeom prst="rect">
              <a:avLst/>
            </a:prstGeom>
            <a:noFill/>
          </p:spPr>
          <p:txBody>
            <a:bodyPr wrap="square" rtlCol="0">
              <a:spAutoFit/>
            </a:bodyPr>
            <a:lstStyle/>
            <a:p>
              <a:pPr algn="ctr"/>
              <a:r>
                <a:rPr lang="en-US" sz="25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THẢO LUẬN </a:t>
              </a:r>
            </a:p>
          </p:txBody>
        </p:sp>
      </p:grpSp>
      <p:sp>
        <p:nvSpPr>
          <p:cNvPr id="11" name="Rectangle 10"/>
          <p:cNvSpPr/>
          <p:nvPr/>
        </p:nvSpPr>
        <p:spPr>
          <a:xfrm>
            <a:off x="4603278" y="1079331"/>
            <a:ext cx="3778723" cy="3170099"/>
          </a:xfrm>
          <a:prstGeom prst="rect">
            <a:avLst/>
          </a:prstGeom>
        </p:spPr>
        <p:txBody>
          <a:bodyPr wrap="square" lIns="91438" tIns="45719" rIns="91438" bIns="45719" anchor="ctr">
            <a:spAutoFit/>
          </a:bodyPr>
          <a:lstStyle/>
          <a:p>
            <a:pPr algn="just"/>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sát</a:t>
            </a:r>
            <a:r>
              <a:rPr lang="en-US" sz="2500" dirty="0">
                <a:latin typeface="Arial-Rounded" panose="020B0500000000000000" pitchFamily="34" charset="0"/>
                <a:ea typeface="Arial-Rounded" panose="020B0500000000000000" pitchFamily="34" charset="0"/>
                <a:cs typeface="Arial-Rounded" panose="020B0500000000000000" pitchFamily="34" charset="0"/>
              </a:rPr>
              <a:t> 4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SGK </a:t>
            </a:r>
            <a:r>
              <a:rPr lang="en-US" sz="2500" dirty="0" err="1">
                <a:latin typeface="Arial-Rounded" panose="020B0500000000000000" pitchFamily="34" charset="0"/>
                <a:ea typeface="Arial-Rounded" panose="020B0500000000000000" pitchFamily="34" charset="0"/>
                <a:cs typeface="Arial-Rounded" panose="020B0500000000000000" pitchFamily="34" charset="0"/>
              </a:rPr>
              <a:t>và</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 Có những ai xuất hiện trong bức tranh?</a:t>
            </a:r>
          </a:p>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 Họ đang làm gì?</a:t>
            </a:r>
          </a:p>
          <a:p>
            <a:pPr algn="just"/>
            <a:r>
              <a:rPr lang="vi-VN" sz="2500" dirty="0">
                <a:latin typeface="Arial-Rounded" panose="020B0500000000000000" pitchFamily="34" charset="0"/>
                <a:ea typeface="Arial-Rounded" panose="020B0500000000000000" pitchFamily="34" charset="0"/>
                <a:cs typeface="Arial-Rounded" panose="020B0500000000000000" pitchFamily="34" charset="0"/>
              </a:rPr>
              <a:t>- Khung cảnh xung quanh như thế nào?</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5017" y="4107352"/>
            <a:ext cx="953784" cy="953784"/>
          </a:xfrm>
          <a:prstGeom prst="rect">
            <a:avLst/>
          </a:prstGeom>
        </p:spPr>
      </p:pic>
      <p:sp>
        <p:nvSpPr>
          <p:cNvPr id="13" name="TextBox 12"/>
          <p:cNvSpPr txBox="1"/>
          <p:nvPr/>
        </p:nvSpPr>
        <p:spPr>
          <a:xfrm>
            <a:off x="189218" y="-19050"/>
            <a:ext cx="8991599" cy="477054"/>
          </a:xfrm>
          <a:prstGeom prst="rect">
            <a:avLst/>
          </a:prstGeom>
          <a:noFill/>
        </p:spPr>
        <p:txBody>
          <a:bodyPr wrap="square" lIns="91438" tIns="45719" rIns="91438" bIns="45719" rtlCol="0">
            <a:spAutoFit/>
          </a:bodyPr>
          <a:lstStyle/>
          <a:p>
            <a:r>
              <a:rPr lang="en-US" sz="2500" b="1" dirty="0">
                <a:solidFill>
                  <a:srgbClr val="009BD2"/>
                </a:solidFill>
                <a:latin typeface="Arial-Rounded" panose="020B0500000000000000" pitchFamily="34" charset="0"/>
                <a:ea typeface="Arial-Rounded" panose="020B0500000000000000" pitchFamily="34" charset="0"/>
                <a:cs typeface="Arial-Rounded" panose="020B0500000000000000" pitchFamily="34" charset="0"/>
              </a:rPr>
              <a:t>1.</a:t>
            </a:r>
            <a:r>
              <a:rPr lang="vi-VN" sz="2500" dirty="0">
                <a:latin typeface="Arial-Rounded" panose="020B0500000000000000" pitchFamily="34" charset="0"/>
                <a:ea typeface="Arial-Rounded" panose="020B0500000000000000" pitchFamily="34" charset="0"/>
                <a:cs typeface="Arial-Rounded" panose="020B0500000000000000" pitchFamily="34" charset="0"/>
              </a:rPr>
              <a:t> Dựa vào tranh và câu hỏi gợi ý, đoán nội dung của từng tranh.</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579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44695CB-A6C5-8642-8253-33D3ECA4C332}"/>
              </a:ext>
            </a:extLst>
          </p:cNvPr>
          <p:cNvSpPr txBox="1"/>
          <p:nvPr/>
        </p:nvSpPr>
        <p:spPr>
          <a:xfrm>
            <a:off x="2328532" y="14341"/>
            <a:ext cx="5181600" cy="523220"/>
          </a:xfrm>
          <a:prstGeom prst="rect">
            <a:avLst/>
          </a:prstGeom>
          <a:noFill/>
        </p:spPr>
        <p:txBody>
          <a:bodyPr wrap="square" lIns="91438" tIns="45719" rIns="91438" bIns="45719" rtlCol="0">
            <a:spAutoFit/>
          </a:bodyPr>
          <a:lstStyle/>
          <a:p>
            <a:pPr lvl="0" algn="ctr">
              <a:buClr>
                <a:srgbClr val="000000"/>
              </a:buClr>
              <a:defRPr/>
            </a:pPr>
            <a:r>
              <a:rPr lang="en-US"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SỰ TÍCH CÂY KHOAI LANG</a:t>
            </a:r>
            <a:endParaRPr lang="x-none" sz="28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 name="Picture 4">
            <a:extLst>
              <a:ext uri="{FF2B5EF4-FFF2-40B4-BE49-F238E27FC236}">
                <a16:creationId xmlns:a16="http://schemas.microsoft.com/office/drawing/2014/main" xmlns="" id="{D32267EA-13C7-EA46-BAFE-32128352014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38201" y="438150"/>
            <a:ext cx="3908105" cy="2393069"/>
          </a:xfrm>
          <a:prstGeom prst="rect">
            <a:avLst/>
          </a:prstGeom>
        </p:spPr>
      </p:pic>
      <p:pic>
        <p:nvPicPr>
          <p:cNvPr id="6" name="Picture 5">
            <a:extLst>
              <a:ext uri="{FF2B5EF4-FFF2-40B4-BE49-F238E27FC236}">
                <a16:creationId xmlns:a16="http://schemas.microsoft.com/office/drawing/2014/main" xmlns="" id="{8A0CA0D0-156A-DC49-B479-CE6B2AAFB49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739456" y="438792"/>
            <a:ext cx="3833257" cy="2361560"/>
          </a:xfrm>
          <a:prstGeom prst="rect">
            <a:avLst/>
          </a:prstGeom>
        </p:spPr>
      </p:pic>
      <p:pic>
        <p:nvPicPr>
          <p:cNvPr id="7" name="Picture 6">
            <a:extLst>
              <a:ext uri="{FF2B5EF4-FFF2-40B4-BE49-F238E27FC236}">
                <a16:creationId xmlns:a16="http://schemas.microsoft.com/office/drawing/2014/main" xmlns="" id="{11EB6A3B-D422-8A4A-8729-05C0E21599E0}"/>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838201" y="2754463"/>
            <a:ext cx="3918379" cy="2359735"/>
          </a:xfrm>
          <a:prstGeom prst="rect">
            <a:avLst/>
          </a:prstGeom>
        </p:spPr>
      </p:pic>
      <p:pic>
        <p:nvPicPr>
          <p:cNvPr id="8" name="Picture 7">
            <a:extLst>
              <a:ext uri="{FF2B5EF4-FFF2-40B4-BE49-F238E27FC236}">
                <a16:creationId xmlns:a16="http://schemas.microsoft.com/office/drawing/2014/main" xmlns="" id="{759305F6-0AD2-5742-9354-280854486C76}"/>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Lst>
          </a:blip>
          <a:stretch>
            <a:fillRect/>
          </a:stretch>
        </p:blipFill>
        <p:spPr>
          <a:xfrm>
            <a:off x="4807265" y="2713328"/>
            <a:ext cx="3765447" cy="2410267"/>
          </a:xfrm>
          <a:prstGeom prst="rect">
            <a:avLst/>
          </a:prstGeom>
        </p:spPr>
      </p:pic>
      <p:sp>
        <p:nvSpPr>
          <p:cNvPr id="9"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1"/>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12"/>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384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 xmlns:a16="http://schemas.microsoft.com/office/drawing/2014/main" id="{95F887B6-655B-4568-807F-F509DBFC6F6D}"/>
              </a:ext>
            </a:extLst>
          </p:cNvPr>
          <p:cNvGrpSpPr/>
          <p:nvPr/>
        </p:nvGrpSpPr>
        <p:grpSpPr>
          <a:xfrm>
            <a:off x="297658" y="-14763"/>
            <a:ext cx="8547735" cy="4875371"/>
            <a:chOff x="396875" y="-19685"/>
            <a:chExt cx="11396980" cy="6500495"/>
          </a:xfrm>
        </p:grpSpPr>
        <p:sp>
          <p:nvSpPr>
            <p:cNvPr id="24" name="矩形 23">
              <a:extLst>
                <a:ext uri="{FF2B5EF4-FFF2-40B4-BE49-F238E27FC236}">
                  <a16:creationId xmlns="" xmlns:a16="http://schemas.microsoft.com/office/drawing/2014/main" id="{A7F37235-7187-49DA-9388-816E4784806B}"/>
                </a:ext>
              </a:extLst>
            </p:cNvPr>
            <p:cNvSpPr/>
            <p:nvPr/>
          </p:nvSpPr>
          <p:spPr>
            <a:xfrm>
              <a:off x="396875" y="321310"/>
              <a:ext cx="11396980" cy="6159500"/>
            </a:xfrm>
            <a:prstGeom prst="rect">
              <a:avLst/>
            </a:prstGeom>
            <a:solidFill>
              <a:schemeClr val="bg1"/>
            </a:solidFill>
            <a:ln w="34925">
              <a:solidFill>
                <a:srgbClr val="FE895D">
                  <a:alpha val="7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字魂36号-正文宋楷" panose="02000000000000000000" pitchFamily="2" charset="-122"/>
                <a:ea typeface="字魂36号-正文宋楷" panose="02000000000000000000" pitchFamily="2" charset="-122"/>
              </a:endParaRPr>
            </a:p>
          </p:txBody>
        </p:sp>
        <p:sp>
          <p:nvSpPr>
            <p:cNvPr id="25" name="矩形 24">
              <a:extLst>
                <a:ext uri="{FF2B5EF4-FFF2-40B4-BE49-F238E27FC236}">
                  <a16:creationId xmlns="" xmlns:a16="http://schemas.microsoft.com/office/drawing/2014/main" id="{A9705054-85FC-424C-8804-FADB710E1D17}"/>
                </a:ext>
              </a:extLst>
            </p:cNvPr>
            <p:cNvSpPr/>
            <p:nvPr/>
          </p:nvSpPr>
          <p:spPr>
            <a:xfrm>
              <a:off x="3966845" y="-19685"/>
              <a:ext cx="4257675" cy="680697"/>
            </a:xfrm>
            <a:prstGeom prst="rect">
              <a:avLst/>
            </a:prstGeom>
            <a:solidFill>
              <a:srgbClr val="FE8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字魂36号-正文宋楷" panose="02000000000000000000" pitchFamily="2" charset="-122"/>
                <a:ea typeface="字魂36号-正文宋楷" panose="02000000000000000000" pitchFamily="2" charset="-122"/>
              </a:endParaRPr>
            </a:p>
          </p:txBody>
        </p:sp>
      </p:grpSp>
      <p:sp>
        <p:nvSpPr>
          <p:cNvPr id="7"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04" y="182585"/>
            <a:ext cx="3624020" cy="2419449"/>
          </a:xfrm>
          <a:prstGeom prst="rect">
            <a:avLst/>
          </a:prstGeom>
        </p:spPr>
      </p:pic>
      <p:sp>
        <p:nvSpPr>
          <p:cNvPr id="10" name="TextBox 9"/>
          <p:cNvSpPr txBox="1"/>
          <p:nvPr/>
        </p:nvSpPr>
        <p:spPr>
          <a:xfrm>
            <a:off x="430514" y="1071008"/>
            <a:ext cx="3200400" cy="921789"/>
          </a:xfrm>
          <a:prstGeom prst="rect">
            <a:avLst/>
          </a:prstGeom>
          <a:noFill/>
        </p:spPr>
        <p:txBody>
          <a:bodyPr wrap="square" lIns="59408" tIns="29717" rIns="59408" bIns="29717" rtlCol="0">
            <a:spAutoFit/>
          </a:bodyPr>
          <a:lstStyle/>
          <a:p>
            <a:pPr algn="ctr" defTabSz="685392"/>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TRẢ LỜI CÂU HỎI</a:t>
            </a:r>
          </a:p>
          <a:p>
            <a:pPr algn="ctr" defTabSz="685392"/>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05200" y="209550"/>
            <a:ext cx="5267184" cy="4705350"/>
          </a:xfrm>
          <a:prstGeom prst="rect">
            <a:avLst/>
          </a:prstGeom>
        </p:spPr>
      </p:pic>
    </p:spTree>
    <p:extLst>
      <p:ext uri="{BB962C8B-B14F-4D97-AF65-F5344CB8AC3E}">
        <p14:creationId xmlns:p14="http://schemas.microsoft.com/office/powerpoint/2010/main" val="3077880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p:blipFill>
        <p:spPr>
          <a:xfrm>
            <a:off x="1" y="75898"/>
            <a:ext cx="9217951" cy="5193212"/>
          </a:xfrm>
          <a:prstGeom prst="rect">
            <a:avLst/>
          </a:prstGeom>
        </p:spPr>
      </p:pic>
      <p:pic>
        <p:nvPicPr>
          <p:cNvPr id="10" name="Picture 8" descr="Vector Painted Island 2337*1719 Transprent Png Free - Island Vector Png -  (2337x1719) Png Clipart Download">
            <a:extLst>
              <a:ext uri="{FF2B5EF4-FFF2-40B4-BE49-F238E27FC236}">
                <a16:creationId xmlns="" xmlns:a16="http://schemas.microsoft.com/office/drawing/2014/main" id="{C271A9A5-F2A4-4ED9-9FDB-63700F35AD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1841" y="676615"/>
            <a:ext cx="5426869" cy="3991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hips Sticker Challenge on PicsArt">
            <a:extLst>
              <a:ext uri="{FF2B5EF4-FFF2-40B4-BE49-F238E27FC236}">
                <a16:creationId xmlns="" xmlns:a16="http://schemas.microsoft.com/office/drawing/2014/main" id="{70F3D150-7184-4271-B68B-90F0AA1ECF3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81150"/>
            <a:ext cx="3215129" cy="26733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5997" y="133350"/>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GẤU CON DU LỊCH</a:t>
            </a:r>
          </a:p>
        </p:txBody>
      </p:sp>
      <p:sp>
        <p:nvSpPr>
          <p:cNvPr id="6" name="TextBox 1"/>
          <p:cNvSpPr txBox="1"/>
          <p:nvPr/>
        </p:nvSpPr>
        <p:spPr>
          <a:xfrm>
            <a:off x="-2362200" y="706577"/>
            <a:ext cx="2057400" cy="2585320"/>
          </a:xfrm>
          <a:prstGeom prst="rect">
            <a:avLst/>
          </a:prstGeom>
          <a:solidFill>
            <a:schemeClr val="bg1"/>
          </a:solidFill>
        </p:spPr>
        <p:txBody>
          <a:bodyPr wrap="square" lIns="91438" tIns="45719" rIns="91438" bIns="45719" rtlCol="0">
            <a:spAutoFit/>
          </a:bodyPr>
          <a:lstStyle>
            <a:defPPr>
              <a:defRPr lang="en-US"/>
            </a:defPPr>
            <a:lvl1pPr marL="0" algn="l" defTabSz="714329" rtl="0" eaLnBrk="1" latinLnBrk="0" hangingPunct="1">
              <a:defRPr sz="1406" kern="1200">
                <a:solidFill>
                  <a:schemeClr val="tx1"/>
                </a:solidFill>
                <a:latin typeface="+mn-lt"/>
                <a:ea typeface="+mn-ea"/>
                <a:cs typeface="+mn-cs"/>
              </a:defRPr>
            </a:lvl1pPr>
            <a:lvl2pPr marL="357165" algn="l" defTabSz="714329" rtl="0" eaLnBrk="1" latinLnBrk="0" hangingPunct="1">
              <a:defRPr sz="1406" kern="1200">
                <a:solidFill>
                  <a:schemeClr val="tx1"/>
                </a:solidFill>
                <a:latin typeface="+mn-lt"/>
                <a:ea typeface="+mn-ea"/>
                <a:cs typeface="+mn-cs"/>
              </a:defRPr>
            </a:lvl2pPr>
            <a:lvl3pPr marL="714329" algn="l" defTabSz="714329" rtl="0" eaLnBrk="1" latinLnBrk="0" hangingPunct="1">
              <a:defRPr sz="1406" kern="1200">
                <a:solidFill>
                  <a:schemeClr val="tx1"/>
                </a:solidFill>
                <a:latin typeface="+mn-lt"/>
                <a:ea typeface="+mn-ea"/>
                <a:cs typeface="+mn-cs"/>
              </a:defRPr>
            </a:lvl3pPr>
            <a:lvl4pPr marL="1071494" algn="l" defTabSz="714329" rtl="0" eaLnBrk="1" latinLnBrk="0" hangingPunct="1">
              <a:defRPr sz="1406" kern="1200">
                <a:solidFill>
                  <a:schemeClr val="tx1"/>
                </a:solidFill>
                <a:latin typeface="+mn-lt"/>
                <a:ea typeface="+mn-ea"/>
                <a:cs typeface="+mn-cs"/>
              </a:defRPr>
            </a:lvl4pPr>
            <a:lvl5pPr marL="1428659" algn="l" defTabSz="714329" rtl="0" eaLnBrk="1" latinLnBrk="0" hangingPunct="1">
              <a:defRPr sz="1406" kern="1200">
                <a:solidFill>
                  <a:schemeClr val="tx1"/>
                </a:solidFill>
                <a:latin typeface="+mn-lt"/>
                <a:ea typeface="+mn-ea"/>
                <a:cs typeface="+mn-cs"/>
              </a:defRPr>
            </a:lvl5pPr>
            <a:lvl6pPr marL="1785823" algn="l" defTabSz="714329" rtl="0" eaLnBrk="1" latinLnBrk="0" hangingPunct="1">
              <a:defRPr sz="1406" kern="1200">
                <a:solidFill>
                  <a:schemeClr val="tx1"/>
                </a:solidFill>
                <a:latin typeface="+mn-lt"/>
                <a:ea typeface="+mn-ea"/>
                <a:cs typeface="+mn-cs"/>
              </a:defRPr>
            </a:lvl6pPr>
            <a:lvl7pPr marL="2142988" algn="l" defTabSz="714329" rtl="0" eaLnBrk="1" latinLnBrk="0" hangingPunct="1">
              <a:defRPr sz="1406" kern="1200">
                <a:solidFill>
                  <a:schemeClr val="tx1"/>
                </a:solidFill>
                <a:latin typeface="+mn-lt"/>
                <a:ea typeface="+mn-ea"/>
                <a:cs typeface="+mn-cs"/>
              </a:defRPr>
            </a:lvl7pPr>
            <a:lvl8pPr marL="2500152" algn="l" defTabSz="714329" rtl="0" eaLnBrk="1" latinLnBrk="0" hangingPunct="1">
              <a:defRPr sz="1406" kern="1200">
                <a:solidFill>
                  <a:schemeClr val="tx1"/>
                </a:solidFill>
                <a:latin typeface="+mn-lt"/>
                <a:ea typeface="+mn-ea"/>
                <a:cs typeface="+mn-cs"/>
              </a:defRPr>
            </a:lvl8pPr>
            <a:lvl9pPr marL="2857317" algn="l" defTabSz="714329" rtl="0" eaLnBrk="1" latinLnBrk="0" hangingPunct="1">
              <a:defRPr sz="1406" kern="1200">
                <a:solidFill>
                  <a:schemeClr val="tx1"/>
                </a:solidFill>
                <a:latin typeface="+mn-lt"/>
                <a:ea typeface="+mn-ea"/>
                <a:cs typeface="+mn-cs"/>
              </a:defRPr>
            </a:lvl9pPr>
          </a:lstStyle>
          <a:p>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6"/>
              </a:rPr>
              <a:t>https://www.facebook.com/vuhong1972</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hlinkClick r:id="rId7"/>
              </a:rPr>
              <a:t>hongvu7219@gmail.com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47800" y="3685657"/>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598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584</TotalTime>
  <Words>2047</Words>
  <Application>Microsoft Office PowerPoint</Application>
  <PresentationFormat>On-screen Show (16:9)</PresentationFormat>
  <Paragraphs>196</Paragraphs>
  <Slides>29</Slides>
  <Notes>29</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Office Theme</vt:lpstr>
      <vt:lpstr>Office 主题</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MYLAPTOP</cp:lastModifiedBy>
  <cp:revision>38</cp:revision>
  <dcterms:created xsi:type="dcterms:W3CDTF">2021-11-07T07:36:09Z</dcterms:created>
  <dcterms:modified xsi:type="dcterms:W3CDTF">2021-12-05T02:37:14Z</dcterms:modified>
</cp:coreProperties>
</file>