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83" r:id="rId2"/>
    <p:sldId id="259" r:id="rId3"/>
    <p:sldId id="299" r:id="rId4"/>
    <p:sldId id="300" r:id="rId5"/>
    <p:sldId id="266" r:id="rId6"/>
    <p:sldId id="303" r:id="rId7"/>
    <p:sldId id="304" r:id="rId8"/>
    <p:sldId id="298" r:id="rId9"/>
    <p:sldId id="301" r:id="rId10"/>
    <p:sldId id="290" r:id="rId11"/>
    <p:sldId id="293" r:id="rId12"/>
    <p:sldId id="289" r:id="rId13"/>
    <p:sldId id="291" r:id="rId14"/>
    <p:sldId id="292" r:id="rId15"/>
    <p:sldId id="294" r:id="rId16"/>
    <p:sldId id="295" r:id="rId17"/>
    <p:sldId id="305" r:id="rId18"/>
    <p:sldId id="281" r:id="rId19"/>
    <p:sldId id="25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CC"/>
    <a:srgbClr val="0000FF"/>
    <a:srgbClr val="FF7707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7927-BD9B-48CB-95F1-2FA5A0CA57CF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2927-9562-4CDC-A867-CE7B26E57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5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3478F9-CBC3-4B8A-BF59-2B94C93AA722}"/>
              </a:ext>
            </a:extLst>
          </p:cNvPr>
          <p:cNvSpPr/>
          <p:nvPr userDrawn="1"/>
        </p:nvSpPr>
        <p:spPr>
          <a:xfrm>
            <a:off x="11129554" y="0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8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6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2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35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1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7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0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4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4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3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E24A79-612B-4B35-9209-09AB780C8EAA}"/>
              </a:ext>
            </a:extLst>
          </p:cNvPr>
          <p:cNvSpPr/>
          <p:nvPr userDrawn="1"/>
        </p:nvSpPr>
        <p:spPr>
          <a:xfrm>
            <a:off x="11129554" y="0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8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42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F02E162-31B9-4C83-8520-48B4A87B243E}"/>
              </a:ext>
            </a:extLst>
          </p:cNvPr>
          <p:cNvSpPr/>
          <p:nvPr userDrawn="1"/>
        </p:nvSpPr>
        <p:spPr>
          <a:xfrm>
            <a:off x="10833461" y="108653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00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62" r:id="rId29"/>
    <p:sldLayoutId id="2147483661" r:id="rId30"/>
    <p:sldLayoutId id="2147483660" r:id="rId31"/>
    <p:sldLayoutId id="2147483656" r:id="rId32"/>
    <p:sldLayoutId id="2147483657" r:id="rId33"/>
    <p:sldLayoutId id="2147483658" r:id="rId34"/>
    <p:sldLayoutId id="2147483659" r:id="rId35"/>
    <p:sldLayoutId id="214748368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3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5.png"/><Relationship Id="rId7" Type="http://schemas.openxmlformats.org/officeDocument/2006/relationships/slide" Target="slide15.xml"/><Relationship Id="rId12" Type="http://schemas.microsoft.com/office/2007/relationships/hdphoto" Target="../media/hdphoto2.wdp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20" Type="http://schemas.openxmlformats.org/officeDocument/2006/relationships/slide" Target="slide17.xml"/><Relationship Id="rId1" Type="http://schemas.microsoft.com/office/2007/relationships/media" Target="../media/media1.mp3"/><Relationship Id="rId6" Type="http://schemas.openxmlformats.org/officeDocument/2006/relationships/image" Target="../media/image38.gif"/><Relationship Id="rId11" Type="http://schemas.openxmlformats.org/officeDocument/2006/relationships/image" Target="../media/image42.png"/><Relationship Id="rId5" Type="http://schemas.openxmlformats.org/officeDocument/2006/relationships/image" Target="../media/image40.gif"/><Relationship Id="rId15" Type="http://schemas.microsoft.com/office/2007/relationships/hdphoto" Target="../media/hdphoto3.wdp"/><Relationship Id="rId10" Type="http://schemas.openxmlformats.org/officeDocument/2006/relationships/slide" Target="slide14.xml"/><Relationship Id="rId19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1.wdp"/><Relationship Id="rId14" Type="http://schemas.openxmlformats.org/officeDocument/2006/relationships/image" Target="../media/image43.png"/><Relationship Id="rId22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7.wmf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7.wmf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47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6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10" Type="http://schemas.openxmlformats.org/officeDocument/2006/relationships/image" Target="../media/image47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27.png"/><Relationship Id="rId18" Type="http://schemas.openxmlformats.org/officeDocument/2006/relationships/image" Target="../media/image22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6.png"/><Relationship Id="rId17" Type="http://schemas.openxmlformats.org/officeDocument/2006/relationships/image" Target="../media/image21.wmf"/><Relationship Id="rId2" Type="http://schemas.openxmlformats.org/officeDocument/2006/relationships/control" Target="../activeX/activeX1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5.png"/><Relationship Id="rId5" Type="http://schemas.openxmlformats.org/officeDocument/2006/relationships/control" Target="../activeX/activeX4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control" Target="../activeX/activeX3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89309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081567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1C791-5982-4442-9A94-16B8E7003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3494250" y="1228006"/>
            <a:ext cx="77833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6B8F1C5-B68A-4687-9EAC-04ABBF382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DB4D205-6DB5-49D4-A1C4-7F3C1EF9E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5926" y="586373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17C8078-DB54-47AA-96CC-E21518DFCF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436" y="578779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E6D31E3-1EFE-4138-AB28-A2EF53B76E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3 = ?</a:t>
              </a:r>
            </a:p>
          </p:txBody>
        </p:sp>
      </p:grpSp>
      <p:pic>
        <p:nvPicPr>
          <p:cNvPr id="2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2587AED-6B89-4278-B779-BD5D3D53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4782" y="5721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91"/>
            <a:ext cx="12192000" cy="677463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23820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4196" y="3378222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29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104133" y="25682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54498" y="3826019"/>
            <a:ext cx="7154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CF268-0E8C-45DF-B1EB-7DED73586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77924" y="1215479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178214"/>
                <a:ext cx="560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F90B31CA-C76C-4FB0-BC5B-8AA72ECF89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FFC29ED4-DC15-4044-8F94-B2A3849F3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8" name="图片 15" descr="a05684f714522ad77246dba9447411ba">
            <a:extLst>
              <a:ext uri="{FF2B5EF4-FFF2-40B4-BE49-F238E27FC236}">
                <a16:creationId xmlns:a16="http://schemas.microsoft.com/office/drawing/2014/main" id="{7E1620E4-3F7E-449F-929A-F66E67F77A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9" name="图片 2" descr="觅元素584a989cd6c5a">
            <a:extLst>
              <a:ext uri="{FF2B5EF4-FFF2-40B4-BE49-F238E27FC236}">
                <a16:creationId xmlns:a16="http://schemas.microsoft.com/office/drawing/2014/main" id="{477EB64E-8FBF-4141-9896-E7D6A1764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8F67876-5A52-43B2-A12E-64D5D85E0D17}"/>
              </a:ext>
            </a:extLst>
          </p:cNvPr>
          <p:cNvSpPr txBox="1"/>
          <p:nvPr/>
        </p:nvSpPr>
        <p:spPr>
          <a:xfrm>
            <a:off x="4876138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 THỰC HÀNH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A1023D60-8FB1-47FC-AABA-5AFC426C5C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DB72E-9517-44BE-8B85-E93C3C37A6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3868050" y="302095"/>
            <a:ext cx="4068342" cy="620652"/>
            <a:chOff x="-3369817" y="382608"/>
            <a:chExt cx="3996328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3996328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58197" y="1869597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71490" y="1859637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6 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10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328291" y="4070054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5 = 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EFE9DCC-067A-406F-B3AE-8E29549609FB}"/>
              </a:ext>
            </a:extLst>
          </p:cNvPr>
          <p:cNvSpPr txBox="1"/>
          <p:nvPr/>
        </p:nvSpPr>
        <p:spPr>
          <a:xfrm>
            <a:off x="3733449" y="1115387"/>
            <a:ext cx="12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85E46A-4F06-4215-83DB-5F697A9F9751}"/>
              </a:ext>
            </a:extLst>
          </p:cNvPr>
          <p:cNvSpPr txBox="1"/>
          <p:nvPr/>
        </p:nvSpPr>
        <p:spPr>
          <a:xfrm>
            <a:off x="4398791" y="1114575"/>
            <a:ext cx="353760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 kg x 4 = 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A8906-42A3-4F3D-92AB-D251122F520F}"/>
              </a:ext>
            </a:extLst>
          </p:cNvPr>
          <p:cNvSpPr txBox="1"/>
          <p:nvPr/>
        </p:nvSpPr>
        <p:spPr>
          <a:xfrm>
            <a:off x="7038262" y="1105910"/>
            <a:ext cx="1122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8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386" name="TextBox5" r:id="rId2" imgW="1143000" imgH="495360"/>
        </mc:Choice>
        <mc:Fallback>
          <p:control name="TextBox5" r:id="rId2" imgW="1143000" imgH="495360">
            <p:pic>
              <p:nvPicPr>
                <p:cNvPr id="74" name="TextBox5">
                  <a:extLst>
                    <a:ext uri="{FF2B5EF4-FFF2-40B4-BE49-F238E27FC236}">
                      <a16:creationId xmlns:a16="http://schemas.microsoft.com/office/drawing/2014/main" id="{24804180-D56F-4A8F-8494-39E9AC1CAA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43488" y="2340999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87" name="TextBox1" r:id="rId3" imgW="1143000" imgH="495360"/>
        </mc:Choice>
        <mc:Fallback>
          <p:control name="TextBox1" r:id="rId3" imgW="1143000" imgH="495360">
            <p:pic>
              <p:nvPicPr>
                <p:cNvPr id="78" name="TextBox1">
                  <a:extLst>
                    <a:ext uri="{FF2B5EF4-FFF2-40B4-BE49-F238E27FC236}">
                      <a16:creationId xmlns:a16="http://schemas.microsoft.com/office/drawing/2014/main" id="{4D124249-BDFD-454B-8A55-173CE56DB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56207" y="3001396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88" name="TextBox2" r:id="rId4" imgW="1238400" imgH="495360"/>
        </mc:Choice>
        <mc:Fallback>
          <p:control name="TextBox2" r:id="rId4" imgW="1238400" imgH="495360">
            <p:pic>
              <p:nvPicPr>
                <p:cNvPr id="79" name="TextBox2">
                  <a:extLst>
                    <a:ext uri="{FF2B5EF4-FFF2-40B4-BE49-F238E27FC236}">
                      <a16:creationId xmlns:a16="http://schemas.microsoft.com/office/drawing/2014/main" id="{88CD59DF-C850-45F8-8BF0-FBBA8A22D6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74140" y="2371215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89" name="TextBox3" r:id="rId5" imgW="1238400" imgH="495360"/>
        </mc:Choice>
        <mc:Fallback>
          <p:control name="TextBox3" r:id="rId5" imgW="1238400" imgH="495360">
            <p:pic>
              <p:nvPicPr>
                <p:cNvPr id="80" name="TextBox3">
                  <a:extLst>
                    <a:ext uri="{FF2B5EF4-FFF2-40B4-BE49-F238E27FC236}">
                      <a16:creationId xmlns:a16="http://schemas.microsoft.com/office/drawing/2014/main" id="{0E9631CA-5492-48C9-96C4-FC224C5009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74139" y="3001396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0" name="TextBox4" r:id="rId6" imgW="990720" imgH="495360"/>
        </mc:Choice>
        <mc:Fallback>
          <p:control name="TextBox4" r:id="rId6" imgW="990720" imgH="495360">
            <p:pic>
              <p:nvPicPr>
                <p:cNvPr id="81" name="TextBox4">
                  <a:extLst>
                    <a:ext uri="{FF2B5EF4-FFF2-40B4-BE49-F238E27FC236}">
                      <a16:creationId xmlns:a16="http://schemas.microsoft.com/office/drawing/2014/main" id="{CA29683F-08ED-4E0B-96ED-0183B4B7E7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52044" y="4555515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1" name="TextBox6" r:id="rId7" imgW="990720" imgH="495360"/>
        </mc:Choice>
        <mc:Fallback>
          <p:control name="TextBox6" r:id="rId7" imgW="990720" imgH="495360">
            <p:pic>
              <p:nvPicPr>
                <p:cNvPr id="83" name="TextBox6">
                  <a:extLst>
                    <a:ext uri="{FF2B5EF4-FFF2-40B4-BE49-F238E27FC236}">
                      <a16:creationId xmlns:a16="http://schemas.microsoft.com/office/drawing/2014/main" id="{323346F9-9CB9-48B8-B05F-90C00187DA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52044" y="5163812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D1CB89-42B4-4402-9A6B-853EFF0FD8DD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1D1916-346A-441B-B76C-C618AFD53DC6}"/>
              </a:ext>
            </a:extLst>
          </p:cNvPr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D72944-F3A6-41E9-B207-ADB3C33946EB}"/>
              </a:ext>
            </a:extLst>
          </p:cNvPr>
          <p:cNvGrpSpPr/>
          <p:nvPr/>
        </p:nvGrpSpPr>
        <p:grpSpPr>
          <a:xfrm>
            <a:off x="1696481" y="314925"/>
            <a:ext cx="9336185" cy="693745"/>
            <a:chOff x="1341122" y="338485"/>
            <a:chExt cx="8728428" cy="827349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B7D506B-9863-43A2-8EC3-906E28B22C07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6009B9-B172-491C-A0CF-702B5C08C383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FF1DDB5-5F1D-44B9-9743-086C4EEC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3" t="218" r="915" b="30977"/>
          <a:stretch/>
        </p:blipFill>
        <p:spPr>
          <a:xfrm>
            <a:off x="7173268" y="1160311"/>
            <a:ext cx="3859399" cy="18647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2226FB-9D84-4085-B424-A498E2D7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" t="22957" r="6640" b="33039"/>
          <a:stretch/>
        </p:blipFill>
        <p:spPr>
          <a:xfrm>
            <a:off x="685831" y="1506443"/>
            <a:ext cx="4868663" cy="1585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D38EBB-A66A-4535-B632-F4A38C33086A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8BC1B5C-0CED-4B03-B796-0C7F325BBC68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689969-DC8E-4FB5-A4AF-1FE140D50F14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278527A-A1D1-4055-A6F8-9760A7E58AC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744C1DC-8235-4A80-AE00-B2AC36DEE280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9B02EDC-6835-4E3D-8CD9-801B716085F0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A1498F4-59F8-40F8-8813-347B67E272C1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374E447-3C48-4A73-8059-6F6AD2EAFCE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F92CF75-1597-4DF4-944A-9C5FA27797C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40A1B2-740D-4131-B0BC-DBAABDA03171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190BB18-FC55-4ACD-B65A-EEEDEA35031E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DFFC15F-12E7-4455-9658-DA1C9118B4AB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3494A11-4A14-445E-B1F9-984C756E2C6B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A7808A2-8267-4CEA-AC3C-4D0407DC7C66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1F28E9A-1978-4C7F-931B-1BCA72B5BB6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4848AE-2512-4604-8DC6-7AC8783D8583}"/>
              </a:ext>
            </a:extLst>
          </p:cNvPr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9FDE79-5DD3-4434-B694-798DA5325C60}"/>
              </a:ext>
            </a:extLst>
          </p:cNvPr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F0AAFFC-5308-48D5-AA90-98A4EC21F842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39DD19-EA80-40B4-929A-5EB4331676A8}"/>
              </a:ext>
            </a:extLst>
          </p:cNvPr>
          <p:cNvSpPr txBox="1"/>
          <p:nvPr/>
        </p:nvSpPr>
        <p:spPr>
          <a:xfrm>
            <a:off x="603488" y="4265052"/>
            <a:ext cx="5301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 x 5 = 10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610467-712F-473F-854D-DB42F105C3EB}"/>
              </a:ext>
            </a:extLst>
          </p:cNvPr>
          <p:cNvSpPr txBox="1"/>
          <p:nvPr/>
        </p:nvSpPr>
        <p:spPr>
          <a:xfrm>
            <a:off x="6287033" y="4244768"/>
            <a:ext cx="5828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 x 3 = 6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6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DA8FF-1970-4711-94B1-B79016A2B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1905663" y="3429000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1244358" y="3429000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3A0F8-1F41-4C6B-8570-35DFCAF5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0" y="0"/>
            <a:ext cx="12192000" cy="6390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93F1CA7-61AB-4472-ADFD-13E592BBF7BC}"/>
              </a:ext>
            </a:extLst>
          </p:cNvPr>
          <p:cNvGrpSpPr/>
          <p:nvPr/>
        </p:nvGrpSpPr>
        <p:grpSpPr>
          <a:xfrm>
            <a:off x="1584960" y="381000"/>
            <a:ext cx="9296400" cy="5747657"/>
            <a:chOff x="2413047" y="1395549"/>
            <a:chExt cx="8136801" cy="48649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9D8FA7-9813-44D6-9C0B-04E6DAE3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47" y="1395549"/>
              <a:ext cx="8136801" cy="48649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40986B-C0EA-461B-BED9-21D8476D7A58}"/>
                </a:ext>
              </a:extLst>
            </p:cNvPr>
            <p:cNvSpPr/>
            <p:nvPr/>
          </p:nvSpPr>
          <p:spPr>
            <a:xfrm>
              <a:off x="2469177" y="1468549"/>
              <a:ext cx="2779439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369D8E-F0E1-4707-AF62-E73C7DE3334D}"/>
              </a:ext>
            </a:extLst>
          </p:cNvPr>
          <p:cNvSpPr/>
          <p:nvPr/>
        </p:nvSpPr>
        <p:spPr>
          <a:xfrm>
            <a:off x="4146052" y="173417"/>
            <a:ext cx="4068342" cy="620652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7D8E2-297B-47BB-AF9A-2F8572CE194B}"/>
              </a:ext>
            </a:extLst>
          </p:cNvPr>
          <p:cNvGrpSpPr/>
          <p:nvPr/>
        </p:nvGrpSpPr>
        <p:grpSpPr>
          <a:xfrm>
            <a:off x="3765052" y="73857"/>
            <a:ext cx="762000" cy="731520"/>
            <a:chOff x="4439920" y="965200"/>
            <a:chExt cx="762000" cy="7315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E86AAF-7BD5-4902-B035-09568F8DB11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4D7B0B-E519-44EE-A9EE-59CE4D6E85F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66934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550</Words>
  <Application>Microsoft Office PowerPoint</Application>
  <PresentationFormat>Widescreen</PresentationFormat>
  <Paragraphs>169</Paragraphs>
  <Slides>19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Microsoft YaHei</vt:lpstr>
      <vt:lpstr>.VnBlack</vt:lpstr>
      <vt:lpstr>.VnBodoniH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Tuần 20 Bài 55: Bảng nhân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146</cp:revision>
  <dcterms:created xsi:type="dcterms:W3CDTF">2021-07-12T03:44:38Z</dcterms:created>
  <dcterms:modified xsi:type="dcterms:W3CDTF">2022-01-20T09:20:15Z</dcterms:modified>
</cp:coreProperties>
</file>