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584" r:id="rId3"/>
    <p:sldId id="299" r:id="rId4"/>
    <p:sldId id="300" r:id="rId5"/>
    <p:sldId id="295" r:id="rId6"/>
    <p:sldId id="303" r:id="rId7"/>
    <p:sldId id="267" r:id="rId8"/>
    <p:sldId id="298" r:id="rId9"/>
    <p:sldId id="301" r:id="rId10"/>
    <p:sldId id="304" r:id="rId11"/>
    <p:sldId id="305" r:id="rId12"/>
    <p:sldId id="379" r:id="rId13"/>
    <p:sldId id="380" r:id="rId14"/>
    <p:sldId id="381" r:id="rId15"/>
    <p:sldId id="383" r:id="rId16"/>
    <p:sldId id="260" r:id="rId17"/>
    <p:sldId id="261" r:id="rId18"/>
    <p:sldId id="384" r:id="rId19"/>
    <p:sldId id="382" r:id="rId20"/>
    <p:sldId id="265" r:id="rId21"/>
    <p:sldId id="288" r:id="rId22"/>
    <p:sldId id="281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EECBA"/>
    <a:srgbClr val="969696"/>
    <a:srgbClr val="00FF00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CB535-12CD-42EC-B090-042BAA50B65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A8200-8DD4-4B67-89E3-D6C55AC40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8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2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5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CB8E4F-0A6B-4E83-B934-8BD28B6B8E28}"/>
              </a:ext>
            </a:extLst>
          </p:cNvPr>
          <p:cNvSpPr/>
          <p:nvPr userDrawn="1"/>
        </p:nvSpPr>
        <p:spPr>
          <a:xfrm>
            <a:off x="11155680" y="0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02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5BC21E-4A05-41FA-AC1A-38563B79E919}"/>
              </a:ext>
            </a:extLst>
          </p:cNvPr>
          <p:cNvSpPr/>
          <p:nvPr userDrawn="1"/>
        </p:nvSpPr>
        <p:spPr>
          <a:xfrm>
            <a:off x="10903652" y="87188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6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FDFFA9-1482-4DF4-A114-599E7804A39D}"/>
              </a:ext>
            </a:extLst>
          </p:cNvPr>
          <p:cNvSpPr/>
          <p:nvPr userDrawn="1"/>
        </p:nvSpPr>
        <p:spPr>
          <a:xfrm>
            <a:off x="11155680" y="0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649" r:id="rId7"/>
    <p:sldLayoutId id="2147483655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6.xml"/><Relationship Id="rId1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slide" Target="slide1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" Target="slide20.xml"/><Relationship Id="rId15" Type="http://schemas.openxmlformats.org/officeDocument/2006/relationships/slide" Target="slide19.xml"/><Relationship Id="rId10" Type="http://schemas.openxmlformats.org/officeDocument/2006/relationships/image" Target="../media/image37.png"/><Relationship Id="rId19" Type="http://schemas.openxmlformats.org/officeDocument/2006/relationships/slide" Target="slide15.xml"/><Relationship Id="rId4" Type="http://schemas.openxmlformats.org/officeDocument/2006/relationships/image" Target="../media/image45.jpg"/><Relationship Id="rId9" Type="http://schemas.openxmlformats.org/officeDocument/2006/relationships/image" Target="../media/image36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25.png"/><Relationship Id="rId18" Type="http://schemas.openxmlformats.org/officeDocument/2006/relationships/image" Target="../media/image20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4.png"/><Relationship Id="rId17" Type="http://schemas.openxmlformats.org/officeDocument/2006/relationships/image" Target="../media/image19.wmf"/><Relationship Id="rId2" Type="http://schemas.openxmlformats.org/officeDocument/2006/relationships/control" Target="../activeX/activeX1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3.png"/><Relationship Id="rId5" Type="http://schemas.openxmlformats.org/officeDocument/2006/relationships/control" Target="../activeX/activeX4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227540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219798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E7D9F-D91F-4D39-87D4-AD26B0B33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F1D94C-6D77-465D-86D4-7A83BCC46F51}"/>
              </a:ext>
            </a:extLst>
          </p:cNvPr>
          <p:cNvGrpSpPr/>
          <p:nvPr/>
        </p:nvGrpSpPr>
        <p:grpSpPr>
          <a:xfrm>
            <a:off x="0" y="184464"/>
            <a:ext cx="12156429" cy="731520"/>
            <a:chOff x="3426121" y="129291"/>
            <a:chExt cx="11008337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5369D8E-F0E1-4707-AF62-E73C7DE3334D}"/>
                </a:ext>
              </a:extLst>
            </p:cNvPr>
            <p:cNvSpPr/>
            <p:nvPr/>
          </p:nvSpPr>
          <p:spPr>
            <a:xfrm>
              <a:off x="3548041" y="129291"/>
              <a:ext cx="10886417" cy="62065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5 x 5; 5 x 7.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87D8E2-297B-47BB-AF9A-2F8572CE194B}"/>
                </a:ext>
              </a:extLst>
            </p:cNvPr>
            <p:cNvGrpSpPr/>
            <p:nvPr/>
          </p:nvGrpSpPr>
          <p:grpSpPr>
            <a:xfrm>
              <a:off x="3426121" y="129291"/>
              <a:ext cx="762000" cy="731520"/>
              <a:chOff x="4100989" y="1020634"/>
              <a:chExt cx="762000" cy="7315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CE86AAF-7BD5-4902-B035-09568F8DB119}"/>
                  </a:ext>
                </a:extLst>
              </p:cNvPr>
              <p:cNvSpPr/>
              <p:nvPr/>
            </p:nvSpPr>
            <p:spPr>
              <a:xfrm>
                <a:off x="4100989" y="1020634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4D7B0B-E519-44EE-A9EE-59CE4D6E85F2}"/>
                  </a:ext>
                </a:extLst>
              </p:cNvPr>
              <p:cNvSpPr/>
              <p:nvPr/>
            </p:nvSpPr>
            <p:spPr>
              <a:xfrm>
                <a:off x="4222909" y="1173034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596B69-790F-4F59-99B9-CF28036F4058}"/>
              </a:ext>
            </a:extLst>
          </p:cNvPr>
          <p:cNvGrpSpPr/>
          <p:nvPr/>
        </p:nvGrpSpPr>
        <p:grpSpPr>
          <a:xfrm>
            <a:off x="898132" y="2988734"/>
            <a:ext cx="752263" cy="620652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D1D502-2444-4FC7-8455-0076A469C93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BFEB1B-F814-4BDA-900B-A0BA40A42CE1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B13B54-C106-4085-AE89-14BB7BE1A052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43F7FDE-AD65-4D79-97A0-3C3E03464CEB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FE3560-270D-489B-AFC7-D9953F3E3F7F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7138B8-1A74-40A2-8E23-39BBA09690BA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28DE40-E1FF-4129-A95B-7A99A478C586}"/>
              </a:ext>
            </a:extLst>
          </p:cNvPr>
          <p:cNvSpPr txBox="1"/>
          <p:nvPr/>
        </p:nvSpPr>
        <p:spPr>
          <a:xfrm>
            <a:off x="796744" y="4438423"/>
            <a:ext cx="5343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5 x 5 = 25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56439D-6D5C-4A53-BC9B-0AD899235F86}"/>
              </a:ext>
            </a:extLst>
          </p:cNvPr>
          <p:cNvGrpSpPr/>
          <p:nvPr/>
        </p:nvGrpSpPr>
        <p:grpSpPr>
          <a:xfrm>
            <a:off x="1849283" y="2988734"/>
            <a:ext cx="752263" cy="620652"/>
            <a:chOff x="3796748" y="1868557"/>
            <a:chExt cx="735495" cy="70559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3AE1EA-7184-426D-B032-A465B4C26C7A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1B8F300-C5E9-4287-A297-3FB306E8CC0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22510D-850D-4B19-9D04-77423D8967C8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376FA2-98F7-487B-B902-9F84564F2B43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27D90CD-281D-40D6-9490-1D6B1EB541E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F681BD-5423-4768-9F90-47170B69BADA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AB3C54-EDB9-48AA-B976-419E150F83A3}"/>
              </a:ext>
            </a:extLst>
          </p:cNvPr>
          <p:cNvGrpSpPr/>
          <p:nvPr/>
        </p:nvGrpSpPr>
        <p:grpSpPr>
          <a:xfrm>
            <a:off x="2800434" y="2988734"/>
            <a:ext cx="752263" cy="620652"/>
            <a:chOff x="3796748" y="1868557"/>
            <a:chExt cx="735495" cy="70559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867DA9-1AFF-4CCC-B80F-8B7AECA8EFB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2F921F-54AB-412E-8526-0003DADA8F15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040ABB-A75A-45A3-A6D6-0F67F8F5D675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7D0C338-E3F5-48F9-AC40-10175C56D5FF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CE0A54-644D-4C2B-B0A3-7AC7D5EAEF4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54F89B-3553-431B-9213-44D953EF5BA8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9E8744-E37A-46F8-980E-A21D4B258E55}"/>
              </a:ext>
            </a:extLst>
          </p:cNvPr>
          <p:cNvGrpSpPr/>
          <p:nvPr/>
        </p:nvGrpSpPr>
        <p:grpSpPr>
          <a:xfrm>
            <a:off x="3751585" y="2988734"/>
            <a:ext cx="752263" cy="620652"/>
            <a:chOff x="3796748" y="1868557"/>
            <a:chExt cx="735495" cy="70559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BF1AF6D-CFDB-4A1C-AE7D-AB4BCB325CA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DE4B56-14D7-4736-AE72-67703A1D8286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C414A14-ADA3-421D-813D-7E690A7A7EA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5A4BECB-D12C-4241-8BC8-C419081B3B3C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5609D8-F003-4507-9D80-3D2BE28B18A5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E7BA2F4-456D-4C66-9F85-04618D1788F8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EBEA74-CA64-4DB0-BDA6-EF6A1E64397D}"/>
              </a:ext>
            </a:extLst>
          </p:cNvPr>
          <p:cNvGrpSpPr/>
          <p:nvPr/>
        </p:nvGrpSpPr>
        <p:grpSpPr>
          <a:xfrm>
            <a:off x="4702736" y="2988734"/>
            <a:ext cx="752263" cy="620652"/>
            <a:chOff x="3796748" y="1868557"/>
            <a:chExt cx="735495" cy="70559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4F1ED9F-A700-4EBC-81A3-9A3B6CAEC61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09D6AE-31E5-4CE8-84F7-B5C4AFC1172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901969-24CC-4CF6-9A79-5ED05BAC240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1D49A6E-7164-4D0D-BBF5-C7A93A2253E2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ABEBE3-D790-416F-BEF8-67615C82624A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3D9BCC6-EAAA-495B-980D-1C82123BA3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516D3E-A1D5-45F0-A3CB-E97A5ADA9514}"/>
              </a:ext>
            </a:extLst>
          </p:cNvPr>
          <p:cNvSpPr/>
          <p:nvPr/>
        </p:nvSpPr>
        <p:spPr>
          <a:xfrm>
            <a:off x="2485920" y="1539046"/>
            <a:ext cx="1544287" cy="6206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5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74C679-7EE0-46D6-97F6-EB4F6F7C7221}"/>
              </a:ext>
            </a:extLst>
          </p:cNvPr>
          <p:cNvSpPr/>
          <p:nvPr/>
        </p:nvSpPr>
        <p:spPr>
          <a:xfrm>
            <a:off x="8224273" y="1465469"/>
            <a:ext cx="1544287" cy="6206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7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0B527B-AA97-40D4-9672-577746629D85}"/>
              </a:ext>
            </a:extLst>
          </p:cNvPr>
          <p:cNvGrpSpPr/>
          <p:nvPr/>
        </p:nvGrpSpPr>
        <p:grpSpPr>
          <a:xfrm>
            <a:off x="7231744" y="2524261"/>
            <a:ext cx="752263" cy="620652"/>
            <a:chOff x="3796748" y="1868557"/>
            <a:chExt cx="735495" cy="70559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67BB87-75BA-4268-97E8-36019320D3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D17B957-4DC8-4E09-841A-2B8DB16D6983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84DA24-2156-40B4-A406-518B0A88B7E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E36FF90-156B-4D86-9E42-FDD379F1C283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81F4549-D16A-4FBA-8FA5-E8A3283243D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8489E2B-3492-4F51-A9B7-91DEBC1956FF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27594-D65A-4FC5-952E-C7238AD64A28}"/>
              </a:ext>
            </a:extLst>
          </p:cNvPr>
          <p:cNvGrpSpPr/>
          <p:nvPr/>
        </p:nvGrpSpPr>
        <p:grpSpPr>
          <a:xfrm>
            <a:off x="8182895" y="2524261"/>
            <a:ext cx="752263" cy="620652"/>
            <a:chOff x="3796748" y="1868557"/>
            <a:chExt cx="735495" cy="70559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149945C-7413-4580-BA71-7102610E4E8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845FA46-EDCD-41CF-82A9-66259E2AD674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607D2F0-1548-4DAB-8456-B7ED35E290A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42EF9F6-09B0-4D16-BF4F-A958190FBCF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6051A68-D024-4BEB-BCCA-EC7C03E7338A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FA88E00-9B81-443C-9CD7-B31CD58C7200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EC4321-A82B-44AD-9543-F096F5396889}"/>
              </a:ext>
            </a:extLst>
          </p:cNvPr>
          <p:cNvGrpSpPr/>
          <p:nvPr/>
        </p:nvGrpSpPr>
        <p:grpSpPr>
          <a:xfrm>
            <a:off x="9134046" y="2524261"/>
            <a:ext cx="752263" cy="620652"/>
            <a:chOff x="3796748" y="1868557"/>
            <a:chExt cx="735495" cy="70559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5D57437-64AD-4276-BBC2-399400FEF7D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F958091-87C2-4DBE-BE8C-2C11A0E7F269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10D4FF3-9F19-4C95-B056-4219BF73BCA7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AED7086-D885-4C4C-9498-A307AEFEF900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5895F13-4D26-45C9-BA91-6E8D30F4688B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3F94421-2C1E-4ECC-A0FB-1C245F301A25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E0E98F-7060-4281-8330-B47515684B0E}"/>
              </a:ext>
            </a:extLst>
          </p:cNvPr>
          <p:cNvGrpSpPr/>
          <p:nvPr/>
        </p:nvGrpSpPr>
        <p:grpSpPr>
          <a:xfrm>
            <a:off x="10085197" y="2524261"/>
            <a:ext cx="752263" cy="620652"/>
            <a:chOff x="3796748" y="1868557"/>
            <a:chExt cx="735495" cy="705592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84A393E-17B1-4684-828E-77B11F4AC9D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CC5932C-8A10-43FD-A2B3-F05424ECAA27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D82EE95-CD91-4E1E-BBBF-7DC225F731F1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F5213FC-1F1A-4440-940F-6E606DB4A80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6601FE7-9C77-4C96-8E15-3A61C5A20E1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8302572-498F-462F-8F13-575BA7A0F4FF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78DC695-FBB9-4290-A164-3F42B4E0325B}"/>
              </a:ext>
            </a:extLst>
          </p:cNvPr>
          <p:cNvGrpSpPr/>
          <p:nvPr/>
        </p:nvGrpSpPr>
        <p:grpSpPr>
          <a:xfrm>
            <a:off x="7654526" y="3369810"/>
            <a:ext cx="752263" cy="620652"/>
            <a:chOff x="3796748" y="1868557"/>
            <a:chExt cx="735495" cy="70559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09E6A67-CE94-44A6-834A-260599B32E0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BB62C38-7010-4727-A70B-7AB62FDC96C6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54CB216-ED43-4A9D-AD75-52F4D573BE0A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8521272-604A-4AA6-AEFB-53B92ECB11E2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1BE186E-C026-4D83-A068-5AD05509C47B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9ECEF8F-E3FA-46C4-BECD-7FD945D1A432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DAE6824-48A3-4B38-97EE-69A69399BA87}"/>
              </a:ext>
            </a:extLst>
          </p:cNvPr>
          <p:cNvGrpSpPr/>
          <p:nvPr/>
        </p:nvGrpSpPr>
        <p:grpSpPr>
          <a:xfrm>
            <a:off x="8635146" y="3367126"/>
            <a:ext cx="752263" cy="620652"/>
            <a:chOff x="3796748" y="1868557"/>
            <a:chExt cx="735495" cy="70559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B84F626-0DEB-483F-BC5C-BD0979462A52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A1A5670-28FA-45E6-B81E-99F73726B4AC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D63EA17-DB84-4B64-A879-84BF452AB3D4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7A2F11A-99F3-4EC3-8985-C3E9E0761DD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F133AE8-EBE3-4E2B-A932-3175858A703F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2C34EE-3714-47E5-AB27-E6C256112972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ED3A411-1405-4EAE-8873-BA0A1F28A065}"/>
              </a:ext>
            </a:extLst>
          </p:cNvPr>
          <p:cNvGrpSpPr/>
          <p:nvPr/>
        </p:nvGrpSpPr>
        <p:grpSpPr>
          <a:xfrm>
            <a:off x="9586297" y="3367126"/>
            <a:ext cx="752263" cy="620652"/>
            <a:chOff x="3796748" y="1868557"/>
            <a:chExt cx="735495" cy="70559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C8753D-BBBB-45E9-9B84-BAF772AA019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DA2B679-2ABE-4BD7-BC9D-54D24C89005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D301DA2-9C84-4074-8333-65983FA372B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18CB400-0B25-45BF-93B0-3EE88C1511D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F6959D6-7EB4-4D5B-A765-674B56BF74F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2844015-2126-4F27-818B-CEAAC4108660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C6B41EE7-740D-4877-81B0-E6BC63A64A3A}"/>
              </a:ext>
            </a:extLst>
          </p:cNvPr>
          <p:cNvSpPr txBox="1"/>
          <p:nvPr/>
        </p:nvSpPr>
        <p:spPr>
          <a:xfrm>
            <a:off x="6556250" y="4438424"/>
            <a:ext cx="5343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5 x 7 = 35</a:t>
            </a:r>
          </a:p>
        </p:txBody>
      </p:sp>
    </p:spTree>
    <p:extLst>
      <p:ext uri="{BB962C8B-B14F-4D97-AF65-F5344CB8AC3E}">
        <p14:creationId xmlns:p14="http://schemas.microsoft.com/office/powerpoint/2010/main" val="229912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01267" y="3258946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77691" y="2279357"/>
            <a:ext cx="2681573" cy="4173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104166" y="3924529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9" y="2601615"/>
            <a:ext cx="1575390" cy="3432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46" y="3164022"/>
            <a:ext cx="1710199" cy="2761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73" y="2797815"/>
            <a:ext cx="1817806" cy="3024242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405083" y="59197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470432" y="5901375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40817" y="5718431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44B2A7-5CB7-4A9B-97C8-60FF646190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65" y="2057410"/>
            <a:ext cx="1536919" cy="3091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3287FA-9D4C-4CA6-99E5-2767B1760C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sp>
        <p:nvSpPr>
          <p:cNvPr id="17" name="Rounded 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E8971A0C-745D-498E-8AAA-AFDCB97EB0CD}"/>
              </a:ext>
            </a:extLst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100600B9-06C9-4DF3-971D-28189C28EDC1}"/>
              </a:ext>
            </a:extLst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1081 -0.98866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0547 -0.99213 " pathEditMode="relative" rAng="0" ptsTypes="AA">
                                      <p:cBhvr>
                                        <p:cTn id="6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104 -0.96829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101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06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54C97-6D12-4C14-9672-AFBCEB604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4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693135" y="3075651"/>
            <a:ext cx="1547864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3C2CAD-7FD3-4ABF-A3AF-12ECFB0E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7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0349" y="3075650"/>
            <a:ext cx="1493436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47AED8-0492-4CA1-BA23-24812588E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5792" y="3075651"/>
            <a:ext cx="1482550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8D9CDBD2-2545-4624-9407-F555F742E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00">
            <a:off x="9009195" y="1066683"/>
            <a:ext cx="2349149" cy="47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845950-8C1B-4E67-BDE1-8569C254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5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547656" y="3075651"/>
            <a:ext cx="1586793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096000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20E4DD-3BAF-4F11-BEB3-A5230D152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250">
            <a:off x="9053954" y="966352"/>
            <a:ext cx="2501976" cy="3893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973335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371012" y="3091923"/>
            <a:ext cx="1917152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084535" y="229171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E6715D-94DE-403F-96E9-19D0BC8E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07130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463631" y="3188675"/>
            <a:ext cx="173191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185341" y="238907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0FA9796E-8B4E-4FAE-98B2-E6E90B204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282">
            <a:off x="9080144" y="707786"/>
            <a:ext cx="2502950" cy="4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0F9ED7-D59C-4F3E-92B2-CD18D66A4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80"/>
            <a:ext cx="5579915" cy="1016878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10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5395795" y="3068899"/>
            <a:ext cx="186758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084535" y="23019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27333" y="315618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1396481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33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457" y="-620769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4978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587" y="3574281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8992" y="3574281"/>
            <a:ext cx="1143081" cy="21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2.06627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1.3905 0.0287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1.88411 0.04953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D1131-E767-4326-A42E-40A7CFAFAF67}"/>
              </a:ext>
            </a:extLst>
          </p:cNvPr>
          <p:cNvSpPr txBox="1"/>
          <p:nvPr/>
        </p:nvSpPr>
        <p:spPr>
          <a:xfrm>
            <a:off x="2850035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438A0-8E26-4B56-886B-D7B00E476B4B}"/>
              </a:ext>
            </a:extLst>
          </p:cNvPr>
          <p:cNvSpPr txBox="1"/>
          <p:nvPr/>
        </p:nvSpPr>
        <p:spPr>
          <a:xfrm>
            <a:off x="300103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269234" y="25809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59BB0-8DD4-4369-BE41-CAA1D39DF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705632" y="882970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77610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192556" y="4098669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65000" y="4409116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40148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4945355" y="429726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96149" y="267970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CC73F-2ABC-4B22-9AEB-7CA6BD3926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0" y="-1"/>
            <a:ext cx="12192000" cy="64474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4949791" y="360484"/>
            <a:ext cx="2386835" cy="620652"/>
            <a:chOff x="-3369817" y="382608"/>
            <a:chExt cx="2344585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2344585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12015" y="1546324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25308" y="1536364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kg x 2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kg x 4 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282109" y="3746781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 5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4" name="TextBox5" r:id="rId2" imgW="1143000" imgH="495360"/>
        </mc:Choice>
        <mc:Fallback>
          <p:control name="TextBox5" r:id="rId2" imgW="1143000" imgH="495360">
            <p:pic>
              <p:nvPicPr>
                <p:cNvPr id="74" name="TextBox5">
                  <a:extLst>
                    <a:ext uri="{FF2B5EF4-FFF2-40B4-BE49-F238E27FC236}">
                      <a16:creationId xmlns:a16="http://schemas.microsoft.com/office/drawing/2014/main" id="{24804180-D56F-4A8F-8494-39E9AC1CAA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97306" y="2017726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1" r:id="rId3" imgW="1143000" imgH="495360"/>
        </mc:Choice>
        <mc:Fallback>
          <p:control name="TextBox1" r:id="rId3" imgW="1143000" imgH="49536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4D124249-BDFD-454B-8A55-173CE56DB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10025" y="2678123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2" r:id="rId4" imgW="1238400" imgH="495360"/>
        </mc:Choice>
        <mc:Fallback>
          <p:control name="TextBox2" r:id="rId4" imgW="1238400" imgH="495360">
            <p:pic>
              <p:nvPicPr>
                <p:cNvPr id="79" name="TextBox2">
                  <a:extLst>
                    <a:ext uri="{FF2B5EF4-FFF2-40B4-BE49-F238E27FC236}">
                      <a16:creationId xmlns:a16="http://schemas.microsoft.com/office/drawing/2014/main" id="{88CD59DF-C850-45F8-8BF0-FBBA8A22D6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27958" y="2047942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3" r:id="rId5" imgW="1238400" imgH="495360"/>
        </mc:Choice>
        <mc:Fallback>
          <p:control name="TextBox3" r:id="rId5" imgW="1238400" imgH="495360">
            <p:pic>
              <p:nvPicPr>
                <p:cNvPr id="80" name="TextBox3">
                  <a:extLst>
                    <a:ext uri="{FF2B5EF4-FFF2-40B4-BE49-F238E27FC236}">
                      <a16:creationId xmlns:a16="http://schemas.microsoft.com/office/drawing/2014/main" id="{0E9631CA-5492-48C9-96C4-FC224C5009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27957" y="2678123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4" r:id="rId6" imgW="981000" imgH="495360"/>
        </mc:Choice>
        <mc:Fallback>
          <p:control name="TextBox4" r:id="rId6" imgW="981000" imgH="495360">
            <p:pic>
              <p:nvPicPr>
                <p:cNvPr id="81" name="TextBox4">
                  <a:extLst>
                    <a:ext uri="{FF2B5EF4-FFF2-40B4-BE49-F238E27FC236}">
                      <a16:creationId xmlns:a16="http://schemas.microsoft.com/office/drawing/2014/main" id="{CA29683F-08ED-4E0B-96ED-0183B4B7E7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5862" y="4232242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6" r:id="rId7" imgW="981000" imgH="495360"/>
        </mc:Choice>
        <mc:Fallback>
          <p:control name="TextBox6" r:id="rId7" imgW="981000" imgH="495360">
            <p:pic>
              <p:nvPicPr>
                <p:cNvPr id="83" name="TextBox6">
                  <a:extLst>
                    <a:ext uri="{FF2B5EF4-FFF2-40B4-BE49-F238E27FC236}">
                      <a16:creationId xmlns:a16="http://schemas.microsoft.com/office/drawing/2014/main" id="{323346F9-9CB9-48B8-B05F-90C00187D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5862" y="4840539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DD8954-ACA7-4983-BE93-12F67DBE6B67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A26488-E87C-49D7-B492-8E8AC78DD49A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696482" y="314925"/>
            <a:ext cx="8629348" cy="693745"/>
            <a:chOff x="1341122" y="338485"/>
            <a:chExt cx="8728428" cy="827349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F98CB-185A-4690-9FA5-C776FF830250}"/>
              </a:ext>
            </a:extLst>
          </p:cNvPr>
          <p:cNvGrpSpPr/>
          <p:nvPr/>
        </p:nvGrpSpPr>
        <p:grpSpPr>
          <a:xfrm>
            <a:off x="892629" y="1643743"/>
            <a:ext cx="4298952" cy="1413393"/>
            <a:chOff x="1191491" y="1779652"/>
            <a:chExt cx="4034148" cy="12054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8D5B07-ADAF-4060-B752-A687658639DB}"/>
                </a:ext>
              </a:extLst>
            </p:cNvPr>
            <p:cNvSpPr/>
            <p:nvPr/>
          </p:nvSpPr>
          <p:spPr>
            <a:xfrm>
              <a:off x="1191491" y="2523950"/>
              <a:ext cx="4034148" cy="461159"/>
            </a:xfrm>
            <a:prstGeom prst="roundRect">
              <a:avLst>
                <a:gd name="adj" fmla="val 48713"/>
              </a:avLst>
            </a:prstGeom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4CBF29-5C58-45FE-ACEA-76D119A7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7830" y="1779652"/>
              <a:ext cx="1163697" cy="11568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46BF38-9DDB-4724-B1E6-1C931718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09886" y="1779652"/>
              <a:ext cx="1163697" cy="11568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D4B2B0-C6F3-4C9F-B702-76DC92F3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1942" y="1779652"/>
              <a:ext cx="1163697" cy="115685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AA205-686F-4871-8D41-4650B5116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25" y="1240137"/>
            <a:ext cx="5489389" cy="182479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A0F104-69C0-45FA-9494-2D4FA34282FB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26FF4A-2DD8-4CB0-A4A9-74077D82A12E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C6A962-AA57-458E-9D4B-9195FF2DD4EC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D8B66E-2222-4FBC-A399-07DA2476016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D012330-7BD2-4E23-B52D-6D430FED8CF2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D0AB755-D853-4E2A-8973-A68507852561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906A77-B911-46B8-96CF-443FF0887522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BBD6460-EB6A-4202-99D0-7622CC7710B6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708E2AF-EDAB-40F4-AD02-901124CB54B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559B63-6CE7-4CF9-B439-3E8604AC0449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0E74E1A-3AF0-4E2F-99AA-E379F3047DEF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F125D9-2DDD-4440-9683-6C662E929E80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190144B-0B7E-4863-9E08-4A30A70CA4C2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651013-4807-480B-9B38-8C122B76E43A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F9081D2-F71D-411F-9BE2-75C9F7D60A37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2749A-0447-4AA9-A2A5-4CDD28E2214C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E32437-C7EE-460F-AF6B-078CF2EC09E7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5BC8A8-9DC3-4A89-A4C8-E11D77ABBBBE}"/>
              </a:ext>
            </a:extLst>
          </p:cNvPr>
          <p:cNvSpPr txBox="1"/>
          <p:nvPr/>
        </p:nvSpPr>
        <p:spPr>
          <a:xfrm>
            <a:off x="253014" y="4290214"/>
            <a:ext cx="5407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x 3 = 15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49DF40-1FF1-4A7D-A46C-C3CCC907CF3D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C4F3CB-4F9C-499C-941E-704CBF8F34FF}"/>
              </a:ext>
            </a:extLst>
          </p:cNvPr>
          <p:cNvSpPr txBox="1"/>
          <p:nvPr/>
        </p:nvSpPr>
        <p:spPr>
          <a:xfrm>
            <a:off x="6200042" y="4290214"/>
            <a:ext cx="5407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x 4 = 20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8" grpId="0"/>
      <p:bldP spid="49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2A36C-A826-4587-9ABD-ED0807C1D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2007263" y="3271988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x 3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1339608" y="3271988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EB39B47-959F-417D-9F66-D6A5BFF7C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F1D94C-6D77-465D-86D4-7A83BCC46F51}"/>
              </a:ext>
            </a:extLst>
          </p:cNvPr>
          <p:cNvGrpSpPr/>
          <p:nvPr/>
        </p:nvGrpSpPr>
        <p:grpSpPr>
          <a:xfrm>
            <a:off x="3579993" y="890284"/>
            <a:ext cx="4797455" cy="731520"/>
            <a:chOff x="3765052" y="73857"/>
            <a:chExt cx="4286052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5369D8E-F0E1-4707-AF62-E73C7DE3334D}"/>
                </a:ext>
              </a:extLst>
            </p:cNvPr>
            <p:cNvSpPr/>
            <p:nvPr/>
          </p:nvSpPr>
          <p:spPr>
            <a:xfrm>
              <a:off x="3982762" y="129291"/>
              <a:ext cx="4068342" cy="62065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a.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5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87D8E2-297B-47BB-AF9A-2F8572CE194B}"/>
                </a:ext>
              </a:extLst>
            </p:cNvPr>
            <p:cNvGrpSpPr/>
            <p:nvPr/>
          </p:nvGrpSpPr>
          <p:grpSpPr>
            <a:xfrm>
              <a:off x="3765052" y="73857"/>
              <a:ext cx="762000" cy="731520"/>
              <a:chOff x="4439920" y="965200"/>
              <a:chExt cx="762000" cy="7315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CE86AAF-7BD5-4902-B035-09568F8DB11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4D7B0B-E519-44EE-A9EE-59CE4D6E85F2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6DC7BD-5319-4371-BBD7-F7C57E8B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" y="2040280"/>
            <a:ext cx="11094193" cy="188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75826-A04D-45A9-9DD3-B55085B4BBDB}"/>
              </a:ext>
            </a:extLst>
          </p:cNvPr>
          <p:cNvSpPr txBox="1"/>
          <p:nvPr/>
        </p:nvSpPr>
        <p:spPr>
          <a:xfrm>
            <a:off x="3192819" y="3003943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1CA09-343F-4ED6-AF49-6616564DE3D9}"/>
              </a:ext>
            </a:extLst>
          </p:cNvPr>
          <p:cNvSpPr txBox="1"/>
          <p:nvPr/>
        </p:nvSpPr>
        <p:spPr>
          <a:xfrm>
            <a:off x="4275101" y="2946399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57A10-0597-47BC-864A-8BB369DF5478}"/>
              </a:ext>
            </a:extLst>
          </p:cNvPr>
          <p:cNvSpPr txBox="1"/>
          <p:nvPr/>
        </p:nvSpPr>
        <p:spPr>
          <a:xfrm>
            <a:off x="5284470" y="2864391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4006BF-E342-4F25-AF47-A500340E1263}"/>
              </a:ext>
            </a:extLst>
          </p:cNvPr>
          <p:cNvSpPr txBox="1"/>
          <p:nvPr/>
        </p:nvSpPr>
        <p:spPr>
          <a:xfrm>
            <a:off x="6390856" y="2920712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017C5-54EA-44FE-A5E2-3B4DFC750C9A}"/>
              </a:ext>
            </a:extLst>
          </p:cNvPr>
          <p:cNvSpPr txBox="1"/>
          <p:nvPr/>
        </p:nvSpPr>
        <p:spPr>
          <a:xfrm>
            <a:off x="7561435" y="2908012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C1C5BD-925E-4D5D-A9EA-BE68A344E2C5}"/>
              </a:ext>
            </a:extLst>
          </p:cNvPr>
          <p:cNvSpPr txBox="1"/>
          <p:nvPr/>
        </p:nvSpPr>
        <p:spPr>
          <a:xfrm>
            <a:off x="8638616" y="2895024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A4557-ED2B-469D-8626-A11F0721F2C1}"/>
              </a:ext>
            </a:extLst>
          </p:cNvPr>
          <p:cNvSpPr txBox="1"/>
          <p:nvPr/>
        </p:nvSpPr>
        <p:spPr>
          <a:xfrm>
            <a:off x="9626561" y="2851691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10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523</Words>
  <Application>Microsoft Office PowerPoint</Application>
  <PresentationFormat>Widescreen</PresentationFormat>
  <Paragraphs>123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Microsoft YaHei</vt:lpstr>
      <vt:lpstr>.VnBodoniH</vt:lpstr>
      <vt:lpstr>Arial</vt:lpstr>
      <vt:lpstr>Calibri</vt:lpstr>
      <vt:lpstr>Calibri Light</vt:lpstr>
      <vt:lpstr>Cambria Math</vt:lpstr>
      <vt:lpstr>Tahoma</vt:lpstr>
      <vt:lpstr>Times New Roman</vt:lpstr>
      <vt:lpstr>UTM Avo</vt:lpstr>
      <vt:lpstr>Wingdings</vt:lpstr>
      <vt:lpstr>华康方圆体W7(P)</vt:lpstr>
      <vt:lpstr>Office Theme</vt:lpstr>
      <vt:lpstr>Tuần 20 Bài 56: Bảng nhân 5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171</cp:revision>
  <dcterms:created xsi:type="dcterms:W3CDTF">2021-07-12T03:44:38Z</dcterms:created>
  <dcterms:modified xsi:type="dcterms:W3CDTF">2022-01-20T09:31:40Z</dcterms:modified>
</cp:coreProperties>
</file>