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83" r:id="rId2"/>
    <p:sldId id="259" r:id="rId3"/>
    <p:sldId id="280" r:id="rId4"/>
    <p:sldId id="584" r:id="rId5"/>
    <p:sldId id="427" r:id="rId6"/>
    <p:sldId id="434" r:id="rId7"/>
    <p:sldId id="295" r:id="rId8"/>
    <p:sldId id="436" r:id="rId9"/>
    <p:sldId id="435" r:id="rId10"/>
    <p:sldId id="325" r:id="rId11"/>
    <p:sldId id="439" r:id="rId12"/>
    <p:sldId id="423" r:id="rId13"/>
    <p:sldId id="425" r:id="rId14"/>
    <p:sldId id="424" r:id="rId15"/>
    <p:sldId id="281" r:id="rId16"/>
    <p:sldId id="417" r:id="rId17"/>
    <p:sldId id="256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0000FF"/>
    <a:srgbClr val="FF7707"/>
    <a:srgbClr val="66FF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E414-34F7-4DA9-93DC-6790CB70E41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6A5C8-B28F-460C-9B80-AF02751C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C0970-4BA8-499B-8BAE-D42A8E6F5345}"/>
              </a:ext>
            </a:extLst>
          </p:cNvPr>
          <p:cNvSpPr/>
          <p:nvPr userDrawn="1"/>
        </p:nvSpPr>
        <p:spPr>
          <a:xfrm>
            <a:off x="11103429" y="0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2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95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6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9BBAD5A-40BE-414F-BF9C-9D7905FE9791}"/>
              </a:ext>
            </a:extLst>
          </p:cNvPr>
          <p:cNvSpPr/>
          <p:nvPr userDrawn="1"/>
        </p:nvSpPr>
        <p:spPr>
          <a:xfrm>
            <a:off x="11103429" y="0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3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25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11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90753F7-6D4F-4A4F-9822-A647AF47D8B1}"/>
              </a:ext>
            </a:extLst>
          </p:cNvPr>
          <p:cNvSpPr/>
          <p:nvPr userDrawn="1"/>
        </p:nvSpPr>
        <p:spPr>
          <a:xfrm>
            <a:off x="10732219" y="198438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4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649" r:id="rId7"/>
    <p:sldLayoutId id="2147483662" r:id="rId8"/>
    <p:sldLayoutId id="2147483661" r:id="rId9"/>
    <p:sldLayoutId id="2147483650" r:id="rId10"/>
    <p:sldLayoutId id="2147483654" r:id="rId11"/>
    <p:sldLayoutId id="2147483655" r:id="rId12"/>
    <p:sldLayoutId id="2147483690" r:id="rId13"/>
    <p:sldLayoutId id="2147483681" r:id="rId14"/>
    <p:sldLayoutId id="2147483660" r:id="rId15"/>
    <p:sldLayoutId id="2147483709" r:id="rId16"/>
    <p:sldLayoutId id="214748373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microsoft.com/office/2007/relationships/hdphoto" Target="../media/hdphoto9.wdp"/><Relationship Id="rId3" Type="http://schemas.openxmlformats.org/officeDocument/2006/relationships/image" Target="../media/image32.png"/><Relationship Id="rId21" Type="http://schemas.openxmlformats.org/officeDocument/2006/relationships/image" Target="../media/image45.png"/><Relationship Id="rId7" Type="http://schemas.microsoft.com/office/2007/relationships/hdphoto" Target="../media/hdphoto7.wdp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31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4.png"/><Relationship Id="rId4" Type="http://schemas.microsoft.com/office/2007/relationships/hdphoto" Target="../media/hdphoto6.wdp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microsoft.com/office/2007/relationships/hdphoto" Target="../media/hdphoto7.wdp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microsoft.com/office/2007/relationships/hdphoto" Target="../media/hdphoto6.wdp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3.wdp"/><Relationship Id="rId18" Type="http://schemas.openxmlformats.org/officeDocument/2006/relationships/image" Target="../media/image39.png"/><Relationship Id="rId26" Type="http://schemas.openxmlformats.org/officeDocument/2006/relationships/image" Target="../media/image51.jpg"/><Relationship Id="rId3" Type="http://schemas.openxmlformats.org/officeDocument/2006/relationships/audio" Target="../media/audio2.wav"/><Relationship Id="rId21" Type="http://schemas.openxmlformats.org/officeDocument/2006/relationships/image" Target="../media/image44.png"/><Relationship Id="rId34" Type="http://schemas.openxmlformats.org/officeDocument/2006/relationships/image" Target="../media/image54.png"/><Relationship Id="rId7" Type="http://schemas.openxmlformats.org/officeDocument/2006/relationships/audio" Target="../media/audio6.wav"/><Relationship Id="rId12" Type="http://schemas.openxmlformats.org/officeDocument/2006/relationships/image" Target="../media/image48.png"/><Relationship Id="rId17" Type="http://schemas.openxmlformats.org/officeDocument/2006/relationships/image" Target="../media/image37.png"/><Relationship Id="rId25" Type="http://schemas.openxmlformats.org/officeDocument/2006/relationships/image" Target="../media/image50.jpg"/><Relationship Id="rId33" Type="http://schemas.openxmlformats.org/officeDocument/2006/relationships/image" Target="../media/image53.png"/><Relationship Id="rId2" Type="http://schemas.openxmlformats.org/officeDocument/2006/relationships/audio" Target="../media/audio1.wav"/><Relationship Id="rId16" Type="http://schemas.openxmlformats.org/officeDocument/2006/relationships/image" Target="../media/image33.png"/><Relationship Id="rId20" Type="http://schemas.microsoft.com/office/2007/relationships/hdphoto" Target="../media/hdphoto14.wdp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5.wav"/><Relationship Id="rId11" Type="http://schemas.openxmlformats.org/officeDocument/2006/relationships/image" Target="../media/image47.png"/><Relationship Id="rId24" Type="http://schemas.microsoft.com/office/2007/relationships/hdphoto" Target="../media/hdphoto11.wdp"/><Relationship Id="rId32" Type="http://schemas.microsoft.com/office/2007/relationships/hdphoto" Target="../media/hdphoto9.wdp"/><Relationship Id="rId5" Type="http://schemas.openxmlformats.org/officeDocument/2006/relationships/audio" Target="../media/audio4.wav"/><Relationship Id="rId15" Type="http://schemas.microsoft.com/office/2007/relationships/hdphoto" Target="../media/hdphoto7.wdp"/><Relationship Id="rId23" Type="http://schemas.openxmlformats.org/officeDocument/2006/relationships/image" Target="../media/image45.png"/><Relationship Id="rId28" Type="http://schemas.openxmlformats.org/officeDocument/2006/relationships/image" Target="../media/image41.png"/><Relationship Id="rId10" Type="http://schemas.microsoft.com/office/2007/relationships/hdphoto" Target="../media/hdphoto12.wdp"/><Relationship Id="rId19" Type="http://schemas.openxmlformats.org/officeDocument/2006/relationships/image" Target="../media/image49.png"/><Relationship Id="rId31" Type="http://schemas.openxmlformats.org/officeDocument/2006/relationships/image" Target="../media/image43.png"/><Relationship Id="rId4" Type="http://schemas.openxmlformats.org/officeDocument/2006/relationships/audio" Target="../media/audio3.wav"/><Relationship Id="rId9" Type="http://schemas.openxmlformats.org/officeDocument/2006/relationships/image" Target="../media/image46.png"/><Relationship Id="rId14" Type="http://schemas.openxmlformats.org/officeDocument/2006/relationships/image" Target="../media/image34.png"/><Relationship Id="rId22" Type="http://schemas.microsoft.com/office/2007/relationships/hdphoto" Target="../media/hdphoto10.wdp"/><Relationship Id="rId27" Type="http://schemas.openxmlformats.org/officeDocument/2006/relationships/image" Target="../media/image52.gif"/><Relationship Id="rId30" Type="http://schemas.microsoft.com/office/2007/relationships/hdphoto" Target="../media/hdphoto8.wdp"/><Relationship Id="rId35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161648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855342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57: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quen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chia,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dấu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chia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1153906" y="646331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E2CF0FB-077E-4FDB-8140-933E7A8275A3}"/>
              </a:ext>
            </a:extLst>
          </p:cNvPr>
          <p:cNvGrpSpPr/>
          <p:nvPr/>
        </p:nvGrpSpPr>
        <p:grpSpPr>
          <a:xfrm>
            <a:off x="1438233" y="1145075"/>
            <a:ext cx="9839647" cy="2018528"/>
            <a:chOff x="1352551" y="1009685"/>
            <a:chExt cx="3967843" cy="1302524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DDE52C51-AD6F-4CAD-9EB7-51CF2C08DABD}"/>
                </a:ext>
              </a:extLst>
            </p:cNvPr>
            <p:cNvSpPr/>
            <p:nvPr/>
          </p:nvSpPr>
          <p:spPr>
            <a:xfrm>
              <a:off x="1352551" y="1057029"/>
              <a:ext cx="3967843" cy="12551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UTM Avo" panose="02040603050506020204" pitchFamily="18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08B344E-45C0-4C7C-8483-A38FD3071103}"/>
                </a:ext>
              </a:extLst>
            </p:cNvPr>
            <p:cNvSpPr txBox="1"/>
            <p:nvPr/>
          </p:nvSpPr>
          <p:spPr>
            <a:xfrm>
              <a:off x="1501628" y="1009685"/>
              <a:ext cx="1137071" cy="370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07B350-19F4-4EB6-ABB1-B00C082F399D}"/>
              </a:ext>
            </a:extLst>
          </p:cNvPr>
          <p:cNvGrpSpPr/>
          <p:nvPr/>
        </p:nvGrpSpPr>
        <p:grpSpPr>
          <a:xfrm>
            <a:off x="2749553" y="531984"/>
            <a:ext cx="7334183" cy="585616"/>
            <a:chOff x="1336472" y="547454"/>
            <a:chExt cx="7268294" cy="52926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72306FF-8219-4A57-8C9E-F625969CF94B}"/>
                </a:ext>
              </a:extLst>
            </p:cNvPr>
            <p:cNvSpPr/>
            <p:nvPr/>
          </p:nvSpPr>
          <p:spPr>
            <a:xfrm>
              <a:off x="1336472" y="547454"/>
              <a:ext cx="726829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nói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(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5A727A-3035-4A63-9300-E2B214ABF055}"/>
                </a:ext>
              </a:extLst>
            </p:cNvPr>
            <p:cNvSpPr/>
            <p:nvPr/>
          </p:nvSpPr>
          <p:spPr>
            <a:xfrm>
              <a:off x="1408806" y="593176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191CC80-1896-447E-848C-FDDCF93D9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216" l="3226" r="93842">
                        <a14:foregroundMark x1="8211" y1="25490" x2="8211" y2="25490"/>
                        <a14:foregroundMark x1="3812" y1="22549" x2="3812" y2="22549"/>
                        <a14:foregroundMark x1="8504" y1="16667" x2="8504" y2="16667"/>
                        <a14:foregroundMark x1="7625" y1="86275" x2="7625" y2="86275"/>
                        <a14:foregroundMark x1="30792" y1="76471" x2="30792" y2="76471"/>
                        <a14:foregroundMark x1="52493" y1="71569" x2="52493" y2="71569"/>
                        <a14:foregroundMark x1="46921" y1="16667" x2="46921" y2="16667"/>
                        <a14:foregroundMark x1="68035" y1="25490" x2="68035" y2="25490"/>
                        <a14:foregroundMark x1="68915" y1="78431" x2="68915" y2="78431"/>
                        <a14:foregroundMark x1="91202" y1="73529" x2="91202" y2="73529"/>
                        <a14:foregroundMark x1="87977" y1="24510" x2="87977" y2="24510"/>
                        <a14:foregroundMark x1="93842" y1="27451" x2="93842" y2="27451"/>
                        <a14:foregroundMark x1="29326" y1="37255" x2="29326" y2="37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9687" y="1286330"/>
            <a:ext cx="2858208" cy="854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2C0CF8-C1D5-4261-A3EF-DC8F6C9B8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94037" l="9124" r="94161">
                        <a14:foregroundMark x1="42336" y1="8257" x2="42336" y2="8257"/>
                        <a14:foregroundMark x1="67883" y1="50000" x2="67883" y2="50000"/>
                        <a14:foregroundMark x1="51460" y1="64220" x2="72993" y2="56422"/>
                        <a14:foregroundMark x1="66058" y1="43578" x2="83942" y2="58716"/>
                        <a14:foregroundMark x1="67153" y1="50459" x2="67153" y2="50459"/>
                        <a14:foregroundMark x1="63139" y1="50459" x2="67883" y2="63761"/>
                        <a14:foregroundMark x1="31752" y1="73394" x2="57299" y2="74771"/>
                        <a14:foregroundMark x1="63504" y1="94495" x2="63504" y2="92661"/>
                        <a14:foregroundMark x1="94161" y1="54128" x2="94161" y2="54128"/>
                        <a14:foregroundMark x1="67153" y1="40826" x2="80657" y2="49541"/>
                        <a14:foregroundMark x1="31752" y1="71101" x2="31752" y2="71101"/>
                        <a14:foregroundMark x1="19708" y1="20642" x2="19708" y2="20642"/>
                        <a14:foregroundMark x1="28102" y1="14679" x2="28102" y2="14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907" y="1078015"/>
            <a:ext cx="1211699" cy="96405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9E65960-41FD-449B-A7C1-FC2E515C0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94037" l="9124" r="94161">
                        <a14:foregroundMark x1="42336" y1="8257" x2="42336" y2="8257"/>
                        <a14:foregroundMark x1="67883" y1="50000" x2="67883" y2="50000"/>
                        <a14:foregroundMark x1="51460" y1="64220" x2="72993" y2="56422"/>
                        <a14:foregroundMark x1="66058" y1="43578" x2="83942" y2="58716"/>
                        <a14:foregroundMark x1="67153" y1="50459" x2="67153" y2="50459"/>
                        <a14:foregroundMark x1="63139" y1="50459" x2="67883" y2="63761"/>
                        <a14:foregroundMark x1="31752" y1="73394" x2="57299" y2="74771"/>
                        <a14:foregroundMark x1="63504" y1="94495" x2="63504" y2="92661"/>
                        <a14:foregroundMark x1="94161" y1="54128" x2="94161" y2="54128"/>
                        <a14:foregroundMark x1="67153" y1="40826" x2="80657" y2="49541"/>
                        <a14:foregroundMark x1="31752" y1="71101" x2="31752" y2="71101"/>
                        <a14:foregroundMark x1="19708" y1="20642" x2="19708" y2="20642"/>
                        <a14:foregroundMark x1="28102" y1="14679" x2="28102" y2="14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538" y="1078015"/>
            <a:ext cx="1211699" cy="96405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C26F9B5-1126-459D-8EF4-6AB3A5A48853}"/>
              </a:ext>
            </a:extLst>
          </p:cNvPr>
          <p:cNvSpPr txBox="1"/>
          <p:nvPr/>
        </p:nvSpPr>
        <p:spPr>
          <a:xfrm>
            <a:off x="1995294" y="2150288"/>
            <a:ext cx="890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bánh, chia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bánh. </a:t>
            </a:r>
          </a:p>
          <a:p>
            <a:pPr algn="ctr"/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chia 10 : 2 = 5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E9EAEAD-BF5E-42B8-B3FA-5F195525D6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886727" y="3373890"/>
            <a:ext cx="516548" cy="61281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DC088C2-611D-4BB4-A612-4CCBCE3506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445443" y="3373890"/>
            <a:ext cx="516548" cy="61281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5BF9E73-EF1D-4C8F-B4EE-3C0A798ED2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004159" y="3373890"/>
            <a:ext cx="516548" cy="61281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5B0E7B1-2780-44A0-BC11-9E9901B6B8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562875" y="3373890"/>
            <a:ext cx="516548" cy="61281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52B9B56-59EC-4B40-B58B-974DE4CACE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564441" y="3836876"/>
            <a:ext cx="516548" cy="6128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AD269D9-61B3-4151-B60E-154C36296D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131491" y="3836876"/>
            <a:ext cx="516548" cy="61281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7FDD116-0BF6-4E95-BB02-10ECB9CA9C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698541" y="3836876"/>
            <a:ext cx="516548" cy="61281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93B635D-652A-4E1F-98A7-E3A0E6C8EF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265591" y="3836876"/>
            <a:ext cx="516548" cy="61281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5C0C2B-282C-4514-9C72-23B97BF440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832639" y="3836876"/>
            <a:ext cx="516548" cy="612817"/>
          </a:xfrm>
          <a:prstGeom prst="rect">
            <a:avLst/>
          </a:prstGeom>
        </p:spPr>
      </p:pic>
      <p:sp>
        <p:nvSpPr>
          <p:cNvPr id="88" name="Oval 87">
            <a:extLst>
              <a:ext uri="{FF2B5EF4-FFF2-40B4-BE49-F238E27FC236}">
                <a16:creationId xmlns:a16="http://schemas.microsoft.com/office/drawing/2014/main" id="{41C5A4B6-95A8-48DC-8F64-03CA45CD80A9}"/>
              </a:ext>
            </a:extLst>
          </p:cNvPr>
          <p:cNvSpPr/>
          <p:nvPr/>
        </p:nvSpPr>
        <p:spPr>
          <a:xfrm>
            <a:off x="3599578" y="3956349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6A6380C-F573-41AF-BFF4-F928804DAB67}"/>
              </a:ext>
            </a:extLst>
          </p:cNvPr>
          <p:cNvSpPr/>
          <p:nvPr/>
        </p:nvSpPr>
        <p:spPr>
          <a:xfrm>
            <a:off x="4018489" y="3543690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C645DB8-5E65-4676-93A7-7839E89439A6}"/>
              </a:ext>
            </a:extLst>
          </p:cNvPr>
          <p:cNvSpPr/>
          <p:nvPr/>
        </p:nvSpPr>
        <p:spPr>
          <a:xfrm>
            <a:off x="4420683" y="3980728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04A38C84-0BA8-4BD7-BBF2-C3D072F84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6912828" y="3524721"/>
            <a:ext cx="613715" cy="72816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D3DA566-1B23-46FA-A95E-DC4DBAB69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6926199" y="3867591"/>
            <a:ext cx="613715" cy="72816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BD294F-D7B9-42DA-A892-35023EFB4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79086">
            <a:off x="7431977" y="3415671"/>
            <a:ext cx="613715" cy="72816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95DFE9A-B115-4120-993D-B5FF2E752A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562721">
            <a:off x="7654060" y="3811161"/>
            <a:ext cx="613715" cy="72816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218C41A5-6FFD-4F0F-8DDE-C58A18AA2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08382">
            <a:off x="7936647" y="3426808"/>
            <a:ext cx="613715" cy="72816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B6E21A3-B043-4431-9DF7-2A3706696F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8364978" y="3942327"/>
            <a:ext cx="613715" cy="72816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63798DF-A00E-42C3-891A-FA31A936E9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9323" y="3484912"/>
            <a:ext cx="613715" cy="72816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DBB32742-400F-4A15-87F3-2E63748DC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156827">
            <a:off x="8874502" y="3679151"/>
            <a:ext cx="613715" cy="72816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FA8D89DB-07A5-4581-A043-EAB9E841A5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13" y="3564330"/>
            <a:ext cx="1052956" cy="116073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0CD39FFA-1362-4F4D-A70E-46A39CA593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34" y="3119308"/>
            <a:ext cx="1052956" cy="116073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FB90924C-D13A-40C8-A147-F4BE27B40B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39" y="3500619"/>
            <a:ext cx="1052956" cy="116073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210AFD4-57B8-4A70-8065-72EB1599D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14" y="3210519"/>
            <a:ext cx="1052956" cy="1160738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F28D895-654E-4F8D-9ACF-F9574A906A00}"/>
              </a:ext>
            </a:extLst>
          </p:cNvPr>
          <p:cNvCxnSpPr/>
          <p:nvPr/>
        </p:nvCxnSpPr>
        <p:spPr>
          <a:xfrm>
            <a:off x="6119976" y="3319351"/>
            <a:ext cx="0" cy="3247661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3A1D0E5-C5BE-47C0-8362-09DB19432888}"/>
              </a:ext>
            </a:extLst>
          </p:cNvPr>
          <p:cNvGrpSpPr/>
          <p:nvPr/>
        </p:nvGrpSpPr>
        <p:grpSpPr>
          <a:xfrm>
            <a:off x="320804" y="4705029"/>
            <a:ext cx="5329206" cy="1527591"/>
            <a:chOff x="231904" y="4539929"/>
            <a:chExt cx="5329206" cy="1527591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19965C5-9C10-49CA-885F-0272E9E76F65}"/>
                </a:ext>
              </a:extLst>
            </p:cNvPr>
            <p:cNvSpPr txBox="1"/>
            <p:nvPr/>
          </p:nvSpPr>
          <p:spPr>
            <a:xfrm>
              <a:off x="231904" y="4539929"/>
              <a:ext cx="5329206" cy="149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9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dâu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tây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đều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đĩa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đĩa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dâu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tây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                         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=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A2CEA99-488B-4DE4-A806-6EA5CB25E18E}"/>
                </a:ext>
              </a:extLst>
            </p:cNvPr>
            <p:cNvGrpSpPr/>
            <p:nvPr/>
          </p:nvGrpSpPr>
          <p:grpSpPr>
            <a:xfrm>
              <a:off x="2550388" y="5562931"/>
              <a:ext cx="2719398" cy="504589"/>
              <a:chOff x="2550388" y="5562931"/>
              <a:chExt cx="2719398" cy="504589"/>
            </a:xfrm>
          </p:grpSpPr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F5FC73F7-03DC-4620-BAD5-DB6743AE80DC}"/>
                  </a:ext>
                </a:extLst>
              </p:cNvPr>
              <p:cNvSpPr/>
              <p:nvPr/>
            </p:nvSpPr>
            <p:spPr>
              <a:xfrm>
                <a:off x="2550388" y="5578874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D86A4DA5-723A-43D7-BBAE-9A6F0ECB3626}"/>
                  </a:ext>
                </a:extLst>
              </p:cNvPr>
              <p:cNvSpPr/>
              <p:nvPr/>
            </p:nvSpPr>
            <p:spPr>
              <a:xfrm>
                <a:off x="3800660" y="5587444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2873E61B-47EB-444F-8843-043E595C8B07}"/>
                  </a:ext>
                </a:extLst>
              </p:cNvPr>
              <p:cNvSpPr/>
              <p:nvPr/>
            </p:nvSpPr>
            <p:spPr>
              <a:xfrm>
                <a:off x="3173458" y="5562931"/>
                <a:ext cx="526470" cy="504589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5086EDA7-E9D7-4C6D-A72F-22C292E1C370}"/>
                  </a:ext>
                </a:extLst>
              </p:cNvPr>
              <p:cNvSpPr/>
              <p:nvPr/>
            </p:nvSpPr>
            <p:spPr>
              <a:xfrm>
                <a:off x="4753241" y="5568881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6B9F61F-C63E-4CF4-A735-B9CE3DB05A73}"/>
              </a:ext>
            </a:extLst>
          </p:cNvPr>
          <p:cNvGrpSpPr/>
          <p:nvPr/>
        </p:nvGrpSpPr>
        <p:grpSpPr>
          <a:xfrm>
            <a:off x="6545496" y="4751583"/>
            <a:ext cx="5799191" cy="1525439"/>
            <a:chOff x="231903" y="4539929"/>
            <a:chExt cx="5799191" cy="1525439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6329963-2688-4C3F-9952-681FCD990423}"/>
                </a:ext>
              </a:extLst>
            </p:cNvPr>
            <p:cNvSpPr txBox="1"/>
            <p:nvPr/>
          </p:nvSpPr>
          <p:spPr>
            <a:xfrm>
              <a:off x="231903" y="4539929"/>
              <a:ext cx="5799191" cy="149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8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củ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cà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rốt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đều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cho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4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thỏ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thỏ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2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củ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cà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rốt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                         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=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1375D0E3-FCB7-4A6B-AE26-E84CF01FDF2A}"/>
                </a:ext>
              </a:extLst>
            </p:cNvPr>
            <p:cNvGrpSpPr/>
            <p:nvPr/>
          </p:nvGrpSpPr>
          <p:grpSpPr>
            <a:xfrm>
              <a:off x="2594470" y="5557690"/>
              <a:ext cx="2715579" cy="507678"/>
              <a:chOff x="2594470" y="5557690"/>
              <a:chExt cx="2715579" cy="507678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3E36FBF3-50D1-405C-9D6B-82010E74B346}"/>
                  </a:ext>
                </a:extLst>
              </p:cNvPr>
              <p:cNvSpPr/>
              <p:nvPr/>
            </p:nvSpPr>
            <p:spPr>
              <a:xfrm>
                <a:off x="2594470" y="5573937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E77B80DC-BF21-46F4-B2A7-725806DDE7D4}"/>
                  </a:ext>
                </a:extLst>
              </p:cNvPr>
              <p:cNvSpPr/>
              <p:nvPr/>
            </p:nvSpPr>
            <p:spPr>
              <a:xfrm>
                <a:off x="3872660" y="5584057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EA80F653-23A8-4E15-A4B6-C9B9AA3CA4DA}"/>
                  </a:ext>
                </a:extLst>
              </p:cNvPr>
              <p:cNvSpPr/>
              <p:nvPr/>
            </p:nvSpPr>
            <p:spPr>
              <a:xfrm>
                <a:off x="3229170" y="5559947"/>
                <a:ext cx="543223" cy="505421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C4A7A5A4-F650-4D54-8E9C-145E15632514}"/>
                  </a:ext>
                </a:extLst>
              </p:cNvPr>
              <p:cNvSpPr/>
              <p:nvPr/>
            </p:nvSpPr>
            <p:spPr>
              <a:xfrm>
                <a:off x="4793504" y="5557690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929B4E9-1818-4209-B349-6056D882EE8B}"/>
              </a:ext>
            </a:extLst>
          </p:cNvPr>
          <p:cNvSpPr/>
          <p:nvPr/>
        </p:nvSpPr>
        <p:spPr>
          <a:xfrm>
            <a:off x="2644464" y="5737538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022B8FB-4317-4DFD-B5D6-1FFA0952485B}"/>
              </a:ext>
            </a:extLst>
          </p:cNvPr>
          <p:cNvSpPr/>
          <p:nvPr/>
        </p:nvSpPr>
        <p:spPr>
          <a:xfrm>
            <a:off x="3257715" y="5726102"/>
            <a:ext cx="526470" cy="484032"/>
          </a:xfrm>
          <a:prstGeom prst="ellipse">
            <a:avLst/>
          </a:prstGeom>
          <a:solidFill>
            <a:srgbClr val="66FF33"/>
          </a:solidFill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0C376B86-0FB4-450B-97C6-1992F8E3B32C}"/>
              </a:ext>
            </a:extLst>
          </p:cNvPr>
          <p:cNvSpPr/>
          <p:nvPr/>
        </p:nvSpPr>
        <p:spPr>
          <a:xfrm>
            <a:off x="3889560" y="5753563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FF011566-5904-4A4B-B450-173B3514C484}"/>
              </a:ext>
            </a:extLst>
          </p:cNvPr>
          <p:cNvSpPr/>
          <p:nvPr/>
        </p:nvSpPr>
        <p:spPr>
          <a:xfrm>
            <a:off x="4839620" y="5751725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57AFB927-438C-40C3-8708-FAE4320E87C8}"/>
              </a:ext>
            </a:extLst>
          </p:cNvPr>
          <p:cNvSpPr/>
          <p:nvPr/>
        </p:nvSpPr>
        <p:spPr>
          <a:xfrm>
            <a:off x="8919147" y="5795711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58CCEFB5-6368-4C21-8AD6-F2B5050C7859}"/>
              </a:ext>
            </a:extLst>
          </p:cNvPr>
          <p:cNvSpPr/>
          <p:nvPr/>
        </p:nvSpPr>
        <p:spPr>
          <a:xfrm>
            <a:off x="9557266" y="5785591"/>
            <a:ext cx="526470" cy="484032"/>
          </a:xfrm>
          <a:prstGeom prst="ellipse">
            <a:avLst/>
          </a:prstGeom>
          <a:solidFill>
            <a:srgbClr val="66FF33"/>
          </a:solidFill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85F9B6A-3F8C-4284-B0F5-201C74D090A1}"/>
              </a:ext>
            </a:extLst>
          </p:cNvPr>
          <p:cNvSpPr/>
          <p:nvPr/>
        </p:nvSpPr>
        <p:spPr>
          <a:xfrm>
            <a:off x="10193057" y="5805028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A8EF5958-C47A-4404-88ED-6252561CC1B6}"/>
              </a:ext>
            </a:extLst>
          </p:cNvPr>
          <p:cNvSpPr/>
          <p:nvPr/>
        </p:nvSpPr>
        <p:spPr>
          <a:xfrm>
            <a:off x="11111862" y="5785591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135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378045" y="348504"/>
            <a:ext cx="11435910" cy="6052298"/>
          </a:xfrm>
          <a:prstGeom prst="roundRect">
            <a:avLst>
              <a:gd name="adj" fmla="val 474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7D9B2C-C5A4-4AEB-A2A5-4B5F4582EBAF}"/>
              </a:ext>
            </a:extLst>
          </p:cNvPr>
          <p:cNvGrpSpPr/>
          <p:nvPr/>
        </p:nvGrpSpPr>
        <p:grpSpPr>
          <a:xfrm>
            <a:off x="2338403" y="191918"/>
            <a:ext cx="7515193" cy="581236"/>
            <a:chOff x="1199723" y="356009"/>
            <a:chExt cx="7447678" cy="52530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0A4F2D6-6693-4350-B6FB-435F0F80ACD8}"/>
                </a:ext>
              </a:extLst>
            </p:cNvPr>
            <p:cNvSpPr/>
            <p:nvPr/>
          </p:nvSpPr>
          <p:spPr>
            <a:xfrm>
              <a:off x="1199723" y="356009"/>
              <a:ext cx="7447678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Chọn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FA87D3D-AF1E-4972-AB91-C892B354AA1C}"/>
                </a:ext>
              </a:extLst>
            </p:cNvPr>
            <p:cNvSpPr/>
            <p:nvPr/>
          </p:nvSpPr>
          <p:spPr>
            <a:xfrm>
              <a:off x="1199723" y="376891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76D92B2-1C46-4DC4-BD3A-FC0B71A9F086}"/>
              </a:ext>
            </a:extLst>
          </p:cNvPr>
          <p:cNvSpPr/>
          <p:nvPr/>
        </p:nvSpPr>
        <p:spPr>
          <a:xfrm>
            <a:off x="8610599" y="2058022"/>
            <a:ext cx="1832475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12 : 2 = 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A01FC03-04E3-405F-A603-AFA56026A7A5}"/>
              </a:ext>
            </a:extLst>
          </p:cNvPr>
          <p:cNvSpPr/>
          <p:nvPr/>
        </p:nvSpPr>
        <p:spPr>
          <a:xfrm>
            <a:off x="8682133" y="4501721"/>
            <a:ext cx="1900141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15 : 3 = 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E52464-F50E-4855-BF9E-0B0EA5522EA7}"/>
              </a:ext>
            </a:extLst>
          </p:cNvPr>
          <p:cNvCxnSpPr>
            <a:cxnSpLocks/>
            <a:stCxn id="36" idx="3"/>
            <a:endCxn id="30" idx="1"/>
          </p:cNvCxnSpPr>
          <p:nvPr/>
        </p:nvCxnSpPr>
        <p:spPr>
          <a:xfrm>
            <a:off x="7075441" y="2427305"/>
            <a:ext cx="1606692" cy="242741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33B474B-0702-401E-86AF-AA6AE712157C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 flipV="1">
            <a:off x="7075440" y="2411024"/>
            <a:ext cx="1535159" cy="214688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65B7ABB-FDCE-4BD7-B823-0165DB2C66D5}"/>
              </a:ext>
            </a:extLst>
          </p:cNvPr>
          <p:cNvGrpSpPr/>
          <p:nvPr/>
        </p:nvGrpSpPr>
        <p:grpSpPr>
          <a:xfrm>
            <a:off x="1446749" y="3748737"/>
            <a:ext cx="5628691" cy="1747613"/>
            <a:chOff x="1373077" y="3489646"/>
            <a:chExt cx="5628691" cy="174761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C153321-FF90-4BEF-82B0-20153F1433ED}"/>
                </a:ext>
              </a:extLst>
            </p:cNvPr>
            <p:cNvSpPr/>
            <p:nvPr/>
          </p:nvSpPr>
          <p:spPr>
            <a:xfrm>
              <a:off x="1373077" y="3610940"/>
              <a:ext cx="5628691" cy="1375761"/>
            </a:xfrm>
            <a:prstGeom prst="roundRect">
              <a:avLst>
                <a:gd name="adj" fmla="val 3446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6D839F-3DA0-4D1D-8595-3A1DE9912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75" b="93304" l="9806" r="89966">
                          <a14:foregroundMark x1="13113" y1="44643" x2="35348" y2="58036"/>
                          <a14:foregroundMark x1="22577" y1="20089" x2="33865" y2="31696"/>
                          <a14:foregroundMark x1="30445" y1="16964" x2="36260" y2="27232"/>
                          <a14:foregroundMark x1="39909" y1="35268" x2="39909" y2="35268"/>
                          <a14:foregroundMark x1="42645" y1="41964" x2="42759" y2="44196"/>
                          <a14:foregroundMark x1="51995" y1="39286" x2="51995" y2="39286"/>
                          <a14:foregroundMark x1="61003" y1="42411" x2="61003" y2="42411"/>
                          <a14:foregroundMark x1="60319" y1="43750" x2="65564" y2="50893"/>
                          <a14:foregroundMark x1="66819" y1="26786" x2="66819" y2="26786"/>
                          <a14:foregroundMark x1="67959" y1="19643" x2="67959" y2="19643"/>
                          <a14:foregroundMark x1="68529" y1="19643" x2="74800" y2="36161"/>
                          <a14:foregroundMark x1="73318" y1="20536" x2="77423" y2="35714"/>
                          <a14:foregroundMark x1="54504" y1="21875" x2="54504" y2="21875"/>
                          <a14:foregroundMark x1="56556" y1="15625" x2="56556" y2="15625"/>
                          <a14:foregroundMark x1="53592" y1="21875" x2="53592" y2="21875"/>
                          <a14:foregroundMark x1="75143" y1="84375" x2="75143" y2="84375"/>
                          <a14:foregroundMark x1="26568" y1="13393" x2="26568" y2="13393"/>
                          <a14:foregroundMark x1="10718" y1="58036" x2="10718" y2="58036"/>
                          <a14:foregroundMark x1="14823" y1="79911" x2="14823" y2="79911"/>
                          <a14:foregroundMark x1="13569" y1="72768" x2="13569" y2="72768"/>
                          <a14:foregroundMark x1="12771" y1="70536" x2="12771" y2="70536"/>
                          <a14:foregroundMark x1="21551" y1="91071" x2="21551" y2="91071"/>
                          <a14:foregroundMark x1="24401" y1="91964" x2="25314" y2="93304"/>
                          <a14:foregroundMark x1="38084" y1="88393" x2="38084" y2="88393"/>
                          <a14:foregroundMark x1="48803" y1="56250" x2="48803" y2="56250"/>
                          <a14:foregroundMark x1="49373" y1="40625" x2="49373" y2="40625"/>
                          <a14:foregroundMark x1="49373" y1="38393" x2="49373" y2="38393"/>
                          <a14:foregroundMark x1="58723" y1="17857" x2="58723" y2="17857"/>
                          <a14:foregroundMark x1="58495" y1="16071" x2="58495" y2="16071"/>
                          <a14:foregroundMark x1="82440" y1="64286" x2="82440" y2="64286"/>
                          <a14:foregroundMark x1="81642" y1="75446" x2="81642" y2="75446"/>
                          <a14:foregroundMark x1="78563" y1="82143" x2="78563" y2="82143"/>
                          <a14:foregroundMark x1="10490" y1="44643" x2="10490" y2="44643"/>
                          <a14:foregroundMark x1="48347" y1="45089" x2="48347" y2="45089"/>
                        </a14:backgroundRemoval>
                      </a14:imgEffect>
                    </a14:imgLayer>
                  </a14:imgProps>
                </a:ext>
              </a:extLst>
            </a:blip>
            <a:srcRect l="7872" r="15608"/>
            <a:stretch/>
          </p:blipFill>
          <p:spPr>
            <a:xfrm>
              <a:off x="1784693" y="3489646"/>
              <a:ext cx="4733925" cy="174761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A4C68D-0D72-4FD1-8834-0CBEB59BBFBA}"/>
              </a:ext>
            </a:extLst>
          </p:cNvPr>
          <p:cNvGrpSpPr/>
          <p:nvPr/>
        </p:nvGrpSpPr>
        <p:grpSpPr>
          <a:xfrm>
            <a:off x="1446750" y="1540484"/>
            <a:ext cx="5628691" cy="1596161"/>
            <a:chOff x="1373076" y="1281554"/>
            <a:chExt cx="5628691" cy="159616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A86AE15-5A1B-475B-8080-28F10D333D31}"/>
                </a:ext>
              </a:extLst>
            </p:cNvPr>
            <p:cNvSpPr/>
            <p:nvPr/>
          </p:nvSpPr>
          <p:spPr>
            <a:xfrm>
              <a:off x="1373076" y="1480494"/>
              <a:ext cx="5628691" cy="1375761"/>
            </a:xfrm>
            <a:prstGeom prst="roundRect">
              <a:avLst>
                <a:gd name="adj" fmla="val 3446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D08641-AB11-414F-8414-FC6774E46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36" b="89954" l="9965" r="89918">
                          <a14:foregroundMark x1="52638" y1="45205" x2="52638" y2="45205"/>
                          <a14:foregroundMark x1="22860" y1="54338" x2="22860" y2="54338"/>
                          <a14:foregroundMark x1="80774" y1="5936" x2="80774" y2="5936"/>
                          <a14:foregroundMark x1="81594" y1="88584" x2="81594" y2="88584"/>
                        </a14:backgroundRemoval>
                      </a14:imgEffect>
                    </a14:imgLayer>
                  </a14:imgProps>
                </a:ext>
              </a:extLst>
            </a:blip>
            <a:srcRect l="10971" r="10490"/>
            <a:stretch/>
          </p:blipFill>
          <p:spPr>
            <a:xfrm>
              <a:off x="1784692" y="1281554"/>
              <a:ext cx="4882807" cy="1596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713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11471 0.320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12044 -0.353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177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35" y="3222450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52396" y="503405"/>
            <a:ext cx="5607872" cy="895945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Jokerman" panose="04090605060D06020702" pitchFamily="82" charset="0"/>
              </a:rPr>
              <a:t>Tiêu</a:t>
            </a:r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Jokerman" panose="04090605060D06020702" pitchFamily="82" charset="0"/>
              </a:rPr>
              <a:t>diệt</a:t>
            </a:r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 Covid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 flipH="1">
            <a:off x="3092277" y="1263734"/>
            <a:ext cx="2442296" cy="41888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9C776B-6452-4836-B882-A5FC765447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>
            <a:off x="5379993" y="2003231"/>
            <a:ext cx="3641768" cy="34493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9309152-FC18-498F-B116-D3E68B6EA78C}"/>
              </a:ext>
            </a:extLst>
          </p:cNvPr>
          <p:cNvGrpSpPr/>
          <p:nvPr/>
        </p:nvGrpSpPr>
        <p:grpSpPr>
          <a:xfrm>
            <a:off x="892931" y="3940153"/>
            <a:ext cx="10498984" cy="2343904"/>
            <a:chOff x="892931" y="3940153"/>
            <a:chExt cx="10498984" cy="23439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D9C948-372E-4966-BD0D-9BF0B7C6429C}"/>
                </a:ext>
              </a:extLst>
            </p:cNvPr>
            <p:cNvSpPr txBox="1"/>
            <p:nvPr/>
          </p:nvSpPr>
          <p:spPr>
            <a:xfrm>
              <a:off x="892931" y="3940153"/>
              <a:ext cx="10498984" cy="23439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Thầy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chống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virut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diệt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B4871A-788B-4479-A99E-61FF45ADC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7082" b="83986" l="35600" r="6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34" t="16311" r="33200" b="16311"/>
            <a:stretch/>
          </p:blipFill>
          <p:spPr>
            <a:xfrm>
              <a:off x="4688379" y="4425251"/>
              <a:ext cx="480266" cy="5853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793034D-2177-4D00-8958-33C6FE988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2632" b="74737" l="26299" r="733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49" r="25974" b="24737"/>
            <a:stretch/>
          </p:blipFill>
          <p:spPr>
            <a:xfrm>
              <a:off x="3398301" y="5236325"/>
              <a:ext cx="628633" cy="603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0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13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15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17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19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21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23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25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27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29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31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3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5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195556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96100" y="59704"/>
            <a:ext cx="2069399" cy="851297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>
            <a:off x="5534573" y="1263734"/>
            <a:ext cx="2765224" cy="41888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734B039-EEF2-4DA9-B1A5-C05FFF0DDB42}"/>
              </a:ext>
            </a:extLst>
          </p:cNvPr>
          <p:cNvSpPr txBox="1"/>
          <p:nvPr/>
        </p:nvSpPr>
        <p:spPr>
          <a:xfrm>
            <a:off x="1016060" y="3814025"/>
            <a:ext cx="10498984" cy="2145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N-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  <a:p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4039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8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4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6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38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40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42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44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46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48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50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52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54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56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0A7DDC4B-0842-4996-B4C5-683AC676B1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31113" y="1341503"/>
            <a:ext cx="2868416" cy="2969546"/>
            <a:chOff x="631113" y="1341503"/>
            <a:chExt cx="2868416" cy="29695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430" b="100000" l="962" r="980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1113" y="1341503"/>
              <a:ext cx="2868416" cy="296954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18661" y="2316518"/>
              <a:ext cx="1750938" cy="656201"/>
            </a:xfrm>
            <a:prstGeom prst="rect">
              <a:avLst/>
            </a:prstGeom>
          </p:spPr>
        </p:pic>
      </p:grpSp>
      <p:pic>
        <p:nvPicPr>
          <p:cNvPr id="14" name="khautra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631113" y="2401326"/>
            <a:ext cx="2784901" cy="194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33" y="1819386"/>
            <a:ext cx="2775857" cy="2775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41" y="154357"/>
            <a:ext cx="1316115" cy="880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83" y="5038117"/>
            <a:ext cx="1469553" cy="982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15" y="966578"/>
            <a:ext cx="1679284" cy="1262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28" y="1938158"/>
            <a:ext cx="1316115" cy="880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62" y="2717791"/>
            <a:ext cx="1469553" cy="982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33" y="3679677"/>
            <a:ext cx="1679284" cy="1262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58" y="4679170"/>
            <a:ext cx="1409532" cy="1059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5288" b="55216" l="29398" r="72892">
                        <a14:backgroundMark x1="36867" y1="49820" x2="36867" y2="49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14251" r="26789" b="44742"/>
          <a:stretch/>
        </p:blipFill>
        <p:spPr>
          <a:xfrm>
            <a:off x="621823" y="915667"/>
            <a:ext cx="2790164" cy="15401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7082" b="83986" l="35600" r="6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16311" r="33200" b="16311"/>
          <a:stretch/>
        </p:blipFill>
        <p:spPr>
          <a:xfrm>
            <a:off x="5857843" y="5441088"/>
            <a:ext cx="794490" cy="968391"/>
          </a:xfrm>
          <a:prstGeom prst="rect">
            <a:avLst/>
          </a:prstGeom>
        </p:spPr>
      </p:pic>
      <p:sp>
        <p:nvSpPr>
          <p:cNvPr id="38" name="Trapezoid 37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0800000">
            <a:off x="-586995" y="3500985"/>
            <a:ext cx="2961808" cy="2081958"/>
          </a:xfrm>
          <a:prstGeom prst="trapezoid">
            <a:avLst>
              <a:gd name="adj" fmla="val 41270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632" b="74737" l="26299" r="73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49" r="25974" b="24737"/>
          <a:stretch/>
        </p:blipFill>
        <p:spPr>
          <a:xfrm>
            <a:off x="-6063" y="4682646"/>
            <a:ext cx="1892300" cy="18161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371765" y="3763"/>
            <a:ext cx="4493143" cy="6854236"/>
            <a:chOff x="4371765" y="3763"/>
            <a:chExt cx="4493143" cy="6854236"/>
          </a:xfrm>
        </p:grpSpPr>
        <p:sp>
          <p:nvSpPr>
            <p:cNvPr id="32" name="den2">
              <a:extLst>
                <a:ext uri="{FF2B5EF4-FFF2-40B4-BE49-F238E27FC236}">
                  <a16:creationId xmlns:a16="http://schemas.microsoft.com/office/drawing/2014/main" id="{EC675B3D-EDC9-4F40-A155-18A64B39C3AC}"/>
                </a:ext>
              </a:extLst>
            </p:cNvPr>
            <p:cNvSpPr/>
            <p:nvPr/>
          </p:nvSpPr>
          <p:spPr>
            <a:xfrm rot="16200000">
              <a:off x="3320145" y="1313236"/>
              <a:ext cx="6854236" cy="4235290"/>
            </a:xfrm>
            <a:custGeom>
              <a:avLst/>
              <a:gdLst>
                <a:gd name="connsiteX0" fmla="*/ 0 w 3783472"/>
                <a:gd name="connsiteY0" fmla="*/ 2389515 h 2389515"/>
                <a:gd name="connsiteX1" fmla="*/ 986153 w 3783472"/>
                <a:gd name="connsiteY1" fmla="*/ 0 h 2389515"/>
                <a:gd name="connsiteX2" fmla="*/ 2797319 w 3783472"/>
                <a:gd name="connsiteY2" fmla="*/ 0 h 2389515"/>
                <a:gd name="connsiteX3" fmla="*/ 3783472 w 3783472"/>
                <a:gd name="connsiteY3" fmla="*/ 2389515 h 2389515"/>
                <a:gd name="connsiteX4" fmla="*/ 0 w 3783472"/>
                <a:gd name="connsiteY4" fmla="*/ 2389515 h 2389515"/>
                <a:gd name="connsiteX0" fmla="*/ 0 w 5104275"/>
                <a:gd name="connsiteY0" fmla="*/ 2389515 h 2567315"/>
                <a:gd name="connsiteX1" fmla="*/ 986153 w 5104275"/>
                <a:gd name="connsiteY1" fmla="*/ 0 h 2567315"/>
                <a:gd name="connsiteX2" fmla="*/ 2797319 w 5104275"/>
                <a:gd name="connsiteY2" fmla="*/ 0 h 2567315"/>
                <a:gd name="connsiteX3" fmla="*/ 5104275 w 5104275"/>
                <a:gd name="connsiteY3" fmla="*/ 2567315 h 2567315"/>
                <a:gd name="connsiteX4" fmla="*/ 0 w 5104275"/>
                <a:gd name="connsiteY4" fmla="*/ 2389515 h 2567315"/>
                <a:gd name="connsiteX0" fmla="*/ 0 w 6818775"/>
                <a:gd name="connsiteY0" fmla="*/ 2707015 h 2707015"/>
                <a:gd name="connsiteX1" fmla="*/ 2700653 w 6818775"/>
                <a:gd name="connsiteY1" fmla="*/ 0 h 2707015"/>
                <a:gd name="connsiteX2" fmla="*/ 4511819 w 6818775"/>
                <a:gd name="connsiteY2" fmla="*/ 0 h 2707015"/>
                <a:gd name="connsiteX3" fmla="*/ 6818775 w 6818775"/>
                <a:gd name="connsiteY3" fmla="*/ 2567315 h 2707015"/>
                <a:gd name="connsiteX4" fmla="*/ 0 w 6818775"/>
                <a:gd name="connsiteY4" fmla="*/ 2707015 h 2707015"/>
                <a:gd name="connsiteX0" fmla="*/ 0 w 6806075"/>
                <a:gd name="connsiteY0" fmla="*/ 2618115 h 2618115"/>
                <a:gd name="connsiteX1" fmla="*/ 2687953 w 6806075"/>
                <a:gd name="connsiteY1" fmla="*/ 0 h 2618115"/>
                <a:gd name="connsiteX2" fmla="*/ 4499119 w 6806075"/>
                <a:gd name="connsiteY2" fmla="*/ 0 h 2618115"/>
                <a:gd name="connsiteX3" fmla="*/ 6806075 w 6806075"/>
                <a:gd name="connsiteY3" fmla="*/ 2567315 h 2618115"/>
                <a:gd name="connsiteX4" fmla="*/ 0 w 6806075"/>
                <a:gd name="connsiteY4" fmla="*/ 2618115 h 2618115"/>
                <a:gd name="connsiteX0" fmla="*/ 0 w 6806075"/>
                <a:gd name="connsiteY0" fmla="*/ 3390878 h 3390878"/>
                <a:gd name="connsiteX1" fmla="*/ 2687953 w 6806075"/>
                <a:gd name="connsiteY1" fmla="*/ 0 h 3390878"/>
                <a:gd name="connsiteX2" fmla="*/ 4499119 w 6806075"/>
                <a:gd name="connsiteY2" fmla="*/ 0 h 3390878"/>
                <a:gd name="connsiteX3" fmla="*/ 6806075 w 6806075"/>
                <a:gd name="connsiteY3" fmla="*/ 2567315 h 3390878"/>
                <a:gd name="connsiteX4" fmla="*/ 0 w 6806075"/>
                <a:gd name="connsiteY4" fmla="*/ 3390878 h 3390878"/>
                <a:gd name="connsiteX0" fmla="*/ 0 w 6822932"/>
                <a:gd name="connsiteY0" fmla="*/ 3390878 h 3390878"/>
                <a:gd name="connsiteX1" fmla="*/ 2687953 w 6822932"/>
                <a:gd name="connsiteY1" fmla="*/ 0 h 3390878"/>
                <a:gd name="connsiteX2" fmla="*/ 4499119 w 6822932"/>
                <a:gd name="connsiteY2" fmla="*/ 0 h 3390878"/>
                <a:gd name="connsiteX3" fmla="*/ 6822932 w 6822932"/>
                <a:gd name="connsiteY3" fmla="*/ 3353636 h 3390878"/>
                <a:gd name="connsiteX4" fmla="*/ 0 w 6822932"/>
                <a:gd name="connsiteY4" fmla="*/ 3390878 h 339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932" h="3390878">
                  <a:moveTo>
                    <a:pt x="0" y="3390878"/>
                  </a:moveTo>
                  <a:lnTo>
                    <a:pt x="2687953" y="0"/>
                  </a:lnTo>
                  <a:lnTo>
                    <a:pt x="4499119" y="0"/>
                  </a:lnTo>
                  <a:lnTo>
                    <a:pt x="6822932" y="3353636"/>
                  </a:lnTo>
                  <a:lnTo>
                    <a:pt x="0" y="339087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5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den1"/>
            <p:cNvSpPr/>
            <p:nvPr/>
          </p:nvSpPr>
          <p:spPr>
            <a:xfrm>
              <a:off x="4371765" y="2275285"/>
              <a:ext cx="641707" cy="1968778"/>
            </a:xfrm>
            <a:custGeom>
              <a:avLst/>
              <a:gdLst>
                <a:gd name="connsiteX0" fmla="*/ 0 w 648613"/>
                <a:gd name="connsiteY0" fmla="*/ 643795 h 1287589"/>
                <a:gd name="connsiteX1" fmla="*/ 324307 w 648613"/>
                <a:gd name="connsiteY1" fmla="*/ 0 h 1287589"/>
                <a:gd name="connsiteX2" fmla="*/ 648614 w 648613"/>
                <a:gd name="connsiteY2" fmla="*/ 643795 h 1287589"/>
                <a:gd name="connsiteX3" fmla="*/ 324307 w 648613"/>
                <a:gd name="connsiteY3" fmla="*/ 1287590 h 1287589"/>
                <a:gd name="connsiteX4" fmla="*/ 0 w 648613"/>
                <a:gd name="connsiteY4" fmla="*/ 643795 h 1287589"/>
                <a:gd name="connsiteX0" fmla="*/ 0 w 661553"/>
                <a:gd name="connsiteY0" fmla="*/ 703522 h 1347317"/>
                <a:gd name="connsiteX1" fmla="*/ 324307 w 661553"/>
                <a:gd name="connsiteY1" fmla="*/ 59727 h 1347317"/>
                <a:gd name="connsiteX2" fmla="*/ 577126 w 661553"/>
                <a:gd name="connsiteY2" fmla="*/ 101159 h 1347317"/>
                <a:gd name="connsiteX3" fmla="*/ 648614 w 661553"/>
                <a:gd name="connsiteY3" fmla="*/ 703522 h 1347317"/>
                <a:gd name="connsiteX4" fmla="*/ 324307 w 661553"/>
                <a:gd name="connsiteY4" fmla="*/ 1347317 h 1347317"/>
                <a:gd name="connsiteX5" fmla="*/ 0 w 661553"/>
                <a:gd name="connsiteY5" fmla="*/ 703522 h 1347317"/>
                <a:gd name="connsiteX0" fmla="*/ 362 w 661915"/>
                <a:gd name="connsiteY0" fmla="*/ 739301 h 1383096"/>
                <a:gd name="connsiteX1" fmla="*/ 267519 w 661915"/>
                <a:gd name="connsiteY1" fmla="*/ 44706 h 1383096"/>
                <a:gd name="connsiteX2" fmla="*/ 577488 w 661915"/>
                <a:gd name="connsiteY2" fmla="*/ 136938 h 1383096"/>
                <a:gd name="connsiteX3" fmla="*/ 648976 w 661915"/>
                <a:gd name="connsiteY3" fmla="*/ 739301 h 1383096"/>
                <a:gd name="connsiteX4" fmla="*/ 324669 w 661915"/>
                <a:gd name="connsiteY4" fmla="*/ 1383096 h 1383096"/>
                <a:gd name="connsiteX5" fmla="*/ 362 w 661915"/>
                <a:gd name="connsiteY5" fmla="*/ 739301 h 1383096"/>
                <a:gd name="connsiteX0" fmla="*/ 317 w 660569"/>
                <a:gd name="connsiteY0" fmla="*/ 798771 h 1442566"/>
                <a:gd name="connsiteX1" fmla="*/ 267474 w 660569"/>
                <a:gd name="connsiteY1" fmla="*/ 104176 h 1442566"/>
                <a:gd name="connsiteX2" fmla="*/ 412343 w 660569"/>
                <a:gd name="connsiteY2" fmla="*/ 12258 h 1442566"/>
                <a:gd name="connsiteX3" fmla="*/ 577443 w 660569"/>
                <a:gd name="connsiteY3" fmla="*/ 196408 h 1442566"/>
                <a:gd name="connsiteX4" fmla="*/ 648931 w 660569"/>
                <a:gd name="connsiteY4" fmla="*/ 798771 h 1442566"/>
                <a:gd name="connsiteX5" fmla="*/ 324624 w 660569"/>
                <a:gd name="connsiteY5" fmla="*/ 1442566 h 1442566"/>
                <a:gd name="connsiteX6" fmla="*/ 317 w 660569"/>
                <a:gd name="connsiteY6" fmla="*/ 798771 h 1442566"/>
                <a:gd name="connsiteX0" fmla="*/ 317 w 658840"/>
                <a:gd name="connsiteY0" fmla="*/ 791308 h 1435103"/>
                <a:gd name="connsiteX1" fmla="*/ 267474 w 658840"/>
                <a:gd name="connsiteY1" fmla="*/ 96713 h 1435103"/>
                <a:gd name="connsiteX2" fmla="*/ 412343 w 658840"/>
                <a:gd name="connsiteY2" fmla="*/ 4795 h 1435103"/>
                <a:gd name="connsiteX3" fmla="*/ 513943 w 658840"/>
                <a:gd name="connsiteY3" fmla="*/ 55595 h 1435103"/>
                <a:gd name="connsiteX4" fmla="*/ 577443 w 658840"/>
                <a:gd name="connsiteY4" fmla="*/ 188945 h 1435103"/>
                <a:gd name="connsiteX5" fmla="*/ 648931 w 658840"/>
                <a:gd name="connsiteY5" fmla="*/ 791308 h 1435103"/>
                <a:gd name="connsiteX6" fmla="*/ 324624 w 658840"/>
                <a:gd name="connsiteY6" fmla="*/ 1435103 h 1435103"/>
                <a:gd name="connsiteX7" fmla="*/ 317 w 658840"/>
                <a:gd name="connsiteY7" fmla="*/ 791308 h 1435103"/>
                <a:gd name="connsiteX0" fmla="*/ 407 w 601780"/>
                <a:gd name="connsiteY0" fmla="*/ 811216 h 1435979"/>
                <a:gd name="connsiteX1" fmla="*/ 210414 w 601780"/>
                <a:gd name="connsiteY1" fmla="*/ 97571 h 1435979"/>
                <a:gd name="connsiteX2" fmla="*/ 355283 w 601780"/>
                <a:gd name="connsiteY2" fmla="*/ 5653 h 1435979"/>
                <a:gd name="connsiteX3" fmla="*/ 456883 w 601780"/>
                <a:gd name="connsiteY3" fmla="*/ 56453 h 1435979"/>
                <a:gd name="connsiteX4" fmla="*/ 520383 w 601780"/>
                <a:gd name="connsiteY4" fmla="*/ 189803 h 1435979"/>
                <a:gd name="connsiteX5" fmla="*/ 591871 w 601780"/>
                <a:gd name="connsiteY5" fmla="*/ 792166 h 1435979"/>
                <a:gd name="connsiteX6" fmla="*/ 267564 w 601780"/>
                <a:gd name="connsiteY6" fmla="*/ 1435961 h 1435979"/>
                <a:gd name="connsiteX7" fmla="*/ 407 w 601780"/>
                <a:gd name="connsiteY7" fmla="*/ 811216 h 1435979"/>
                <a:gd name="connsiteX0" fmla="*/ 5058 w 606431"/>
                <a:gd name="connsiteY0" fmla="*/ 805643 h 1430405"/>
                <a:gd name="connsiteX1" fmla="*/ 105934 w 606431"/>
                <a:gd name="connsiteY1" fmla="*/ 266780 h 1430405"/>
                <a:gd name="connsiteX2" fmla="*/ 215065 w 606431"/>
                <a:gd name="connsiteY2" fmla="*/ 91998 h 1430405"/>
                <a:gd name="connsiteX3" fmla="*/ 359934 w 606431"/>
                <a:gd name="connsiteY3" fmla="*/ 80 h 1430405"/>
                <a:gd name="connsiteX4" fmla="*/ 461534 w 606431"/>
                <a:gd name="connsiteY4" fmla="*/ 50880 h 1430405"/>
                <a:gd name="connsiteX5" fmla="*/ 525034 w 606431"/>
                <a:gd name="connsiteY5" fmla="*/ 184230 h 1430405"/>
                <a:gd name="connsiteX6" fmla="*/ 596522 w 606431"/>
                <a:gd name="connsiteY6" fmla="*/ 786593 h 1430405"/>
                <a:gd name="connsiteX7" fmla="*/ 272215 w 606431"/>
                <a:gd name="connsiteY7" fmla="*/ 1430388 h 1430405"/>
                <a:gd name="connsiteX8" fmla="*/ 5058 w 606431"/>
                <a:gd name="connsiteY8" fmla="*/ 805643 h 1430405"/>
                <a:gd name="connsiteX0" fmla="*/ 1545 w 602918"/>
                <a:gd name="connsiteY0" fmla="*/ 805643 h 1442256"/>
                <a:gd name="connsiteX1" fmla="*/ 102421 w 602918"/>
                <a:gd name="connsiteY1" fmla="*/ 266780 h 1442256"/>
                <a:gd name="connsiteX2" fmla="*/ 211552 w 602918"/>
                <a:gd name="connsiteY2" fmla="*/ 91998 h 1442256"/>
                <a:gd name="connsiteX3" fmla="*/ 356421 w 602918"/>
                <a:gd name="connsiteY3" fmla="*/ 80 h 1442256"/>
                <a:gd name="connsiteX4" fmla="*/ 458021 w 602918"/>
                <a:gd name="connsiteY4" fmla="*/ 50880 h 1442256"/>
                <a:gd name="connsiteX5" fmla="*/ 521521 w 602918"/>
                <a:gd name="connsiteY5" fmla="*/ 184230 h 1442256"/>
                <a:gd name="connsiteX6" fmla="*/ 593009 w 602918"/>
                <a:gd name="connsiteY6" fmla="*/ 786593 h 1442256"/>
                <a:gd name="connsiteX7" fmla="*/ 268702 w 602918"/>
                <a:gd name="connsiteY7" fmla="*/ 1430388 h 1442256"/>
                <a:gd name="connsiteX8" fmla="*/ 57972 w 602918"/>
                <a:gd name="connsiteY8" fmla="*/ 1174830 h 1442256"/>
                <a:gd name="connsiteX9" fmla="*/ 1545 w 602918"/>
                <a:gd name="connsiteY9" fmla="*/ 805643 h 1442256"/>
                <a:gd name="connsiteX0" fmla="*/ 1545 w 613099"/>
                <a:gd name="connsiteY0" fmla="*/ 805643 h 1442256"/>
                <a:gd name="connsiteX1" fmla="*/ 102421 w 613099"/>
                <a:gd name="connsiteY1" fmla="*/ 266780 h 1442256"/>
                <a:gd name="connsiteX2" fmla="*/ 211552 w 613099"/>
                <a:gd name="connsiteY2" fmla="*/ 91998 h 1442256"/>
                <a:gd name="connsiteX3" fmla="*/ 356421 w 613099"/>
                <a:gd name="connsiteY3" fmla="*/ 80 h 1442256"/>
                <a:gd name="connsiteX4" fmla="*/ 458021 w 613099"/>
                <a:gd name="connsiteY4" fmla="*/ 50880 h 1442256"/>
                <a:gd name="connsiteX5" fmla="*/ 521521 w 613099"/>
                <a:gd name="connsiteY5" fmla="*/ 184230 h 1442256"/>
                <a:gd name="connsiteX6" fmla="*/ 578671 w 613099"/>
                <a:gd name="connsiteY6" fmla="*/ 336629 h 1442256"/>
                <a:gd name="connsiteX7" fmla="*/ 593009 w 613099"/>
                <a:gd name="connsiteY7" fmla="*/ 786593 h 1442256"/>
                <a:gd name="connsiteX8" fmla="*/ 268702 w 613099"/>
                <a:gd name="connsiteY8" fmla="*/ 1430388 h 1442256"/>
                <a:gd name="connsiteX9" fmla="*/ 57972 w 613099"/>
                <a:gd name="connsiteY9" fmla="*/ 1174830 h 1442256"/>
                <a:gd name="connsiteX10" fmla="*/ 1545 w 613099"/>
                <a:gd name="connsiteY10" fmla="*/ 805643 h 1442256"/>
                <a:gd name="connsiteX0" fmla="*/ 1545 w 604765"/>
                <a:gd name="connsiteY0" fmla="*/ 805643 h 1432657"/>
                <a:gd name="connsiteX1" fmla="*/ 102421 w 604765"/>
                <a:gd name="connsiteY1" fmla="*/ 266780 h 1432657"/>
                <a:gd name="connsiteX2" fmla="*/ 211552 w 604765"/>
                <a:gd name="connsiteY2" fmla="*/ 91998 h 1432657"/>
                <a:gd name="connsiteX3" fmla="*/ 356421 w 604765"/>
                <a:gd name="connsiteY3" fmla="*/ 80 h 1432657"/>
                <a:gd name="connsiteX4" fmla="*/ 458021 w 604765"/>
                <a:gd name="connsiteY4" fmla="*/ 50880 h 1432657"/>
                <a:gd name="connsiteX5" fmla="*/ 521521 w 604765"/>
                <a:gd name="connsiteY5" fmla="*/ 184230 h 1432657"/>
                <a:gd name="connsiteX6" fmla="*/ 578671 w 604765"/>
                <a:gd name="connsiteY6" fmla="*/ 336629 h 1432657"/>
                <a:gd name="connsiteX7" fmla="*/ 593009 w 604765"/>
                <a:gd name="connsiteY7" fmla="*/ 786593 h 1432657"/>
                <a:gd name="connsiteX8" fmla="*/ 458021 w 604765"/>
                <a:gd name="connsiteY8" fmla="*/ 1270079 h 1432657"/>
                <a:gd name="connsiteX9" fmla="*/ 268702 w 604765"/>
                <a:gd name="connsiteY9" fmla="*/ 1430388 h 1432657"/>
                <a:gd name="connsiteX10" fmla="*/ 57972 w 604765"/>
                <a:gd name="connsiteY10" fmla="*/ 1174830 h 1432657"/>
                <a:gd name="connsiteX11" fmla="*/ 1545 w 604765"/>
                <a:gd name="connsiteY11" fmla="*/ 805643 h 1432657"/>
                <a:gd name="connsiteX0" fmla="*/ 18387 w 621607"/>
                <a:gd name="connsiteY0" fmla="*/ 805643 h 1432657"/>
                <a:gd name="connsiteX1" fmla="*/ 17663 w 621607"/>
                <a:gd name="connsiteY1" fmla="*/ 171530 h 1432657"/>
                <a:gd name="connsiteX2" fmla="*/ 228394 w 621607"/>
                <a:gd name="connsiteY2" fmla="*/ 91998 h 1432657"/>
                <a:gd name="connsiteX3" fmla="*/ 373263 w 621607"/>
                <a:gd name="connsiteY3" fmla="*/ 80 h 1432657"/>
                <a:gd name="connsiteX4" fmla="*/ 474863 w 621607"/>
                <a:gd name="connsiteY4" fmla="*/ 50880 h 1432657"/>
                <a:gd name="connsiteX5" fmla="*/ 538363 w 621607"/>
                <a:gd name="connsiteY5" fmla="*/ 184230 h 1432657"/>
                <a:gd name="connsiteX6" fmla="*/ 595513 w 621607"/>
                <a:gd name="connsiteY6" fmla="*/ 336629 h 1432657"/>
                <a:gd name="connsiteX7" fmla="*/ 609851 w 621607"/>
                <a:gd name="connsiteY7" fmla="*/ 786593 h 1432657"/>
                <a:gd name="connsiteX8" fmla="*/ 474863 w 621607"/>
                <a:gd name="connsiteY8" fmla="*/ 1270079 h 1432657"/>
                <a:gd name="connsiteX9" fmla="*/ 285544 w 621607"/>
                <a:gd name="connsiteY9" fmla="*/ 1430388 h 1432657"/>
                <a:gd name="connsiteX10" fmla="*/ 74814 w 621607"/>
                <a:gd name="connsiteY10" fmla="*/ 1174830 h 1432657"/>
                <a:gd name="connsiteX11" fmla="*/ 18387 w 621607"/>
                <a:gd name="connsiteY11" fmla="*/ 805643 h 1432657"/>
                <a:gd name="connsiteX0" fmla="*/ 18387 w 621607"/>
                <a:gd name="connsiteY0" fmla="*/ 825596 h 1452610"/>
                <a:gd name="connsiteX1" fmla="*/ 17663 w 621607"/>
                <a:gd name="connsiteY1" fmla="*/ 191483 h 1452610"/>
                <a:gd name="connsiteX2" fmla="*/ 209344 w 621607"/>
                <a:gd name="connsiteY2" fmla="*/ 10351 h 1452610"/>
                <a:gd name="connsiteX3" fmla="*/ 373263 w 621607"/>
                <a:gd name="connsiteY3" fmla="*/ 20033 h 1452610"/>
                <a:gd name="connsiteX4" fmla="*/ 474863 w 621607"/>
                <a:gd name="connsiteY4" fmla="*/ 70833 h 1452610"/>
                <a:gd name="connsiteX5" fmla="*/ 538363 w 621607"/>
                <a:gd name="connsiteY5" fmla="*/ 204183 h 1452610"/>
                <a:gd name="connsiteX6" fmla="*/ 595513 w 621607"/>
                <a:gd name="connsiteY6" fmla="*/ 356582 h 1452610"/>
                <a:gd name="connsiteX7" fmla="*/ 609851 w 621607"/>
                <a:gd name="connsiteY7" fmla="*/ 806546 h 1452610"/>
                <a:gd name="connsiteX8" fmla="*/ 474863 w 621607"/>
                <a:gd name="connsiteY8" fmla="*/ 1290032 h 1452610"/>
                <a:gd name="connsiteX9" fmla="*/ 285544 w 621607"/>
                <a:gd name="connsiteY9" fmla="*/ 1450341 h 1452610"/>
                <a:gd name="connsiteX10" fmla="*/ 74814 w 621607"/>
                <a:gd name="connsiteY10" fmla="*/ 1194783 h 1452610"/>
                <a:gd name="connsiteX11" fmla="*/ 18387 w 621607"/>
                <a:gd name="connsiteY11" fmla="*/ 825596 h 1452610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20934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468513 w 621607"/>
                <a:gd name="connsiteY4" fmla="*/ 1906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4859"/>
                <a:gd name="connsiteY0" fmla="*/ 970682 h 1597696"/>
                <a:gd name="connsiteX1" fmla="*/ 17663 w 624859"/>
                <a:gd name="connsiteY1" fmla="*/ 336569 h 1597696"/>
                <a:gd name="connsiteX2" fmla="*/ 190294 w 624859"/>
                <a:gd name="connsiteY2" fmla="*/ 155437 h 1597696"/>
                <a:gd name="connsiteX3" fmla="*/ 328813 w 624859"/>
                <a:gd name="connsiteY3" fmla="*/ 19 h 1597696"/>
                <a:gd name="connsiteX4" fmla="*/ 468513 w 624859"/>
                <a:gd name="connsiteY4" fmla="*/ 19069 h 1597696"/>
                <a:gd name="connsiteX5" fmla="*/ 620913 w 624859"/>
                <a:gd name="connsiteY5" fmla="*/ 165119 h 1597696"/>
                <a:gd name="connsiteX6" fmla="*/ 538363 w 624859"/>
                <a:gd name="connsiteY6" fmla="*/ 349269 h 1597696"/>
                <a:gd name="connsiteX7" fmla="*/ 595513 w 624859"/>
                <a:gd name="connsiteY7" fmla="*/ 501668 h 1597696"/>
                <a:gd name="connsiteX8" fmla="*/ 609851 w 624859"/>
                <a:gd name="connsiteY8" fmla="*/ 951632 h 1597696"/>
                <a:gd name="connsiteX9" fmla="*/ 474863 w 624859"/>
                <a:gd name="connsiteY9" fmla="*/ 1435118 h 1597696"/>
                <a:gd name="connsiteX10" fmla="*/ 285544 w 624859"/>
                <a:gd name="connsiteY10" fmla="*/ 1595427 h 1597696"/>
                <a:gd name="connsiteX11" fmla="*/ 74814 w 624859"/>
                <a:gd name="connsiteY11" fmla="*/ 1339869 h 1597696"/>
                <a:gd name="connsiteX12" fmla="*/ 18387 w 624859"/>
                <a:gd name="connsiteY12" fmla="*/ 970682 h 1597696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538363 w 621607"/>
                <a:gd name="connsiteY7" fmla="*/ 3556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601863 w 621607"/>
                <a:gd name="connsiteY7" fmla="*/ 3810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30635"/>
                <a:gd name="connsiteY0" fmla="*/ 977037 h 1604051"/>
                <a:gd name="connsiteX1" fmla="*/ 17663 w 630635"/>
                <a:gd name="connsiteY1" fmla="*/ 342924 h 1604051"/>
                <a:gd name="connsiteX2" fmla="*/ 190294 w 630635"/>
                <a:gd name="connsiteY2" fmla="*/ 161792 h 1604051"/>
                <a:gd name="connsiteX3" fmla="*/ 328813 w 630635"/>
                <a:gd name="connsiteY3" fmla="*/ 6374 h 1604051"/>
                <a:gd name="connsiteX4" fmla="*/ 468513 w 630635"/>
                <a:gd name="connsiteY4" fmla="*/ 25424 h 1604051"/>
                <a:gd name="connsiteX5" fmla="*/ 570113 w 630635"/>
                <a:gd name="connsiteY5" fmla="*/ 6374 h 1604051"/>
                <a:gd name="connsiteX6" fmla="*/ 620913 w 630635"/>
                <a:gd name="connsiteY6" fmla="*/ 171474 h 1604051"/>
                <a:gd name="connsiteX7" fmla="*/ 601863 w 630635"/>
                <a:gd name="connsiteY7" fmla="*/ 381024 h 1604051"/>
                <a:gd name="connsiteX8" fmla="*/ 620913 w 630635"/>
                <a:gd name="connsiteY8" fmla="*/ 514373 h 1604051"/>
                <a:gd name="connsiteX9" fmla="*/ 609851 w 630635"/>
                <a:gd name="connsiteY9" fmla="*/ 957987 h 1604051"/>
                <a:gd name="connsiteX10" fmla="*/ 474863 w 630635"/>
                <a:gd name="connsiteY10" fmla="*/ 1441473 h 1604051"/>
                <a:gd name="connsiteX11" fmla="*/ 285544 w 630635"/>
                <a:gd name="connsiteY11" fmla="*/ 1601782 h 1604051"/>
                <a:gd name="connsiteX12" fmla="*/ 74814 w 630635"/>
                <a:gd name="connsiteY12" fmla="*/ 1346224 h 1604051"/>
                <a:gd name="connsiteX13" fmla="*/ 18387 w 630635"/>
                <a:gd name="connsiteY13" fmla="*/ 977037 h 1604051"/>
                <a:gd name="connsiteX0" fmla="*/ 18387 w 630635"/>
                <a:gd name="connsiteY0" fmla="*/ 977037 h 1913414"/>
                <a:gd name="connsiteX1" fmla="*/ 17663 w 630635"/>
                <a:gd name="connsiteY1" fmla="*/ 342924 h 1913414"/>
                <a:gd name="connsiteX2" fmla="*/ 190294 w 630635"/>
                <a:gd name="connsiteY2" fmla="*/ 161792 h 1913414"/>
                <a:gd name="connsiteX3" fmla="*/ 328813 w 630635"/>
                <a:gd name="connsiteY3" fmla="*/ 6374 h 1913414"/>
                <a:gd name="connsiteX4" fmla="*/ 468513 w 630635"/>
                <a:gd name="connsiteY4" fmla="*/ 25424 h 1913414"/>
                <a:gd name="connsiteX5" fmla="*/ 570113 w 630635"/>
                <a:gd name="connsiteY5" fmla="*/ 6374 h 1913414"/>
                <a:gd name="connsiteX6" fmla="*/ 620913 w 630635"/>
                <a:gd name="connsiteY6" fmla="*/ 171474 h 1913414"/>
                <a:gd name="connsiteX7" fmla="*/ 601863 w 630635"/>
                <a:gd name="connsiteY7" fmla="*/ 381024 h 1913414"/>
                <a:gd name="connsiteX8" fmla="*/ 620913 w 630635"/>
                <a:gd name="connsiteY8" fmla="*/ 514373 h 1913414"/>
                <a:gd name="connsiteX9" fmla="*/ 609851 w 630635"/>
                <a:gd name="connsiteY9" fmla="*/ 957987 h 1913414"/>
                <a:gd name="connsiteX10" fmla="*/ 474863 w 630635"/>
                <a:gd name="connsiteY10" fmla="*/ 1441473 h 1913414"/>
                <a:gd name="connsiteX11" fmla="*/ 279194 w 630635"/>
                <a:gd name="connsiteY11" fmla="*/ 1912932 h 1913414"/>
                <a:gd name="connsiteX12" fmla="*/ 74814 w 630635"/>
                <a:gd name="connsiteY12" fmla="*/ 1346224 h 1913414"/>
                <a:gd name="connsiteX13" fmla="*/ 18387 w 630635"/>
                <a:gd name="connsiteY13" fmla="*/ 977037 h 1913414"/>
                <a:gd name="connsiteX0" fmla="*/ 18387 w 630635"/>
                <a:gd name="connsiteY0" fmla="*/ 977037 h 1913638"/>
                <a:gd name="connsiteX1" fmla="*/ 17663 w 630635"/>
                <a:gd name="connsiteY1" fmla="*/ 342924 h 1913638"/>
                <a:gd name="connsiteX2" fmla="*/ 190294 w 630635"/>
                <a:gd name="connsiteY2" fmla="*/ 161792 h 1913638"/>
                <a:gd name="connsiteX3" fmla="*/ 328813 w 630635"/>
                <a:gd name="connsiteY3" fmla="*/ 6374 h 1913638"/>
                <a:gd name="connsiteX4" fmla="*/ 468513 w 630635"/>
                <a:gd name="connsiteY4" fmla="*/ 25424 h 1913638"/>
                <a:gd name="connsiteX5" fmla="*/ 570113 w 630635"/>
                <a:gd name="connsiteY5" fmla="*/ 6374 h 1913638"/>
                <a:gd name="connsiteX6" fmla="*/ 620913 w 630635"/>
                <a:gd name="connsiteY6" fmla="*/ 171474 h 1913638"/>
                <a:gd name="connsiteX7" fmla="*/ 601863 w 630635"/>
                <a:gd name="connsiteY7" fmla="*/ 381024 h 1913638"/>
                <a:gd name="connsiteX8" fmla="*/ 620913 w 630635"/>
                <a:gd name="connsiteY8" fmla="*/ 514373 h 1913638"/>
                <a:gd name="connsiteX9" fmla="*/ 609851 w 630635"/>
                <a:gd name="connsiteY9" fmla="*/ 957987 h 1913638"/>
                <a:gd name="connsiteX10" fmla="*/ 474863 w 630635"/>
                <a:gd name="connsiteY10" fmla="*/ 1441473 h 1913638"/>
                <a:gd name="connsiteX11" fmla="*/ 279194 w 630635"/>
                <a:gd name="connsiteY11" fmla="*/ 1912932 h 1913638"/>
                <a:gd name="connsiteX12" fmla="*/ 81163 w 630635"/>
                <a:gd name="connsiteY12" fmla="*/ 1543074 h 1913638"/>
                <a:gd name="connsiteX13" fmla="*/ 74814 w 630635"/>
                <a:gd name="connsiteY13" fmla="*/ 1346224 h 1913638"/>
                <a:gd name="connsiteX14" fmla="*/ 18387 w 630635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41707"/>
                <a:gd name="connsiteY0" fmla="*/ 977037 h 1913638"/>
                <a:gd name="connsiteX1" fmla="*/ 16086 w 641707"/>
                <a:gd name="connsiteY1" fmla="*/ 342924 h 1913638"/>
                <a:gd name="connsiteX2" fmla="*/ 188717 w 641707"/>
                <a:gd name="connsiteY2" fmla="*/ 161792 h 1913638"/>
                <a:gd name="connsiteX3" fmla="*/ 327236 w 641707"/>
                <a:gd name="connsiteY3" fmla="*/ 6374 h 1913638"/>
                <a:gd name="connsiteX4" fmla="*/ 466936 w 641707"/>
                <a:gd name="connsiteY4" fmla="*/ 25424 h 1913638"/>
                <a:gd name="connsiteX5" fmla="*/ 568536 w 641707"/>
                <a:gd name="connsiteY5" fmla="*/ 6374 h 1913638"/>
                <a:gd name="connsiteX6" fmla="*/ 619336 w 641707"/>
                <a:gd name="connsiteY6" fmla="*/ 171474 h 1913638"/>
                <a:gd name="connsiteX7" fmla="*/ 638386 w 641707"/>
                <a:gd name="connsiteY7" fmla="*/ 387374 h 1913638"/>
                <a:gd name="connsiteX8" fmla="*/ 619336 w 641707"/>
                <a:gd name="connsiteY8" fmla="*/ 514373 h 1913638"/>
                <a:gd name="connsiteX9" fmla="*/ 608274 w 641707"/>
                <a:gd name="connsiteY9" fmla="*/ 957987 h 1913638"/>
                <a:gd name="connsiteX10" fmla="*/ 473286 w 641707"/>
                <a:gd name="connsiteY10" fmla="*/ 1441473 h 1913638"/>
                <a:gd name="connsiteX11" fmla="*/ 277617 w 641707"/>
                <a:gd name="connsiteY11" fmla="*/ 1912932 h 1913638"/>
                <a:gd name="connsiteX12" fmla="*/ 79586 w 641707"/>
                <a:gd name="connsiteY12" fmla="*/ 1543074 h 1913638"/>
                <a:gd name="connsiteX13" fmla="*/ 35137 w 641707"/>
                <a:gd name="connsiteY13" fmla="*/ 1365274 h 1913638"/>
                <a:gd name="connsiteX14" fmla="*/ 16810 w 641707"/>
                <a:gd name="connsiteY14" fmla="*/ 977037 h 1913638"/>
                <a:gd name="connsiteX0" fmla="*/ 16810 w 641707"/>
                <a:gd name="connsiteY0" fmla="*/ 1018998 h 1955599"/>
                <a:gd name="connsiteX1" fmla="*/ 16086 w 641707"/>
                <a:gd name="connsiteY1" fmla="*/ 384885 h 1955599"/>
                <a:gd name="connsiteX2" fmla="*/ 188717 w 641707"/>
                <a:gd name="connsiteY2" fmla="*/ 203753 h 1955599"/>
                <a:gd name="connsiteX3" fmla="*/ 327236 w 641707"/>
                <a:gd name="connsiteY3" fmla="*/ 48335 h 1955599"/>
                <a:gd name="connsiteX4" fmla="*/ 466936 w 641707"/>
                <a:gd name="connsiteY4" fmla="*/ 67385 h 1955599"/>
                <a:gd name="connsiteX5" fmla="*/ 593936 w 641707"/>
                <a:gd name="connsiteY5" fmla="*/ 3885 h 1955599"/>
                <a:gd name="connsiteX6" fmla="*/ 619336 w 641707"/>
                <a:gd name="connsiteY6" fmla="*/ 213435 h 1955599"/>
                <a:gd name="connsiteX7" fmla="*/ 638386 w 641707"/>
                <a:gd name="connsiteY7" fmla="*/ 429335 h 1955599"/>
                <a:gd name="connsiteX8" fmla="*/ 619336 w 641707"/>
                <a:gd name="connsiteY8" fmla="*/ 556334 h 1955599"/>
                <a:gd name="connsiteX9" fmla="*/ 608274 w 641707"/>
                <a:gd name="connsiteY9" fmla="*/ 999948 h 1955599"/>
                <a:gd name="connsiteX10" fmla="*/ 473286 w 641707"/>
                <a:gd name="connsiteY10" fmla="*/ 1483434 h 1955599"/>
                <a:gd name="connsiteX11" fmla="*/ 277617 w 641707"/>
                <a:gd name="connsiteY11" fmla="*/ 1954893 h 1955599"/>
                <a:gd name="connsiteX12" fmla="*/ 79586 w 641707"/>
                <a:gd name="connsiteY12" fmla="*/ 1585035 h 1955599"/>
                <a:gd name="connsiteX13" fmla="*/ 35137 w 641707"/>
                <a:gd name="connsiteY13" fmla="*/ 1407235 h 1955599"/>
                <a:gd name="connsiteX14" fmla="*/ 16810 w 641707"/>
                <a:gd name="connsiteY14" fmla="*/ 1018998 h 1955599"/>
                <a:gd name="connsiteX0" fmla="*/ 16810 w 641707"/>
                <a:gd name="connsiteY0" fmla="*/ 1028912 h 1965513"/>
                <a:gd name="connsiteX1" fmla="*/ 16086 w 641707"/>
                <a:gd name="connsiteY1" fmla="*/ 394799 h 1965513"/>
                <a:gd name="connsiteX2" fmla="*/ 188717 w 641707"/>
                <a:gd name="connsiteY2" fmla="*/ 213667 h 1965513"/>
                <a:gd name="connsiteX3" fmla="*/ 327236 w 641707"/>
                <a:gd name="connsiteY3" fmla="*/ 58249 h 1965513"/>
                <a:gd name="connsiteX4" fmla="*/ 441536 w 641707"/>
                <a:gd name="connsiteY4" fmla="*/ 1099 h 1965513"/>
                <a:gd name="connsiteX5" fmla="*/ 593936 w 641707"/>
                <a:gd name="connsiteY5" fmla="*/ 13799 h 1965513"/>
                <a:gd name="connsiteX6" fmla="*/ 619336 w 641707"/>
                <a:gd name="connsiteY6" fmla="*/ 223349 h 1965513"/>
                <a:gd name="connsiteX7" fmla="*/ 638386 w 641707"/>
                <a:gd name="connsiteY7" fmla="*/ 439249 h 1965513"/>
                <a:gd name="connsiteX8" fmla="*/ 619336 w 641707"/>
                <a:gd name="connsiteY8" fmla="*/ 566248 h 1965513"/>
                <a:gd name="connsiteX9" fmla="*/ 608274 w 641707"/>
                <a:gd name="connsiteY9" fmla="*/ 1009862 h 1965513"/>
                <a:gd name="connsiteX10" fmla="*/ 473286 w 641707"/>
                <a:gd name="connsiteY10" fmla="*/ 1493348 h 1965513"/>
                <a:gd name="connsiteX11" fmla="*/ 277617 w 641707"/>
                <a:gd name="connsiteY11" fmla="*/ 1964807 h 1965513"/>
                <a:gd name="connsiteX12" fmla="*/ 79586 w 641707"/>
                <a:gd name="connsiteY12" fmla="*/ 1594949 h 1965513"/>
                <a:gd name="connsiteX13" fmla="*/ 35137 w 641707"/>
                <a:gd name="connsiteY13" fmla="*/ 1417149 h 1965513"/>
                <a:gd name="connsiteX14" fmla="*/ 16810 w 641707"/>
                <a:gd name="connsiteY14" fmla="*/ 1028912 h 1965513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88717 w 641707"/>
                <a:gd name="connsiteY2" fmla="*/ 2169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707" h="1968778">
                  <a:moveTo>
                    <a:pt x="16810" y="1032177"/>
                  </a:moveTo>
                  <a:cubicBezTo>
                    <a:pt x="13635" y="861785"/>
                    <a:pt x="-18915" y="517005"/>
                    <a:pt x="16086" y="398064"/>
                  </a:cubicBezTo>
                  <a:cubicBezTo>
                    <a:pt x="51087" y="279123"/>
                    <a:pt x="117809" y="257149"/>
                    <a:pt x="163317" y="191532"/>
                  </a:cubicBezTo>
                  <a:cubicBezTo>
                    <a:pt x="208825" y="125915"/>
                    <a:pt x="261816" y="2750"/>
                    <a:pt x="289136" y="4364"/>
                  </a:cubicBezTo>
                  <a:cubicBezTo>
                    <a:pt x="316456" y="5978"/>
                    <a:pt x="409786" y="-6219"/>
                    <a:pt x="441536" y="4364"/>
                  </a:cubicBezTo>
                  <a:cubicBezTo>
                    <a:pt x="473286" y="14947"/>
                    <a:pt x="568536" y="-7278"/>
                    <a:pt x="593936" y="17064"/>
                  </a:cubicBezTo>
                  <a:cubicBezTo>
                    <a:pt x="619336" y="41406"/>
                    <a:pt x="616161" y="178989"/>
                    <a:pt x="619336" y="226614"/>
                  </a:cubicBezTo>
                  <a:cubicBezTo>
                    <a:pt x="622511" y="274239"/>
                    <a:pt x="622511" y="393831"/>
                    <a:pt x="638386" y="442514"/>
                  </a:cubicBezTo>
                  <a:cubicBezTo>
                    <a:pt x="654261" y="491197"/>
                    <a:pt x="607421" y="469119"/>
                    <a:pt x="619336" y="569513"/>
                  </a:cubicBezTo>
                  <a:cubicBezTo>
                    <a:pt x="631251" y="669907"/>
                    <a:pt x="636849" y="863902"/>
                    <a:pt x="608274" y="1013127"/>
                  </a:cubicBezTo>
                  <a:cubicBezTo>
                    <a:pt x="579699" y="1162352"/>
                    <a:pt x="527337" y="1389314"/>
                    <a:pt x="473286" y="1496613"/>
                  </a:cubicBezTo>
                  <a:cubicBezTo>
                    <a:pt x="419235" y="1603912"/>
                    <a:pt x="343234" y="1951139"/>
                    <a:pt x="277617" y="1968072"/>
                  </a:cubicBezTo>
                  <a:cubicBezTo>
                    <a:pt x="212000" y="1985005"/>
                    <a:pt x="113649" y="1692665"/>
                    <a:pt x="79586" y="1598214"/>
                  </a:cubicBezTo>
                  <a:cubicBezTo>
                    <a:pt x="45523" y="1503763"/>
                    <a:pt x="41366" y="1517928"/>
                    <a:pt x="35137" y="1420414"/>
                  </a:cubicBezTo>
                  <a:cubicBezTo>
                    <a:pt x="-9389" y="1316290"/>
                    <a:pt x="19985" y="1202569"/>
                    <a:pt x="16810" y="103217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4" name="den2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6200000">
            <a:off x="3149374" y="171693"/>
            <a:ext cx="9880378" cy="664138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079" h="3452671">
                <a:moveTo>
                  <a:pt x="0" y="3371071"/>
                </a:moveTo>
                <a:lnTo>
                  <a:pt x="4187071" y="0"/>
                </a:lnTo>
                <a:lnTo>
                  <a:pt x="5998237" y="0"/>
                </a:lnTo>
                <a:lnTo>
                  <a:pt x="9599079" y="3452671"/>
                </a:lnTo>
                <a:lnTo>
                  <a:pt x="0" y="337107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en2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6200000">
            <a:off x="3210487" y="-628109"/>
            <a:ext cx="11835769" cy="837493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  <a:gd name="connsiteX0" fmla="*/ 0 w 10524461"/>
              <a:gd name="connsiteY0" fmla="*/ 3371071 h 4353895"/>
              <a:gd name="connsiteX1" fmla="*/ 4187071 w 10524461"/>
              <a:gd name="connsiteY1" fmla="*/ 0 h 4353895"/>
              <a:gd name="connsiteX2" fmla="*/ 5998237 w 10524461"/>
              <a:gd name="connsiteY2" fmla="*/ 0 h 4353895"/>
              <a:gd name="connsiteX3" fmla="*/ 10524461 w 10524461"/>
              <a:gd name="connsiteY3" fmla="*/ 4353895 h 4353895"/>
              <a:gd name="connsiteX4" fmla="*/ 0 w 10524461"/>
              <a:gd name="connsiteY4" fmla="*/ 3371071 h 4353895"/>
              <a:gd name="connsiteX0" fmla="*/ 0 w 11498799"/>
              <a:gd name="connsiteY0" fmla="*/ 4183802 h 4353895"/>
              <a:gd name="connsiteX1" fmla="*/ 5161409 w 11498799"/>
              <a:gd name="connsiteY1" fmla="*/ 0 h 4353895"/>
              <a:gd name="connsiteX2" fmla="*/ 6972575 w 11498799"/>
              <a:gd name="connsiteY2" fmla="*/ 0 h 4353895"/>
              <a:gd name="connsiteX3" fmla="*/ 11498799 w 11498799"/>
              <a:gd name="connsiteY3" fmla="*/ 4353895 h 4353895"/>
              <a:gd name="connsiteX4" fmla="*/ 0 w 11498799"/>
              <a:gd name="connsiteY4" fmla="*/ 4183802 h 435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8799" h="4353895">
                <a:moveTo>
                  <a:pt x="0" y="4183802"/>
                </a:moveTo>
                <a:lnTo>
                  <a:pt x="5161409" y="0"/>
                </a:lnTo>
                <a:lnTo>
                  <a:pt x="6972575" y="0"/>
                </a:lnTo>
                <a:lnTo>
                  <a:pt x="11498799" y="4353895"/>
                </a:lnTo>
                <a:lnTo>
                  <a:pt x="0" y="418380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8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130087" y="3449693"/>
            <a:ext cx="1426273" cy="1211678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3231" r="73001" b="80769"/>
          <a:stretch/>
        </p:blipFill>
        <p:spPr>
          <a:xfrm>
            <a:off x="390025" y="3513718"/>
            <a:ext cx="1157821" cy="1075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3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2" t="76543" r="7252" b="14074"/>
          <a:stretch/>
        </p:blipFill>
        <p:spPr>
          <a:xfrm>
            <a:off x="633302" y="3592888"/>
            <a:ext cx="985659" cy="985662"/>
          </a:xfrm>
          <a:prstGeom prst="rect">
            <a:avLst/>
          </a:prstGeom>
        </p:spPr>
      </p:pic>
      <p:sp>
        <p:nvSpPr>
          <p:cNvPr id="51" name="c3"/>
          <p:cNvSpPr/>
          <p:nvPr/>
        </p:nvSpPr>
        <p:spPr>
          <a:xfrm>
            <a:off x="6008983" y="5520731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2"/>
          <p:cNvSpPr/>
          <p:nvPr/>
        </p:nvSpPr>
        <p:spPr>
          <a:xfrm>
            <a:off x="6008983" y="5520731"/>
            <a:ext cx="551337" cy="839314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1"/>
          <p:cNvSpPr/>
          <p:nvPr/>
        </p:nvSpPr>
        <p:spPr>
          <a:xfrm>
            <a:off x="5924413" y="5203547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3"/>
          <p:cNvSpPr/>
          <p:nvPr/>
        </p:nvSpPr>
        <p:spPr>
          <a:xfrm>
            <a:off x="31736" y="473570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Đ2"/>
          <p:cNvSpPr/>
          <p:nvPr/>
        </p:nvSpPr>
        <p:spPr>
          <a:xfrm>
            <a:off x="118667" y="494501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Đ1"/>
          <p:cNvSpPr/>
          <p:nvPr/>
        </p:nvSpPr>
        <p:spPr>
          <a:xfrm>
            <a:off x="99638" y="480028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53" y="-124060"/>
            <a:ext cx="8866423" cy="601548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404741" y="1341503"/>
            <a:ext cx="453521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i="1" dirty="0">
                <a:solidFill>
                  <a:srgbClr val="FFFF00"/>
                </a:solidFill>
                <a:latin typeface="Jokerman" panose="04090605060D06020702" pitchFamily="82" charset="0"/>
              </a:rPr>
              <a:t>win</a:t>
            </a:r>
          </a:p>
        </p:txBody>
      </p:sp>
      <p:sp>
        <p:nvSpPr>
          <p:cNvPr id="48" name="ghichu3"/>
          <p:cNvSpPr/>
          <p:nvPr/>
        </p:nvSpPr>
        <p:spPr>
          <a:xfrm>
            <a:off x="2092707" y="4992280"/>
            <a:ext cx="4661455" cy="1205016"/>
          </a:xfrm>
          <a:prstGeom prst="roundRect">
            <a:avLst>
              <a:gd name="adj" fmla="val 28544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hiện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tốt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khuyến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cáo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Bộ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Tế</a:t>
            </a:r>
            <a:endParaRPr lang="en-US" sz="2800" b="1" i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âu hỏi 1"/>
          <p:cNvSpPr/>
          <p:nvPr/>
        </p:nvSpPr>
        <p:spPr>
          <a:xfrm>
            <a:off x="4810798" y="982138"/>
            <a:ext cx="4833465" cy="15397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4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B5F5AAD-2760-4B15-8CBD-06C96274C83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 flipH="1">
            <a:off x="3091207" y="1079782"/>
            <a:ext cx="1941026" cy="32972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EB6251C-A7FE-4AEE-ABCC-BB58D53A24A5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32816" r="38909"/>
          <a:stretch/>
        </p:blipFill>
        <p:spPr>
          <a:xfrm>
            <a:off x="3282098" y="3662203"/>
            <a:ext cx="1786070" cy="181772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A717503-E322-4EF3-8CF8-3C815098E2E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 rot="21004647">
            <a:off x="1157594" y="2018645"/>
            <a:ext cx="3641768" cy="3449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3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5468" b="96043" l="48434" r="72289">
                        <a14:foregroundMark x1="63373" y1="70324" x2="63373" y2="70324"/>
                        <a14:foregroundMark x1="65783" y1="73201" x2="65783" y2="73201"/>
                        <a14:backgroundMark x1="66386" y1="77338" x2="66386" y2="77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33" t="63669" r="27189"/>
          <a:stretch/>
        </p:blipFill>
        <p:spPr>
          <a:xfrm>
            <a:off x="2450226" y="4152971"/>
            <a:ext cx="1142970" cy="1131764"/>
          </a:xfrm>
          <a:prstGeom prst="rect">
            <a:avLst/>
          </a:prstGeom>
        </p:spPr>
      </p:pic>
      <p:sp>
        <p:nvSpPr>
          <p:cNvPr id="47" name="ghichu2"/>
          <p:cNvSpPr/>
          <p:nvPr/>
        </p:nvSpPr>
        <p:spPr>
          <a:xfrm>
            <a:off x="1673568" y="4814301"/>
            <a:ext cx="5785991" cy="15397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xuyên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xà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phòng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sạch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;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cồn</a:t>
            </a:r>
            <a:endParaRPr lang="en-US" sz="2800" b="1" dirty="0">
              <a:solidFill>
                <a:srgbClr val="002060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46" name="ghichu1"/>
          <p:cNvSpPr/>
          <p:nvPr/>
        </p:nvSpPr>
        <p:spPr>
          <a:xfrm>
            <a:off x="1900771" y="4888234"/>
            <a:ext cx="4040436" cy="119091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khẩu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cách</a:t>
            </a:r>
            <a:endParaRPr lang="en-US" sz="2800" b="1" dirty="0">
              <a:solidFill>
                <a:srgbClr val="002060"/>
              </a:solidFill>
              <a:latin typeface="Plantagenet Cherokee" panose="02020602070100000000" pitchFamily="18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C0EDE8A-7DA2-4618-BBD1-BE1B3E59E5F7}"/>
              </a:ext>
            </a:extLst>
          </p:cNvPr>
          <p:cNvSpPr/>
          <p:nvPr/>
        </p:nvSpPr>
        <p:spPr>
          <a:xfrm>
            <a:off x="5104886" y="2746545"/>
            <a:ext cx="4315917" cy="11582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2D42F5-E7BD-4C6B-ACF6-207C70BEE960}"/>
              </a:ext>
            </a:extLst>
          </p:cNvPr>
          <p:cNvGrpSpPr/>
          <p:nvPr/>
        </p:nvGrpSpPr>
        <p:grpSpPr>
          <a:xfrm>
            <a:off x="4640613" y="922888"/>
            <a:ext cx="5369937" cy="2002900"/>
            <a:chOff x="4221535" y="297101"/>
            <a:chExt cx="5369937" cy="2002900"/>
          </a:xfrm>
        </p:grpSpPr>
        <p:sp>
          <p:nvSpPr>
            <p:cNvPr id="61" name="Câu hỏi 2">
              <a:extLst>
                <a:ext uri="{FF2B5EF4-FFF2-40B4-BE49-F238E27FC236}">
                  <a16:creationId xmlns:a16="http://schemas.microsoft.com/office/drawing/2014/main" id="{07AC5FC1-CF87-4A46-8C11-82E2E8B28252}"/>
                </a:ext>
              </a:extLst>
            </p:cNvPr>
            <p:cNvSpPr/>
            <p:nvPr/>
          </p:nvSpPr>
          <p:spPr>
            <a:xfrm>
              <a:off x="4221535" y="297101"/>
              <a:ext cx="5369937" cy="2002900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A35B33F-9A0A-4B0E-8C87-3ABD6A5A7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7095" y="486568"/>
              <a:ext cx="2051481" cy="1172275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C6A8CD4-F89E-437F-BBC4-ACB5BD2EB59D}"/>
              </a:ext>
            </a:extLst>
          </p:cNvPr>
          <p:cNvGrpSpPr/>
          <p:nvPr/>
        </p:nvGrpSpPr>
        <p:grpSpPr>
          <a:xfrm>
            <a:off x="4702418" y="523207"/>
            <a:ext cx="5369937" cy="2239945"/>
            <a:chOff x="4159340" y="-106409"/>
            <a:chExt cx="5369937" cy="2239945"/>
          </a:xfrm>
        </p:grpSpPr>
        <p:sp>
          <p:nvSpPr>
            <p:cNvPr id="66" name="Câu hỏi 2">
              <a:extLst>
                <a:ext uri="{FF2B5EF4-FFF2-40B4-BE49-F238E27FC236}">
                  <a16:creationId xmlns:a16="http://schemas.microsoft.com/office/drawing/2014/main" id="{3A7FBDBB-9B57-4CD1-97BF-5B4BD053D9FB}"/>
                </a:ext>
              </a:extLst>
            </p:cNvPr>
            <p:cNvSpPr/>
            <p:nvPr/>
          </p:nvSpPr>
          <p:spPr>
            <a:xfrm>
              <a:off x="4159340" y="-106409"/>
              <a:ext cx="5369937" cy="2239945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4E904BE-830A-4DC0-A02D-DF69186FC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" r="2177"/>
            <a:stretch/>
          </p:blipFill>
          <p:spPr>
            <a:xfrm>
              <a:off x="4780576" y="271557"/>
              <a:ext cx="4032193" cy="10292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2D3159F-5B0C-495B-8DB6-08BCABF06ABA}"/>
              </a:ext>
            </a:extLst>
          </p:cNvPr>
          <p:cNvSpPr/>
          <p:nvPr/>
        </p:nvSpPr>
        <p:spPr>
          <a:xfrm>
            <a:off x="4681633" y="3483297"/>
            <a:ext cx="2391358" cy="7912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6 : 3 = 3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F168CB1-E082-41E4-8BF3-FAC4663E8B2E}"/>
              </a:ext>
            </a:extLst>
          </p:cNvPr>
          <p:cNvSpPr/>
          <p:nvPr/>
        </p:nvSpPr>
        <p:spPr>
          <a:xfrm>
            <a:off x="7550383" y="3454590"/>
            <a:ext cx="2362019" cy="8867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6 : 3 = 2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A6B7586-E3A6-4143-888D-72DBA19ACE7E}"/>
              </a:ext>
            </a:extLst>
          </p:cNvPr>
          <p:cNvSpPr/>
          <p:nvPr/>
        </p:nvSpPr>
        <p:spPr>
          <a:xfrm>
            <a:off x="4855404" y="3487075"/>
            <a:ext cx="2231763" cy="769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9 : 3 = 3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29C15D7-5967-49BB-87DD-04FFD20D973B}"/>
              </a:ext>
            </a:extLst>
          </p:cNvPr>
          <p:cNvSpPr/>
          <p:nvPr/>
        </p:nvSpPr>
        <p:spPr>
          <a:xfrm>
            <a:off x="7524380" y="3474574"/>
            <a:ext cx="2231763" cy="769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9 : 3 = 2</a:t>
            </a:r>
          </a:p>
        </p:txBody>
      </p:sp>
    </p:spTree>
    <p:extLst>
      <p:ext uri="{BB962C8B-B14F-4D97-AF65-F5344CB8AC3E}">
        <p14:creationId xmlns:p14="http://schemas.microsoft.com/office/powerpoint/2010/main" val="5670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3.33333E-6 0.00023 C -0.0039 -0.00139 -0.00781 -0.00185 -0.01145 -0.0037 C -0.01276 -0.0044 -0.01354 -0.00648 -0.01458 -0.00741 C -0.01718 -0.00972 -0.02161 -0.01041 -0.02395 -0.01111 C -0.02578 -0.0125 -0.02747 -0.01366 -0.02916 -0.01481 C -0.0302 -0.01551 -0.03138 -0.01574 -0.03229 -0.01666 C -0.03385 -0.01828 -0.03515 -0.02037 -0.03645 -0.02222 C -0.03984 -0.02731 -0.0427 -0.03449 -0.04479 -0.04074 C -0.04791 -0.05 -0.04948 -0.06041 -0.05312 -0.06852 L -0.05729 -0.07778 C -0.05937 -0.07731 -0.06185 -0.07824 -0.06354 -0.07592 C -0.06953 -0.06828 -0.06784 -0.06551 -0.06979 -0.05741 C -0.07083 -0.0537 -0.07187 -0.05 -0.07291 -0.04629 C -0.07461 -0.04143 -0.07656 -0.03657 -0.07812 -0.03148 C -0.07903 -0.02916 -0.07929 -0.02639 -0.0802 -0.02407 C -0.08112 -0.02245 -0.08242 -0.02199 -0.08333 -0.02037 C -0.0914 -0.00856 -0.0819 -0.02037 -0.08958 -0.01111 C -0.09244 -0.01435 -0.09544 -0.0169 -0.09791 -0.02037 C -0.10416 -0.0294 -0.10872 -0.03958 -0.1125 -0.05185 C -0.11419 -0.05717 -0.11536 -0.06296 -0.11666 -0.06852 C -0.11718 -0.07037 -0.11731 -0.07245 -0.1177 -0.07407 C -0.11836 -0.07616 -0.11927 -0.07778 -0.11979 -0.07963 C -0.12057 -0.08217 -0.12083 -0.08518 -0.12187 -0.08703 C -0.12369 -0.09028 -0.12578 -0.09328 -0.12812 -0.09444 C -0.14205 -0.10116 -0.13567 -0.09907 -0.14687 -0.10185 C -0.14765 -0.09953 -0.14895 -0.09722 -0.14895 -0.09444 C -0.15 -0.05625 -0.1414 -0.06319 -0.15104 -0.05741 C -0.15351 -0.05926 -0.15599 -0.06134 -0.15833 -0.06296 C -0.16393 -0.0669 -0.16211 -0.06319 -0.16979 -0.07222 C -0.17148 -0.0743 -0.17265 -0.07731 -0.17395 -0.07963 L -0.175 -0.08518 " pathEditMode="relative" rAng="0" ptsTypes="AAAAAAAAAAA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6.66667E-6 L -1.66667E-6 6.66667E-6 C -0.0039 -0.00138 -0.00781 -0.00184 -0.01146 -0.0037 C -0.01276 -0.00439 -0.01354 -0.00647 -0.01458 -0.0074 C -0.01719 -0.00971 -0.02161 -0.01041 -0.02396 -0.0111 C -0.02578 -0.01249 -0.02747 -0.01365 -0.02916 -0.01481 C -0.03021 -0.0155 -0.03138 -0.01573 -0.03229 -0.01666 C -0.03385 -0.01828 -0.03515 -0.02036 -0.03646 -0.02221 C -0.03984 -0.02731 -0.04271 -0.03448 -0.04479 -0.04073 C -0.04791 -0.04999 -0.04948 -0.06041 -0.05312 -0.06851 L -0.05729 -0.07777 C -0.05937 -0.07731 -0.06185 -0.07823 -0.06354 -0.07592 C -0.06953 -0.06828 -0.06784 -0.0655 -0.06979 -0.0574 C -0.07083 -0.0537 -0.07187 -0.04999 -0.07291 -0.04629 C -0.07461 -0.04143 -0.07656 -0.03657 -0.07812 -0.03147 C -0.07903 -0.02916 -0.0793 -0.02638 -0.08021 -0.02407 C -0.08112 -0.02245 -0.08242 -0.02198 -0.08333 -0.02036 C -0.0914 -0.00856 -0.0819 -0.02036 -0.08958 -0.0111 C -0.09245 -0.01434 -0.09544 -0.01689 -0.09791 -0.02036 C -0.10416 -0.02939 -0.10872 -0.03958 -0.1125 -0.05184 C -0.11419 -0.05717 -0.11536 -0.06296 -0.11666 -0.06851 C -0.11719 -0.07036 -0.11732 -0.07245 -0.11771 -0.07407 C -0.11836 -0.07615 -0.11927 -0.07777 -0.11979 -0.07962 C -0.12057 -0.08217 -0.12083 -0.08518 -0.12187 -0.08703 C -0.1237 -0.09027 -0.12578 -0.09328 -0.12812 -0.09444 C -0.14206 -0.10115 -0.13568 -0.09907 -0.14687 -0.10184 C -0.14765 -0.09953 -0.14896 -0.09721 -0.14896 -0.09444 C -0.15 -0.05624 -0.1414 -0.06319 -0.15104 -0.0574 C -0.15351 -0.05925 -0.15599 -0.06133 -0.15833 -0.06296 C -0.16393 -0.06689 -0.16211 -0.06319 -0.16979 -0.07221 C -0.17148 -0.0743 -0.17265 -0.07731 -0.17396 -0.07962 L -0.175 -0.08518 " pathEditMode="relative" ptsTypes="AAAAAAAAAAAAAAAAAAAAAAAAAAAAAAA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7.40741E-7 L -3.95833E-6 0.00023 C -0.0039 -0.00139 -0.00781 -0.00185 -0.01145 -0.0037 C -0.01276 -0.0044 -0.01354 -0.00648 -0.01458 -0.00741 C -0.01718 -0.00972 -0.02161 -0.01042 -0.02395 -0.01111 C -0.02578 -0.0125 -0.02747 -0.01366 -0.02916 -0.01482 C -0.0302 -0.01551 -0.03138 -0.01574 -0.03229 -0.01667 C -0.03385 -0.01829 -0.03515 -0.02037 -0.03645 -0.02222 C -0.03984 -0.02732 -0.0427 -0.03449 -0.04479 -0.04074 C -0.04791 -0.05 -0.04948 -0.06042 -0.05312 -0.06852 L -0.05729 -0.07778 C -0.05937 -0.07732 -0.06184 -0.07824 -0.06354 -0.07593 C -0.06953 -0.06829 -0.06783 -0.06551 -0.06979 -0.05741 C -0.07083 -0.0537 -0.07187 -0.05 -0.07291 -0.0463 C -0.07461 -0.04144 -0.07656 -0.03657 -0.07812 -0.03148 C -0.07903 -0.02917 -0.07929 -0.02639 -0.0802 -0.02407 C -0.08112 -0.02245 -0.08242 -0.02199 -0.08333 -0.02037 C -0.0914 -0.00857 -0.0819 -0.02037 -0.08958 -0.01111 C -0.09244 -0.01435 -0.09544 -0.0169 -0.09791 -0.02037 C -0.10416 -0.0294 -0.10872 -0.03958 -0.1125 -0.05185 C -0.11419 -0.05718 -0.11536 -0.06296 -0.11666 -0.06852 C -0.11718 -0.07037 -0.11731 -0.07245 -0.1177 -0.07407 C -0.11836 -0.07616 -0.11927 -0.07778 -0.11979 -0.07963 C -0.12057 -0.08218 -0.12083 -0.08519 -0.12187 -0.08704 C -0.12369 -0.09028 -0.12578 -0.09329 -0.12812 -0.09445 C -0.14205 -0.10116 -0.13567 -0.09907 -0.14687 -0.10185 C -0.14765 -0.09954 -0.14895 -0.09722 -0.14895 -0.09445 C -0.15 -0.05625 -0.1414 -0.0632 -0.15104 -0.05741 C -0.15351 -0.05926 -0.15599 -0.06134 -0.15833 -0.06296 C -0.16393 -0.0669 -0.16211 -0.0632 -0.16979 -0.07222 C -0.17148 -0.07431 -0.17265 -0.07732 -0.17395 -0.07963 L -0.175 -0.08519 " pathEditMode="relative" rAng="0" ptsTypes="AAAAAAAAAAAAAAAAAAAAAAAAAAAAAA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3.7037E-6 L -1.04167E-6 -3.7037E-6 C 0.00638 -0.03055 0.00456 -0.01551 0.00104 -0.07037 C 0.00078 -0.07384 0.00013 -0.07731 -0.00104 -0.07963 C -0.00208 -0.08194 -0.00378 -0.08263 -0.00521 -0.08333 C -0.00729 -0.08449 -0.00938 -0.08449 -0.01146 -0.08518 C -0.01263 -0.08564 -0.01354 -0.08657 -0.01458 -0.08703 C -0.01602 -0.08888 -0.01732 -0.0912 -0.01875 -0.09259 C -0.02331 -0.09722 -0.0306 -0.09328 -0.03438 -0.09259 C -0.04336 -0.10069 -0.03555 -0.0912 -0.04063 -0.11851 C -0.04102 -0.12037 -0.04115 -0.11481 -0.04167 -0.11296 C -0.04297 -0.10926 -0.04583 -0.10185 -0.04583 -0.10185 C -0.04727 -0.1037 -0.04896 -0.10509 -0.05 -0.1074 C -0.05078 -0.10902 -0.05065 -0.11134 -0.05104 -0.11296 C -0.05248 -0.11875 -0.05404 -0.12407 -0.05521 -0.12963 C -0.05573 -0.13217 -0.05625 -0.13703 -0.05625 -0.13703 " pathEditMode="relative" ptsTypes="AAAAAAAAAAAAAA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9.16667E-6 1.48148E-6 L 9.16667E-6 1.48148E-6 C -0.00247 -0.0044 -0.00546 -0.0081 -0.00729 -0.01296 C -0.00937 -0.01875 -0.01289 -0.04398 -0.01354 -0.04815 C -0.01406 -0.05556 -0.01419 -0.06898 -0.01666 -0.07593 C -0.01744 -0.07801 -0.01874 -0.07847 -0.01979 -0.07963 C -0.02083 -0.07847 -0.02187 -0.07708 -0.02291 -0.07593 C -0.02395 -0.07523 -0.02526 -0.07523 -0.02604 -0.07408 C -0.02877 -0.07083 -0.03085 -0.06644 -0.03333 -0.06296 C -0.03502 -0.06088 -0.03671 -0.05903 -0.03854 -0.05741 C -0.04062 -0.05602 -0.04479 -0.05371 -0.04479 -0.05371 C -0.04583 -0.05509 -0.04713 -0.05602 -0.04791 -0.05741 C -0.05195 -0.06458 -0.05143 -0.07708 -0.05208 -0.08519 C -0.0526 -0.09028 -0.05286 -0.09514 -0.05312 -0.1 C -0.0539 -0.09815 -0.05442 -0.0963 -0.0552 -0.09445 C -0.06054 -0.08333 -0.05911 -0.08958 -0.06979 -0.0963 C -0.07499 -0.11759 -0.0746 -0.11088 -0.07187 -0.14445 C -0.07148 -0.15046 -0.06979 -0.15556 -0.06874 -0.16111 C -0.06588 -0.17685 -0.06666 -0.1669 -0.08541 -0.16482 C -0.08763 -0.17685 -0.0871 -0.1713 -0.08541 -0.19259 C -0.08502 -0.19884 -0.08333 -0.21111 -0.08333 -0.21111 " pathEditMode="relative" ptsTypes="AAAAAAAAAAAAAAA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66667E-6 -1.48148E-6 L 6.66667E-6 -1.48148E-6 C -0.00247 -0.0044 -0.00507 -0.00856 -0.00729 -0.01296 C -0.0082 -0.01481 -0.00859 -0.0169 -0.00937 -0.01852 C -0.01171 -0.02315 -0.01484 -0.02662 -0.01666 -0.03148 C -0.01874 -0.03703 -0.02083 -0.04282 -0.02291 -0.04815 C -0.02421 -0.05139 -0.02591 -0.05416 -0.02708 -0.05741 C -0.03216 -0.07153 -0.03697 -0.08588 -0.04166 -0.1 C -0.04257 -0.10254 -0.04322 -0.10486 -0.04374 -0.10741 C -0.04466 -0.1118 -0.04518 -0.1162 -0.04583 -0.12037 C -0.05221 -0.10926 -0.04674 -0.1206 -0.04999 -0.10926 C -0.05299 -0.0993 -0.05937 -0.07963 -0.05937 -0.07963 C -0.05976 -0.07731 -0.06015 -0.07477 -0.06041 -0.07222 C -0.0608 -0.06921 -0.06067 -0.06574 -0.06145 -0.06296 C -0.0621 -0.06111 -0.06354 -0.06065 -0.06458 -0.05926 C -0.06627 -0.06389 -0.06861 -0.06967 -0.06979 -0.07407 C -0.07031 -0.07592 -0.07044 -0.07801 -0.07083 -0.07963 C -0.07291 -0.08912 -0.07486 -0.09838 -0.07708 -0.10741 C -0.0776 -0.10949 -0.07864 -0.11111 -0.07916 -0.11296 C -0.08046 -0.11736 -0.08124 -0.12176 -0.08229 -0.12592 C -0.08528 -0.09953 -0.08111 -0.13241 -0.08541 -0.10926 C -0.08945 -0.08796 -0.08489 -0.10069 -0.09062 -0.08703 C -0.09934 -0.08773 -0.10807 -0.0875 -0.11666 -0.08889 C -0.11822 -0.08935 -0.11953 -0.09143 -0.12083 -0.09259 C -0.122 -0.09375 -0.12304 -0.09491 -0.12395 -0.09629 C -0.12513 -0.09815 -0.12604 -0.1 -0.12708 -0.10185 L -0.12812 -0.1037 " pathEditMode="relative" ptsTypes="AAAAAAAAAAAAAAAAAAAAAAAAAAA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54" grpId="0" animBg="1"/>
      <p:bldP spid="54" grpId="1" animBg="1"/>
      <p:bldP spid="56" grpId="0" animBg="1"/>
      <p:bldP spid="56" grpId="1" animBg="1"/>
      <p:bldP spid="51" grpId="0" animBg="1"/>
      <p:bldP spid="50" grpId="0" animBg="1"/>
      <p:bldP spid="49" grpId="0" animBg="1"/>
      <p:bldP spid="41" grpId="0" animBg="1"/>
      <p:bldP spid="31" grpId="0" animBg="1"/>
      <p:bldP spid="45" grpId="0"/>
      <p:bldP spid="48" grpId="0" animBg="1"/>
      <p:bldP spid="48" grpId="1" animBg="1"/>
      <p:bldP spid="3" grpId="0" animBg="1"/>
      <p:bldP spid="3" grpId="1" animBg="1"/>
      <p:bldP spid="47" grpId="0" animBg="1"/>
      <p:bldP spid="47" grpId="1" animBg="1"/>
      <p:bldP spid="46" grpId="0" animBg="1"/>
      <p:bldP spid="46" grpId="1" animBg="1"/>
      <p:bldP spid="62" grpId="0" animBg="1"/>
      <p:bldP spid="64" grpId="0" animBg="1"/>
      <p:bldP spid="64" grpId="1" animBg="1"/>
      <p:bldP spid="64" grpId="2" animBg="1"/>
      <p:bldP spid="60" grpId="0" animBg="1"/>
      <p:bldP spid="60" grpId="1" animBg="1"/>
      <p:bldP spid="60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30" y="199879"/>
            <a:ext cx="1198092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444172" y="3551224"/>
            <a:ext cx="7303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595174" y="3492500"/>
            <a:ext cx="7303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24303" y="2587146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3AD68C-FAFE-4EAE-A73E-671695DA7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981906" y="2634797"/>
            <a:ext cx="5924262" cy="11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FCCED-829F-4793-A9FA-B8E7BC28602E}"/>
              </a:ext>
            </a:extLst>
          </p:cNvPr>
          <p:cNvSpPr/>
          <p:nvPr/>
        </p:nvSpPr>
        <p:spPr>
          <a:xfrm>
            <a:off x="3593074" y="3999157"/>
            <a:ext cx="4701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01FB5E-AB89-48EF-83B1-2BB5997F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8"/>
          <a:stretch/>
        </p:blipFill>
        <p:spPr>
          <a:xfrm>
            <a:off x="0" y="6350"/>
            <a:ext cx="12192000" cy="642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E6FA28-A440-467A-9F79-8C1BD3816B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1649814"/>
            <a:ext cx="1630336" cy="66568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8806301-0BD4-4068-934A-1AB3AEF402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1649814"/>
            <a:ext cx="1630336" cy="66568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7FA163D-01C3-4A10-9E54-25D1BD975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2561008"/>
            <a:ext cx="1630336" cy="6656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3F9D356-BE23-4142-91FE-C588E6C5D9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2533134"/>
            <a:ext cx="1630336" cy="66568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8EB01D7A-6E3A-4391-817A-3AE8093C4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11" y="3198814"/>
            <a:ext cx="1951864" cy="25487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8">
            <a:extLst>
              <a:ext uri="{FF2B5EF4-FFF2-40B4-BE49-F238E27FC236}">
                <a16:creationId xmlns:a16="http://schemas.microsoft.com/office/drawing/2014/main" id="{0B6612C6-F597-4684-89F9-68F953913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0066">
            <a:off x="9354376" y="3233518"/>
            <a:ext cx="1794462" cy="2479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E1835D-9A06-428C-80EE-4D75E9096A9F}"/>
              </a:ext>
            </a:extLst>
          </p:cNvPr>
          <p:cNvSpPr/>
          <p:nvPr/>
        </p:nvSpPr>
        <p:spPr>
          <a:xfrm>
            <a:off x="4180759" y="757616"/>
            <a:ext cx="28977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CHIA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ĐỀU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9D52B-DDBC-45F4-9F95-677326E227F6}"/>
              </a:ext>
            </a:extLst>
          </p:cNvPr>
          <p:cNvSpPr txBox="1"/>
          <p:nvPr/>
        </p:nvSpPr>
        <p:spPr>
          <a:xfrm>
            <a:off x="2741544" y="1871768"/>
            <a:ext cx="67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96F8DB-6616-499C-BE26-289B896A5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8"/>
          <a:stretch/>
        </p:blipFill>
        <p:spPr>
          <a:xfrm>
            <a:off x="0" y="0"/>
            <a:ext cx="12192000" cy="6423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903E5E-0FFD-4465-B70A-1D4C9751A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1643464"/>
            <a:ext cx="1630336" cy="665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7D96DC-BFC8-4991-A795-49FB9FC0D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1643464"/>
            <a:ext cx="1630336" cy="665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A3995F-612D-4FC6-966F-88B9C0A91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2554658"/>
            <a:ext cx="1630336" cy="665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EC8A42-96DD-4D2E-8225-7248CE4208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2526784"/>
            <a:ext cx="1630336" cy="665680"/>
          </a:xfrm>
          <a:prstGeom prst="rect">
            <a:avLst/>
          </a:prstGeom>
        </p:spPr>
      </p:pic>
      <p:pic>
        <p:nvPicPr>
          <p:cNvPr id="19" name="图片 7">
            <a:extLst>
              <a:ext uri="{FF2B5EF4-FFF2-40B4-BE49-F238E27FC236}">
                <a16:creationId xmlns:a16="http://schemas.microsoft.com/office/drawing/2014/main" id="{0A41AC81-D7C7-4760-A2B2-7CF040C2E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11" y="3192464"/>
            <a:ext cx="1951864" cy="25487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id="{A23FAACC-C7C9-490F-A903-D2FBAD06A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0066">
            <a:off x="9354376" y="3227168"/>
            <a:ext cx="1794462" cy="2479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DA1B119-1AE3-4C37-84CD-2F130CA90B23}"/>
              </a:ext>
            </a:extLst>
          </p:cNvPr>
          <p:cNvSpPr/>
          <p:nvPr/>
        </p:nvSpPr>
        <p:spPr>
          <a:xfrm>
            <a:off x="4180759" y="751266"/>
            <a:ext cx="39599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CHIA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ĐỀU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5AEA0-9895-4AD3-B201-0C0471CF1B31}"/>
              </a:ext>
            </a:extLst>
          </p:cNvPr>
          <p:cNvSpPr txBox="1"/>
          <p:nvPr/>
        </p:nvSpPr>
        <p:spPr>
          <a:xfrm>
            <a:off x="2741544" y="1865418"/>
            <a:ext cx="67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3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13086 0.33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99 0.360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2252 0.360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5221 0.373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13086 0.337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5299 0.360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2252 0.3601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15221 0.3731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-2801" r="-8773" b="4685"/>
          <a:stretch/>
        </p:blipFill>
        <p:spPr>
          <a:xfrm>
            <a:off x="9928495" y="3447540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5EEF2CF-9A36-4B32-AAFC-A5447750BE6D}"/>
              </a:ext>
            </a:extLst>
          </p:cNvPr>
          <p:cNvSpPr txBox="1"/>
          <p:nvPr/>
        </p:nvSpPr>
        <p:spPr>
          <a:xfrm>
            <a:off x="955266" y="461835"/>
            <a:ext cx="1069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-1" b="4408"/>
          <a:stretch/>
        </p:blipFill>
        <p:spPr>
          <a:xfrm flipH="1">
            <a:off x="378044" y="3429000"/>
            <a:ext cx="1885459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7E6EBA-1EEB-430D-BDEC-B47AAC938F51}"/>
              </a:ext>
            </a:extLst>
          </p:cNvPr>
          <p:cNvSpPr/>
          <p:nvPr/>
        </p:nvSpPr>
        <p:spPr>
          <a:xfrm>
            <a:off x="4568874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8F6AED-7D7C-4CB0-B3CB-938DACA21A7E}"/>
              </a:ext>
            </a:extLst>
          </p:cNvPr>
          <p:cNvSpPr/>
          <p:nvPr/>
        </p:nvSpPr>
        <p:spPr>
          <a:xfrm>
            <a:off x="5537067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1F27AEA-CA53-4737-9273-03C1B7AC0250}"/>
              </a:ext>
            </a:extLst>
          </p:cNvPr>
          <p:cNvSpPr/>
          <p:nvPr/>
        </p:nvSpPr>
        <p:spPr>
          <a:xfrm>
            <a:off x="6505260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59E99A-69B9-4283-AE1D-997AB66D6244}"/>
              </a:ext>
            </a:extLst>
          </p:cNvPr>
          <p:cNvSpPr/>
          <p:nvPr/>
        </p:nvSpPr>
        <p:spPr>
          <a:xfrm>
            <a:off x="4568874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2B610A-3FFA-42AA-8ACF-50B78ED667FE}"/>
              </a:ext>
            </a:extLst>
          </p:cNvPr>
          <p:cNvSpPr/>
          <p:nvPr/>
        </p:nvSpPr>
        <p:spPr>
          <a:xfrm>
            <a:off x="5537067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4FB2E7-A633-454A-B688-1F03B0DC81B2}"/>
              </a:ext>
            </a:extLst>
          </p:cNvPr>
          <p:cNvSpPr/>
          <p:nvPr/>
        </p:nvSpPr>
        <p:spPr>
          <a:xfrm>
            <a:off x="6505260" y="220765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1B0E51-5822-4C87-A172-650AFB6B2E19}"/>
              </a:ext>
            </a:extLst>
          </p:cNvPr>
          <p:cNvSpPr/>
          <p:nvPr/>
        </p:nvSpPr>
        <p:spPr>
          <a:xfrm>
            <a:off x="2905326" y="1236291"/>
            <a:ext cx="6381345" cy="25294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6 : 2 = 3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sáu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ba</a:t>
            </a:r>
            <a:endParaRPr lang="en-US" sz="2400" b="1" dirty="0">
              <a:solidFill>
                <a:srgbClr val="0000FF"/>
              </a:solidFill>
              <a:latin typeface="UTM Avo" panose="02040603050506020204" pitchFamily="18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BDA200-9D5F-4130-A146-0F6EFC58A7E6}"/>
              </a:ext>
            </a:extLst>
          </p:cNvPr>
          <p:cNvGrpSpPr/>
          <p:nvPr/>
        </p:nvGrpSpPr>
        <p:grpSpPr>
          <a:xfrm>
            <a:off x="4747048" y="5202218"/>
            <a:ext cx="2469462" cy="812011"/>
            <a:chOff x="619432" y="942117"/>
            <a:chExt cx="4090061" cy="134624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467C7F-9E39-4153-AD92-BAF4F4C986AB}"/>
                </a:ext>
              </a:extLst>
            </p:cNvPr>
            <p:cNvSpPr/>
            <p:nvPr/>
          </p:nvSpPr>
          <p:spPr>
            <a:xfrm>
              <a:off x="619432" y="942117"/>
              <a:ext cx="4090061" cy="134624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AED58DB-1529-46D0-8DE9-0DAB739E9876}"/>
                </a:ext>
              </a:extLst>
            </p:cNvPr>
            <p:cNvSpPr txBox="1"/>
            <p:nvPr/>
          </p:nvSpPr>
          <p:spPr>
            <a:xfrm>
              <a:off x="962052" y="1234876"/>
              <a:ext cx="3404818" cy="8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FEEB6B-4123-4CE5-B1BD-EC333F1F4440}"/>
              </a:ext>
            </a:extLst>
          </p:cNvPr>
          <p:cNvGrpSpPr/>
          <p:nvPr/>
        </p:nvGrpSpPr>
        <p:grpSpPr>
          <a:xfrm>
            <a:off x="5332597" y="3691592"/>
            <a:ext cx="1202138" cy="1323439"/>
            <a:chOff x="8180856" y="3608868"/>
            <a:chExt cx="1555423" cy="1557358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0397D86-4019-4454-986B-FC77A25FBA4C}"/>
                </a:ext>
              </a:extLst>
            </p:cNvPr>
            <p:cNvSpPr/>
            <p:nvPr/>
          </p:nvSpPr>
          <p:spPr>
            <a:xfrm>
              <a:off x="8180856" y="3913901"/>
              <a:ext cx="1555423" cy="1185288"/>
            </a:xfrm>
            <a:prstGeom prst="roundRect">
              <a:avLst>
                <a:gd name="adj" fmla="val 267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Aft>
                  <a:spcPts val="1200"/>
                </a:spcAft>
              </a:pPr>
              <a:endParaRPr lang="en-US" sz="6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A3A664-59E7-48CD-B633-21552B6C4C56}"/>
                </a:ext>
              </a:extLst>
            </p:cNvPr>
            <p:cNvSpPr txBox="1"/>
            <p:nvPr/>
          </p:nvSpPr>
          <p:spPr>
            <a:xfrm>
              <a:off x="8259437" y="3608868"/>
              <a:ext cx="1430915" cy="1557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8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3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34805 0.455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16575 0.567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27018 0.338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2444 0.440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1979 0.4583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25599 0.571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-3106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" b="943"/>
          <a:stretch/>
        </p:blipFill>
        <p:spPr>
          <a:xfrm>
            <a:off x="9634581" y="3475925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5EEF2CF-9A36-4B32-AAFC-A5447750BE6D}"/>
              </a:ext>
            </a:extLst>
          </p:cNvPr>
          <p:cNvSpPr txBox="1"/>
          <p:nvPr/>
        </p:nvSpPr>
        <p:spPr>
          <a:xfrm>
            <a:off x="543655" y="1002145"/>
            <a:ext cx="1127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2" t="-658" r="-8022" b="658"/>
          <a:stretch/>
        </p:blipFill>
        <p:spPr>
          <a:xfrm>
            <a:off x="913673" y="3495036"/>
            <a:ext cx="2016732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7E6EBA-1EEB-430D-BDEC-B47AAC938F51}"/>
              </a:ext>
            </a:extLst>
          </p:cNvPr>
          <p:cNvSpPr/>
          <p:nvPr/>
        </p:nvSpPr>
        <p:spPr>
          <a:xfrm rot="845844">
            <a:off x="3828514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8F6AED-7D7C-4CB0-B3CB-938DACA21A7E}"/>
              </a:ext>
            </a:extLst>
          </p:cNvPr>
          <p:cNvSpPr/>
          <p:nvPr/>
        </p:nvSpPr>
        <p:spPr>
          <a:xfrm rot="845844">
            <a:off x="4796707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1F27AEA-CA53-4737-9273-03C1B7AC0250}"/>
              </a:ext>
            </a:extLst>
          </p:cNvPr>
          <p:cNvSpPr/>
          <p:nvPr/>
        </p:nvSpPr>
        <p:spPr>
          <a:xfrm rot="845844">
            <a:off x="5764900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59E99A-69B9-4283-AE1D-997AB66D6244}"/>
              </a:ext>
            </a:extLst>
          </p:cNvPr>
          <p:cNvSpPr/>
          <p:nvPr/>
        </p:nvSpPr>
        <p:spPr>
          <a:xfrm rot="845844">
            <a:off x="3828514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2B610A-3FFA-42AA-8ACF-50B78ED667FE}"/>
              </a:ext>
            </a:extLst>
          </p:cNvPr>
          <p:cNvSpPr/>
          <p:nvPr/>
        </p:nvSpPr>
        <p:spPr>
          <a:xfrm rot="845844">
            <a:off x="4796707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4FB2E7-A633-454A-B688-1F03B0DC81B2}"/>
              </a:ext>
            </a:extLst>
          </p:cNvPr>
          <p:cNvSpPr/>
          <p:nvPr/>
        </p:nvSpPr>
        <p:spPr>
          <a:xfrm rot="845844">
            <a:off x="5764900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D5EE33-F2D6-40B2-B3BA-74300DFAC50D}"/>
              </a:ext>
            </a:extLst>
          </p:cNvPr>
          <p:cNvSpPr/>
          <p:nvPr/>
        </p:nvSpPr>
        <p:spPr>
          <a:xfrm rot="845844">
            <a:off x="6663109" y="206917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801866-9655-4E8A-B3D5-C3EEA412D552}"/>
              </a:ext>
            </a:extLst>
          </p:cNvPr>
          <p:cNvSpPr/>
          <p:nvPr/>
        </p:nvSpPr>
        <p:spPr>
          <a:xfrm rot="845844">
            <a:off x="6663109" y="285521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D9D4B0-AC1D-4E73-9ADB-8F5AA5565A8B}"/>
              </a:ext>
            </a:extLst>
          </p:cNvPr>
          <p:cNvSpPr/>
          <p:nvPr/>
        </p:nvSpPr>
        <p:spPr>
          <a:xfrm rot="845844">
            <a:off x="7525053" y="2040439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1911F8-1683-480B-AF7F-9C7CA3D4AF6E}"/>
              </a:ext>
            </a:extLst>
          </p:cNvPr>
          <p:cNvSpPr/>
          <p:nvPr/>
        </p:nvSpPr>
        <p:spPr>
          <a:xfrm rot="845844">
            <a:off x="7561318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1B0E51-5822-4C87-A172-650AFB6B2E19}"/>
              </a:ext>
            </a:extLst>
          </p:cNvPr>
          <p:cNvSpPr/>
          <p:nvPr/>
        </p:nvSpPr>
        <p:spPr>
          <a:xfrm>
            <a:off x="2845688" y="1890576"/>
            <a:ext cx="6577353" cy="20063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10 : 2 = 5</a:t>
            </a:r>
          </a:p>
        </p:txBody>
      </p:sp>
    </p:spTree>
    <p:extLst>
      <p:ext uri="{BB962C8B-B14F-4D97-AF65-F5344CB8AC3E}">
        <p14:creationId xmlns:p14="http://schemas.microsoft.com/office/powerpoint/2010/main" val="23855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25 0.402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1797 0.493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4558 0.293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19739 0.3842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9987 0.400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151 0.5002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2617 0.2909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2888 0.3849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0964 0.4002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29935 0.4986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56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378045" y="280408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563362" y="3452908"/>
            <a:ext cx="3061549" cy="3031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6E28D6-9E31-4F4F-B167-9257A07CE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b="40116"/>
          <a:stretch/>
        </p:blipFill>
        <p:spPr>
          <a:xfrm flipH="1">
            <a:off x="-405741" y="3471740"/>
            <a:ext cx="3206968" cy="30042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B45766B-243C-4045-8402-E8B7F5970200}"/>
              </a:ext>
            </a:extLst>
          </p:cNvPr>
          <p:cNvGrpSpPr/>
          <p:nvPr/>
        </p:nvGrpSpPr>
        <p:grpSpPr>
          <a:xfrm>
            <a:off x="1359421" y="733680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86480B-45DF-469C-8D52-0BA13C7C253E}"/>
              </a:ext>
            </a:extLst>
          </p:cNvPr>
          <p:cNvSpPr txBox="1"/>
          <p:nvPr/>
        </p:nvSpPr>
        <p:spPr>
          <a:xfrm>
            <a:off x="3277541" y="1685416"/>
            <a:ext cx="582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Chia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36F47F-AEF5-4135-B2A8-3D015E3F0C02}"/>
              </a:ext>
            </a:extLst>
          </p:cNvPr>
          <p:cNvSpPr/>
          <p:nvPr/>
        </p:nvSpPr>
        <p:spPr>
          <a:xfrm rot="845844">
            <a:off x="4433613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8E142F-6DB1-44B4-B4BA-8F66722FA91F}"/>
              </a:ext>
            </a:extLst>
          </p:cNvPr>
          <p:cNvSpPr/>
          <p:nvPr/>
        </p:nvSpPr>
        <p:spPr>
          <a:xfrm rot="845844">
            <a:off x="5348013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FF77CC-FD5B-424F-A974-280628C53972}"/>
              </a:ext>
            </a:extLst>
          </p:cNvPr>
          <p:cNvSpPr/>
          <p:nvPr/>
        </p:nvSpPr>
        <p:spPr>
          <a:xfrm rot="845844">
            <a:off x="6262412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D36062-ABC3-477C-89D6-7E3699BADCC1}"/>
              </a:ext>
            </a:extLst>
          </p:cNvPr>
          <p:cNvSpPr/>
          <p:nvPr/>
        </p:nvSpPr>
        <p:spPr>
          <a:xfrm rot="845844">
            <a:off x="7176812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CFEBFB-953E-4224-B058-C995F5FFE4D8}"/>
              </a:ext>
            </a:extLst>
          </p:cNvPr>
          <p:cNvSpPr/>
          <p:nvPr/>
        </p:nvSpPr>
        <p:spPr>
          <a:xfrm rot="845844">
            <a:off x="4433613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2A7D523-0AD1-43AD-8D70-D95DC396FC5E}"/>
              </a:ext>
            </a:extLst>
          </p:cNvPr>
          <p:cNvSpPr/>
          <p:nvPr/>
        </p:nvSpPr>
        <p:spPr>
          <a:xfrm rot="845844">
            <a:off x="5348013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2B9342-A332-462A-95C7-A0192D269D42}"/>
              </a:ext>
            </a:extLst>
          </p:cNvPr>
          <p:cNvSpPr/>
          <p:nvPr/>
        </p:nvSpPr>
        <p:spPr>
          <a:xfrm rot="845844">
            <a:off x="6262412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A38871-52D8-460B-8441-2D42DE068C56}"/>
              </a:ext>
            </a:extLst>
          </p:cNvPr>
          <p:cNvSpPr/>
          <p:nvPr/>
        </p:nvSpPr>
        <p:spPr>
          <a:xfrm rot="845844">
            <a:off x="7176812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BF3FFF-FC88-463A-BCCD-5F3286982E32}"/>
              </a:ext>
            </a:extLst>
          </p:cNvPr>
          <p:cNvSpPr/>
          <p:nvPr/>
        </p:nvSpPr>
        <p:spPr>
          <a:xfrm>
            <a:off x="5167526" y="2799968"/>
            <a:ext cx="2047827" cy="7227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8 : 2 = 4</a:t>
            </a:r>
          </a:p>
        </p:txBody>
      </p:sp>
    </p:spTree>
    <p:extLst>
      <p:ext uri="{BB962C8B-B14F-4D97-AF65-F5344CB8AC3E}">
        <p14:creationId xmlns:p14="http://schemas.microsoft.com/office/powerpoint/2010/main" val="3373849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9349 0.341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13998 0.442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1849 0.2287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1146 0.326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7786 0.3395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2032 0.4421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0195 0.228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9271 0.3233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378045" y="280408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4" r="57059" b="37299"/>
          <a:stretch/>
        </p:blipFill>
        <p:spPr>
          <a:xfrm flipH="1">
            <a:off x="883977" y="3429181"/>
            <a:ext cx="1196179" cy="1572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6E28D6-9E31-4F4F-B167-9257A07CE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2567" b="29190"/>
          <a:stretch/>
        </p:blipFill>
        <p:spPr>
          <a:xfrm flipH="1">
            <a:off x="1432720" y="1643135"/>
            <a:ext cx="2381835" cy="15799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B45766B-243C-4045-8402-E8B7F5970200}"/>
              </a:ext>
            </a:extLst>
          </p:cNvPr>
          <p:cNvGrpSpPr/>
          <p:nvPr/>
        </p:nvGrpSpPr>
        <p:grpSpPr>
          <a:xfrm>
            <a:off x="1599493" y="461921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F99DFD-4A2F-4749-9E60-14FE799EB42F}"/>
              </a:ext>
            </a:extLst>
          </p:cNvPr>
          <p:cNvSpPr txBox="1"/>
          <p:nvPr/>
        </p:nvSpPr>
        <p:spPr>
          <a:xfrm>
            <a:off x="3924268" y="1281316"/>
            <a:ext cx="582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Chia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E0C4E-C240-4DCA-9219-99DA1E1199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9" t="1670" r="53941" b="45359"/>
          <a:stretch/>
        </p:blipFill>
        <p:spPr>
          <a:xfrm>
            <a:off x="2136235" y="4994190"/>
            <a:ext cx="1493132" cy="13645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E87691A-06C4-4A50-9AB6-A4FFF9BEA878}"/>
              </a:ext>
            </a:extLst>
          </p:cNvPr>
          <p:cNvSpPr/>
          <p:nvPr/>
        </p:nvSpPr>
        <p:spPr>
          <a:xfrm rot="845844">
            <a:off x="6509709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C8A42E7-7C40-43C4-BFB2-D2C58C4008FE}"/>
              </a:ext>
            </a:extLst>
          </p:cNvPr>
          <p:cNvSpPr/>
          <p:nvPr/>
        </p:nvSpPr>
        <p:spPr>
          <a:xfrm rot="845844">
            <a:off x="7424109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3FF2B8-BA7C-4D95-A33F-9F5F5504E824}"/>
              </a:ext>
            </a:extLst>
          </p:cNvPr>
          <p:cNvSpPr/>
          <p:nvPr/>
        </p:nvSpPr>
        <p:spPr>
          <a:xfrm rot="845844">
            <a:off x="8338508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3C6F1B-3204-4B5B-AF6D-B0F24AF89F71}"/>
              </a:ext>
            </a:extLst>
          </p:cNvPr>
          <p:cNvSpPr/>
          <p:nvPr/>
        </p:nvSpPr>
        <p:spPr>
          <a:xfrm rot="845844">
            <a:off x="6509709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78F5EC-AB20-4974-B265-BA015CCF8445}"/>
              </a:ext>
            </a:extLst>
          </p:cNvPr>
          <p:cNvSpPr/>
          <p:nvPr/>
        </p:nvSpPr>
        <p:spPr>
          <a:xfrm rot="845844">
            <a:off x="7424109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EE7772C-24EC-4823-9088-2C44EFE15B12}"/>
              </a:ext>
            </a:extLst>
          </p:cNvPr>
          <p:cNvSpPr/>
          <p:nvPr/>
        </p:nvSpPr>
        <p:spPr>
          <a:xfrm rot="845844">
            <a:off x="8338508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CA5ABF7-C675-47D7-B820-DBEF400DAF85}"/>
              </a:ext>
            </a:extLst>
          </p:cNvPr>
          <p:cNvSpPr/>
          <p:nvPr/>
        </p:nvSpPr>
        <p:spPr>
          <a:xfrm>
            <a:off x="6030883" y="3408148"/>
            <a:ext cx="2047827" cy="7227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6 : 3 = 2</a:t>
            </a:r>
          </a:p>
        </p:txBody>
      </p:sp>
    </p:spTree>
    <p:extLst>
      <p:ext uri="{BB962C8B-B14F-4D97-AF65-F5344CB8AC3E}">
        <p14:creationId xmlns:p14="http://schemas.microsoft.com/office/powerpoint/2010/main" val="400900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1719 -0.05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34896 0.058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8086 0.29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2253 -0.0523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2669 0.1759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9128 0.298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509562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572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等线</vt:lpstr>
      <vt:lpstr>微软雅黑</vt:lpstr>
      <vt:lpstr>微软雅黑</vt:lpstr>
      <vt:lpstr>Yu Gothic</vt:lpstr>
      <vt:lpstr>.VnVogue</vt:lpstr>
      <vt:lpstr>Aharoni</vt:lpstr>
      <vt:lpstr>Arial</vt:lpstr>
      <vt:lpstr>Arial Unicode MS</vt:lpstr>
      <vt:lpstr>Calibri</vt:lpstr>
      <vt:lpstr>Calibri Light</vt:lpstr>
      <vt:lpstr>Cambria Math</vt:lpstr>
      <vt:lpstr>Century Gothic</vt:lpstr>
      <vt:lpstr>Jokerman</vt:lpstr>
      <vt:lpstr>Plantagenet Cherokee</vt:lpstr>
      <vt:lpstr>Times New Roman</vt:lpstr>
      <vt:lpstr>UTM Avo</vt:lpstr>
      <vt:lpstr>Wingdings</vt:lpstr>
      <vt:lpstr>Office Theme</vt:lpstr>
      <vt:lpstr>Tuần 20 Bài 57: Làm quen với phép chia, dấu chia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203</cp:revision>
  <dcterms:created xsi:type="dcterms:W3CDTF">2021-07-12T03:44:38Z</dcterms:created>
  <dcterms:modified xsi:type="dcterms:W3CDTF">2022-01-20T09:37:52Z</dcterms:modified>
</cp:coreProperties>
</file>