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4" r:id="rId2"/>
    <p:sldId id="256" r:id="rId3"/>
    <p:sldId id="257" r:id="rId4"/>
    <p:sldId id="258" r:id="rId5"/>
    <p:sldId id="260" r:id="rId6"/>
    <p:sldId id="262" r:id="rId7"/>
    <p:sldId id="263" r:id="rId8"/>
    <p:sldId id="293" r:id="rId9"/>
    <p:sldId id="294" r:id="rId10"/>
    <p:sldId id="295" r:id="rId11"/>
    <p:sldId id="296" r:id="rId12"/>
    <p:sldId id="270" r:id="rId13"/>
    <p:sldId id="271" r:id="rId14"/>
    <p:sldId id="297" r:id="rId15"/>
    <p:sldId id="298" r:id="rId16"/>
    <p:sldId id="274" r:id="rId17"/>
    <p:sldId id="299" r:id="rId18"/>
    <p:sldId id="276" r:id="rId19"/>
    <p:sldId id="300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</p:sldIdLst>
  <p:sldSz cx="12192000" cy="6858000"/>
  <p:notesSz cx="6858000" cy="9144000"/>
  <p:embeddedFontLst>
    <p:embeddedFont>
      <p:font typeface="Arial-Rounded" panose="020B0500000000000000" charset="0"/>
      <p:regular r:id="rId34"/>
    </p:embeddedFont>
    <p:embeddedFont>
      <p:font typeface="AvantGarde" panose="00000400000000000000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VN-Anastasi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79455" autoAdjust="0"/>
  </p:normalViewPr>
  <p:slideViewPr>
    <p:cSldViewPr snapToGrid="0">
      <p:cViewPr varScale="1">
        <p:scale>
          <a:sx n="50" d="100"/>
          <a:sy n="50" d="100"/>
        </p:scale>
        <p:origin x="13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customschemas.google.com/relationships/presentationmetadata" Target="metadata"/><Relationship Id="rId20" Type="http://schemas.openxmlformats.org/officeDocument/2006/relationships/slide" Target="slides/slide1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9938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tự gõ thêm các từ khó đối với hs của mình</a:t>
            </a:r>
            <a:endParaRPr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817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9517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7780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4651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TL gv gõ nhanh lên màn hình</a:t>
            </a:r>
            <a:endParaRPr/>
          </a:p>
        </p:txBody>
      </p:sp>
      <p:sp>
        <p:nvSpPr>
          <p:cNvPr id="295" name="Google Shape;29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chiếu và gõ đáp án lên màn hình trình chiếu</a:t>
            </a:r>
            <a:endParaRPr/>
          </a:p>
        </p:txBody>
      </p:sp>
      <p:sp>
        <p:nvSpPr>
          <p:cNvPr id="60" name="Google Shape;6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610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002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39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0820" y="0"/>
            <a:ext cx="791180" cy="10019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5"/>
            <a:ext cx="12176095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3" y="1277008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1" y="3936357"/>
            <a:ext cx="8550263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9" y="820062"/>
            <a:ext cx="1306896" cy="134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976203" y="4900333"/>
            <a:ext cx="6068822" cy="922008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algn="ctr">
              <a:defRPr/>
            </a:pPr>
            <a:r>
              <a:rPr lang="en-US" sz="539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539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/>
        </p:nvSpPr>
        <p:spPr>
          <a:xfrm>
            <a:off x="-5" y="3480639"/>
            <a:ext cx="981456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1967,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endParaRPr sz="26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0" y="520859"/>
            <a:ext cx="986753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Năm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1949,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bác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sĩ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Đặng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Văn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kháng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chống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thực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dân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tránh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địch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vòng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Thái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Lan, sang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Dù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băng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rừng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rậm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suối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sâu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cũng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mình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đựng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-xi-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gây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Nhờ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này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chế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: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lọc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-mi-xi-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thương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binh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9A8D-3CD3-716D-7639-37F18453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9997441" y="504511"/>
            <a:ext cx="2004052" cy="2735691"/>
          </a:xfrm>
          <a:prstGeom prst="rect">
            <a:avLst/>
          </a:prstGeom>
        </p:spPr>
      </p:pic>
      <p:sp>
        <p:nvSpPr>
          <p:cNvPr id="5" name="Google Shape;89;p5">
            <a:extLst>
              <a:ext uri="{FF2B5EF4-FFF2-40B4-BE49-F238E27FC236}">
                <a16:creationId xmlns:a16="http://schemas.microsoft.com/office/drawing/2014/main" id="{D4F4B102-30A9-80F6-87EB-3C221143C4C6}"/>
              </a:ext>
            </a:extLst>
          </p:cNvPr>
          <p:cNvSpPr txBox="1"/>
          <p:nvPr/>
        </p:nvSpPr>
        <p:spPr>
          <a:xfrm>
            <a:off x="9814560" y="3221390"/>
            <a:ext cx="22399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Bác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sĩ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Đặng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Văn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Ngữ</a:t>
            </a:r>
            <a:endParaRPr lang="en-US"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(1910 – 1967)</a:t>
            </a:r>
            <a:endParaRPr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6" name="Google Shape;106;p8">
            <a:extLst>
              <a:ext uri="{FF2B5EF4-FFF2-40B4-BE49-F238E27FC236}">
                <a16:creationId xmlns:a16="http://schemas.microsoft.com/office/drawing/2014/main" id="{682F0134-B589-236D-6E97-9E44AEECAD2E}"/>
              </a:ext>
            </a:extLst>
          </p:cNvPr>
          <p:cNvSpPr txBox="1"/>
          <p:nvPr/>
        </p:nvSpPr>
        <p:spPr>
          <a:xfrm>
            <a:off x="-6" y="3867680"/>
            <a:ext cx="1219200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bom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tuỵ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ĐỨC HOÀI</a:t>
            </a:r>
            <a:endParaRPr sz="2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oogle Shape;140;p10">
            <a:extLst>
              <a:ext uri="{FF2B5EF4-FFF2-40B4-BE49-F238E27FC236}">
                <a16:creationId xmlns:a16="http://schemas.microsoft.com/office/drawing/2014/main" id="{6A66824A-5FC7-9435-B675-33C5F890E6E8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12" name="Google Shape;141;p10">
              <a:extLst>
                <a:ext uri="{FF2B5EF4-FFF2-40B4-BE49-F238E27FC236}">
                  <a16:creationId xmlns:a16="http://schemas.microsoft.com/office/drawing/2014/main" id="{B175D623-5845-339D-8F23-30CE660833E1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3" name="Google Shape;142;p10">
              <a:extLst>
                <a:ext uri="{FF2B5EF4-FFF2-40B4-BE49-F238E27FC236}">
                  <a16:creationId xmlns:a16="http://schemas.microsoft.com/office/drawing/2014/main" id="{A7BB3B18-470D-190E-697E-069E652B6E85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43;p10">
                <a:extLst>
                  <a:ext uri="{FF2B5EF4-FFF2-40B4-BE49-F238E27FC236}">
                    <a16:creationId xmlns:a16="http://schemas.microsoft.com/office/drawing/2014/main" id="{6562647E-BBFC-0337-E5C8-5F82847447B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44;p10">
                <a:extLst>
                  <a:ext uri="{FF2B5EF4-FFF2-40B4-BE49-F238E27FC236}">
                    <a16:creationId xmlns:a16="http://schemas.microsoft.com/office/drawing/2014/main" id="{B817CC2D-CD4C-69BE-96DA-383ED38F2E56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45;p10">
            <a:extLst>
              <a:ext uri="{FF2B5EF4-FFF2-40B4-BE49-F238E27FC236}">
                <a16:creationId xmlns:a16="http://schemas.microsoft.com/office/drawing/2014/main" id="{88BC897C-9031-C9F8-DCB8-31A7B2C2FD54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627274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/>
        </p:nvSpPr>
        <p:spPr>
          <a:xfrm>
            <a:off x="-5" y="3480639"/>
            <a:ext cx="981456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1967,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endParaRPr sz="26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0" y="520859"/>
            <a:ext cx="986753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Năm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1949,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bác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sĩ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Đặng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Văn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kháng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chống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thực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dân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tránh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địch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vòng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Thái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Lan, sang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Dù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băng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rừng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rậm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suối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sâu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cũng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mình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đựng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-xi-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gây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Nhờ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này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chế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: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lọc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-mi-xi-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thương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binh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9A8D-3CD3-716D-7639-37F18453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9997441" y="504511"/>
            <a:ext cx="2004052" cy="2735691"/>
          </a:xfrm>
          <a:prstGeom prst="rect">
            <a:avLst/>
          </a:prstGeom>
        </p:spPr>
      </p:pic>
      <p:sp>
        <p:nvSpPr>
          <p:cNvPr id="5" name="Google Shape;89;p5">
            <a:extLst>
              <a:ext uri="{FF2B5EF4-FFF2-40B4-BE49-F238E27FC236}">
                <a16:creationId xmlns:a16="http://schemas.microsoft.com/office/drawing/2014/main" id="{D4F4B102-30A9-80F6-87EB-3C221143C4C6}"/>
              </a:ext>
            </a:extLst>
          </p:cNvPr>
          <p:cNvSpPr txBox="1"/>
          <p:nvPr/>
        </p:nvSpPr>
        <p:spPr>
          <a:xfrm>
            <a:off x="9814560" y="3221390"/>
            <a:ext cx="22399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Bác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sĩ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Đặng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Văn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Ngữ</a:t>
            </a:r>
            <a:endParaRPr lang="en-US"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(1910 – 1967)</a:t>
            </a:r>
            <a:endParaRPr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6" name="Google Shape;106;p8">
            <a:extLst>
              <a:ext uri="{FF2B5EF4-FFF2-40B4-BE49-F238E27FC236}">
                <a16:creationId xmlns:a16="http://schemas.microsoft.com/office/drawing/2014/main" id="{682F0134-B589-236D-6E97-9E44AEECAD2E}"/>
              </a:ext>
            </a:extLst>
          </p:cNvPr>
          <p:cNvSpPr txBox="1"/>
          <p:nvPr/>
        </p:nvSpPr>
        <p:spPr>
          <a:xfrm>
            <a:off x="-6" y="3867680"/>
            <a:ext cx="1219200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bom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tuỵ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ĐỨC HOÀI</a:t>
            </a:r>
            <a:endParaRPr sz="2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oogle Shape;200;p14">
            <a:extLst>
              <a:ext uri="{FF2B5EF4-FFF2-40B4-BE49-F238E27FC236}">
                <a16:creationId xmlns:a16="http://schemas.microsoft.com/office/drawing/2014/main" id="{D33E8446-AC70-DE38-5A97-C1CAFD2B8FBD}"/>
              </a:ext>
            </a:extLst>
          </p:cNvPr>
          <p:cNvGrpSpPr/>
          <p:nvPr/>
        </p:nvGrpSpPr>
        <p:grpSpPr>
          <a:xfrm>
            <a:off x="264469" y="6100967"/>
            <a:ext cx="3291530" cy="713772"/>
            <a:chOff x="508724" y="6144228"/>
            <a:chExt cx="3291530" cy="713772"/>
          </a:xfrm>
        </p:grpSpPr>
        <p:sp>
          <p:nvSpPr>
            <p:cNvPr id="3" name="Google Shape;201;p14">
              <a:extLst>
                <a:ext uri="{FF2B5EF4-FFF2-40B4-BE49-F238E27FC236}">
                  <a16:creationId xmlns:a16="http://schemas.microsoft.com/office/drawing/2014/main" id="{265355D0-EE46-81E7-81E5-5B3B22EE88B1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7" name="Google Shape;202;p14">
              <a:extLst>
                <a:ext uri="{FF2B5EF4-FFF2-40B4-BE49-F238E27FC236}">
                  <a16:creationId xmlns:a16="http://schemas.microsoft.com/office/drawing/2014/main" id="{65C8EC04-2C26-5864-4EDC-A263A4E35120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Google Shape;203;p14">
                <a:extLst>
                  <a:ext uri="{FF2B5EF4-FFF2-40B4-BE49-F238E27FC236}">
                    <a16:creationId xmlns:a16="http://schemas.microsoft.com/office/drawing/2014/main" id="{EFEAF3ED-736B-154C-28D8-065BEC6BFB9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9" name="Google Shape;204;p14">
                <a:extLst>
                  <a:ext uri="{FF2B5EF4-FFF2-40B4-BE49-F238E27FC236}">
                    <a16:creationId xmlns:a16="http://schemas.microsoft.com/office/drawing/2014/main" id="{5D05BDD4-1174-D156-008B-3FCC19F0A9F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0" name="Google Shape;205;p14">
            <a:extLst>
              <a:ext uri="{FF2B5EF4-FFF2-40B4-BE49-F238E27FC236}">
                <a16:creationId xmlns:a16="http://schemas.microsoft.com/office/drawing/2014/main" id="{DB353362-2784-5D07-E77B-EE8E58A09D31}"/>
              </a:ext>
            </a:extLst>
          </p:cNvPr>
          <p:cNvSpPr txBox="1"/>
          <p:nvPr/>
        </p:nvSpPr>
        <p:spPr>
          <a:xfrm>
            <a:off x="962507" y="6196671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TỪ KHÓ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4035492" y="1536194"/>
            <a:ext cx="4603615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suối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sâu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nấm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pê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-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ni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-xi-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lin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sốt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rét</a:t>
            </a:r>
            <a:endParaRPr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4094978" y="10581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 DÀI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137160" y="1672992"/>
            <a:ext cx="11917680" cy="208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băng qua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rậm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hay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suối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sâu,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ông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cũng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bên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va li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đựng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nấm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pê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-ni-x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ông gây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bên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6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sz="36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4094978" y="10581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 DÀI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137160" y="1672992"/>
            <a:ext cx="11917680" cy="208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băng qua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rậm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hay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suối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sâu,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ông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cũng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bên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va li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đựng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nấm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pê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-ni-x</a:t>
            </a:r>
            <a:r>
              <a:rPr lang="en-US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ông gây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bên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46943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/>
        </p:nvSpPr>
        <p:spPr>
          <a:xfrm>
            <a:off x="-5" y="3480639"/>
            <a:ext cx="981456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1967,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0" y="520859"/>
            <a:ext cx="986753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Năm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1949,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bác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sĩ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Đặng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Văn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chống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thực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dân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tránh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địch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vòng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Thái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Lan, sang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Dù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băng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rừng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rậm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suối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sâu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cũng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mình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đựng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-xi-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gây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//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Nhờ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chế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: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lọc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-mi-xi-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binh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9A8D-3CD3-716D-7639-37F18453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9997441" y="504511"/>
            <a:ext cx="2004052" cy="2735691"/>
          </a:xfrm>
          <a:prstGeom prst="rect">
            <a:avLst/>
          </a:prstGeom>
        </p:spPr>
      </p:pic>
      <p:sp>
        <p:nvSpPr>
          <p:cNvPr id="5" name="Google Shape;89;p5">
            <a:extLst>
              <a:ext uri="{FF2B5EF4-FFF2-40B4-BE49-F238E27FC236}">
                <a16:creationId xmlns:a16="http://schemas.microsoft.com/office/drawing/2014/main" id="{D4F4B102-30A9-80F6-87EB-3C221143C4C6}"/>
              </a:ext>
            </a:extLst>
          </p:cNvPr>
          <p:cNvSpPr txBox="1"/>
          <p:nvPr/>
        </p:nvSpPr>
        <p:spPr>
          <a:xfrm>
            <a:off x="9814560" y="3221390"/>
            <a:ext cx="22399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Bác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sĩ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Đặng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Văn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Ngữ</a:t>
            </a:r>
            <a:endParaRPr lang="en-US"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(1910 – 1967)</a:t>
            </a:r>
            <a:endParaRPr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6" name="Google Shape;106;p8">
            <a:extLst>
              <a:ext uri="{FF2B5EF4-FFF2-40B4-BE49-F238E27FC236}">
                <a16:creationId xmlns:a16="http://schemas.microsoft.com/office/drawing/2014/main" id="{682F0134-B589-236D-6E97-9E44AEECAD2E}"/>
              </a:ext>
            </a:extLst>
          </p:cNvPr>
          <p:cNvSpPr txBox="1"/>
          <p:nvPr/>
        </p:nvSpPr>
        <p:spPr>
          <a:xfrm>
            <a:off x="-6" y="3867680"/>
            <a:ext cx="1219200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tuỵ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ĐỨC HOÀI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oogle Shape;234;p18">
            <a:extLst>
              <a:ext uri="{FF2B5EF4-FFF2-40B4-BE49-F238E27FC236}">
                <a16:creationId xmlns:a16="http://schemas.microsoft.com/office/drawing/2014/main" id="{C1ED9C3F-2BDC-D517-3050-E4AE3EC99003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3" name="Google Shape;235;p18">
              <a:extLst>
                <a:ext uri="{FF2B5EF4-FFF2-40B4-BE49-F238E27FC236}">
                  <a16:creationId xmlns:a16="http://schemas.microsoft.com/office/drawing/2014/main" id="{6725F27B-6904-0E70-C750-26DEF78133CD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7" name="Google Shape;236;p18">
              <a:extLst>
                <a:ext uri="{FF2B5EF4-FFF2-40B4-BE49-F238E27FC236}">
                  <a16:creationId xmlns:a16="http://schemas.microsoft.com/office/drawing/2014/main" id="{9A40FD0D-D7F2-819F-1719-6B07422B0412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Google Shape;237;p18">
                <a:extLst>
                  <a:ext uri="{FF2B5EF4-FFF2-40B4-BE49-F238E27FC236}">
                    <a16:creationId xmlns:a16="http://schemas.microsoft.com/office/drawing/2014/main" id="{C0E99A22-A9EF-645A-52C6-BD1ABD1B4FDA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9" name="Google Shape;238;p18">
                <a:extLst>
                  <a:ext uri="{FF2B5EF4-FFF2-40B4-BE49-F238E27FC236}">
                    <a16:creationId xmlns:a16="http://schemas.microsoft.com/office/drawing/2014/main" id="{5408309B-CB10-F91A-669E-367484101FB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0" name="Google Shape;239;p18">
            <a:extLst>
              <a:ext uri="{FF2B5EF4-FFF2-40B4-BE49-F238E27FC236}">
                <a16:creationId xmlns:a16="http://schemas.microsoft.com/office/drawing/2014/main" id="{6285F1CC-D144-1316-FF00-62F08197CE71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Google Shape;240;p18">
            <a:extLst>
              <a:ext uri="{FF2B5EF4-FFF2-40B4-BE49-F238E27FC236}">
                <a16:creationId xmlns:a16="http://schemas.microsoft.com/office/drawing/2014/main" id="{162E5CA9-3594-DDEB-3F03-1DA62F9ED555}"/>
              </a:ext>
            </a:extLst>
          </p:cNvPr>
          <p:cNvCxnSpPr>
            <a:cxnSpLocks/>
          </p:cNvCxnSpPr>
          <p:nvPr/>
        </p:nvCxnSpPr>
        <p:spPr>
          <a:xfrm>
            <a:off x="9650687" y="5511354"/>
            <a:ext cx="91063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240;p18">
            <a:extLst>
              <a:ext uri="{FF2B5EF4-FFF2-40B4-BE49-F238E27FC236}">
                <a16:creationId xmlns:a16="http://schemas.microsoft.com/office/drawing/2014/main" id="{3A486538-3B43-934E-7619-A5C612A27F84}"/>
              </a:ext>
            </a:extLst>
          </p:cNvPr>
          <p:cNvCxnSpPr>
            <a:cxnSpLocks/>
          </p:cNvCxnSpPr>
          <p:nvPr/>
        </p:nvCxnSpPr>
        <p:spPr>
          <a:xfrm>
            <a:off x="6648407" y="2539554"/>
            <a:ext cx="216031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240;p18">
            <a:extLst>
              <a:ext uri="{FF2B5EF4-FFF2-40B4-BE49-F238E27FC236}">
                <a16:creationId xmlns:a16="http://schemas.microsoft.com/office/drawing/2014/main" id="{23080E67-A221-D6BD-01C8-84684E232B5F}"/>
              </a:ext>
            </a:extLst>
          </p:cNvPr>
          <p:cNvCxnSpPr>
            <a:cxnSpLocks/>
          </p:cNvCxnSpPr>
          <p:nvPr/>
        </p:nvCxnSpPr>
        <p:spPr>
          <a:xfrm>
            <a:off x="674327" y="2966274"/>
            <a:ext cx="54487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240;p18">
            <a:extLst>
              <a:ext uri="{FF2B5EF4-FFF2-40B4-BE49-F238E27FC236}">
                <a16:creationId xmlns:a16="http://schemas.microsoft.com/office/drawing/2014/main" id="{DA3585E6-F0C8-1136-B789-5E5C9CD08238}"/>
              </a:ext>
            </a:extLst>
          </p:cNvPr>
          <p:cNvCxnSpPr>
            <a:cxnSpLocks/>
          </p:cNvCxnSpPr>
          <p:nvPr/>
        </p:nvCxnSpPr>
        <p:spPr>
          <a:xfrm>
            <a:off x="3981407" y="4718874"/>
            <a:ext cx="115447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240;p18">
            <a:extLst>
              <a:ext uri="{FF2B5EF4-FFF2-40B4-BE49-F238E27FC236}">
                <a16:creationId xmlns:a16="http://schemas.microsoft.com/office/drawing/2014/main" id="{2C7EE5CD-A978-4058-F599-E52D2AE8F3A3}"/>
              </a:ext>
            </a:extLst>
          </p:cNvPr>
          <p:cNvCxnSpPr>
            <a:cxnSpLocks/>
          </p:cNvCxnSpPr>
          <p:nvPr/>
        </p:nvCxnSpPr>
        <p:spPr>
          <a:xfrm>
            <a:off x="5356774" y="4718874"/>
            <a:ext cx="140978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982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8CB7442-2E32-E02C-C232-53B402F76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2" t="53483" r="20122" b="16638"/>
          <a:stretch/>
        </p:blipFill>
        <p:spPr>
          <a:xfrm>
            <a:off x="0" y="3055852"/>
            <a:ext cx="4328160" cy="308356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7" name="Google Shape;247;p19"/>
          <p:cNvSpPr/>
          <p:nvPr/>
        </p:nvSpPr>
        <p:spPr>
          <a:xfrm>
            <a:off x="176436" y="871457"/>
            <a:ext cx="1180220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lao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trí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óc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trình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độ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cao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bác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sĩ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kĩ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sư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giáo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viên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...)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8" name="Google Shape;248;p19"/>
          <p:cNvSpPr/>
          <p:nvPr/>
        </p:nvSpPr>
        <p:spPr>
          <a:xfrm>
            <a:off x="176436" y="1949890"/>
            <a:ext cx="117652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Nấm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pê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-xi-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lin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nấm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dung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ra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thuốc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chống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vi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trùng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gây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bệnh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3230880" y="3028363"/>
            <a:ext cx="871083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Làm</a:t>
            </a:r>
            <a:r>
              <a:rPr lang="en-US" sz="2800" b="1" dirty="0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nảy</a:t>
            </a:r>
            <a:r>
              <a:rPr lang="en-US" sz="2800" b="1" dirty="0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ra</a:t>
            </a:r>
            <a:r>
              <a:rPr lang="en-US" sz="2800" b="1" dirty="0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, </a:t>
            </a:r>
            <a:r>
              <a:rPr lang="en-US" sz="2800" b="1" dirty="0" err="1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sinh</a:t>
            </a:r>
            <a:r>
              <a:rPr lang="en-US" sz="2800" b="1" dirty="0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ra.</a:t>
            </a:r>
            <a:endParaRPr sz="2800" b="1" dirty="0">
              <a:solidFill>
                <a:srgbClr val="BF9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/>
            </a:endParaRPr>
          </a:p>
        </p:txBody>
      </p:sp>
      <p:sp>
        <p:nvSpPr>
          <p:cNvPr id="3" name="Google Shape;250;p19">
            <a:extLst>
              <a:ext uri="{FF2B5EF4-FFF2-40B4-BE49-F238E27FC236}">
                <a16:creationId xmlns:a16="http://schemas.microsoft.com/office/drawing/2014/main" id="{7AB7353B-92BE-2C93-F5C6-DFB746B61641}"/>
              </a:ext>
            </a:extLst>
          </p:cNvPr>
          <p:cNvSpPr/>
          <p:nvPr/>
        </p:nvSpPr>
        <p:spPr>
          <a:xfrm>
            <a:off x="3249341" y="4106836"/>
            <a:ext cx="871083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Khổ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Bỏ</a:t>
            </a:r>
            <a:r>
              <a:rPr lang="en-US" sz="28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rất</a:t>
            </a:r>
            <a:r>
              <a:rPr lang="en-US" sz="28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nhiều</a:t>
            </a:r>
            <a:r>
              <a:rPr lang="en-US" sz="28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công</a:t>
            </a:r>
            <a:r>
              <a:rPr lang="en-US" sz="28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sức</a:t>
            </a:r>
            <a:r>
              <a:rPr lang="en-US" sz="28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.</a:t>
            </a:r>
            <a:endParaRPr sz="28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/>
            </a:endParaRPr>
          </a:p>
        </p:txBody>
      </p:sp>
      <p:sp>
        <p:nvSpPr>
          <p:cNvPr id="4" name="Google Shape;250;p19">
            <a:extLst>
              <a:ext uri="{FF2B5EF4-FFF2-40B4-BE49-F238E27FC236}">
                <a16:creationId xmlns:a16="http://schemas.microsoft.com/office/drawing/2014/main" id="{20BDC162-DEDE-1628-D58E-206AF2080D62}"/>
              </a:ext>
            </a:extLst>
          </p:cNvPr>
          <p:cNvSpPr/>
          <p:nvPr/>
        </p:nvSpPr>
        <p:spPr>
          <a:xfrm>
            <a:off x="3267802" y="5185309"/>
            <a:ext cx="871083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Nghiên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tòi</a:t>
            </a:r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suy</a:t>
            </a:r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nghĩ</a:t>
            </a:r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quyết</a:t>
            </a:r>
            <a:r>
              <a:rPr lang="en-US" sz="28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.</a:t>
            </a:r>
            <a:endParaRPr sz="2800" b="1" dirty="0">
              <a:solidFill>
                <a:srgbClr val="00B0F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/>
        </p:nvSpPr>
        <p:spPr>
          <a:xfrm>
            <a:off x="-5" y="3480639"/>
            <a:ext cx="981456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1967,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0" y="520859"/>
            <a:ext cx="986753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Năm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1949,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bác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sĩ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Đặng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Văn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chống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thực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dân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tránh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địch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vòng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Thái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Lan, sang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Dù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băng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rừng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rậm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suối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sâu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cũng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mình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đựng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ni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-xi-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gây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//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Nhờ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chế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: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lọc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-mi-xi-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binh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9A8D-3CD3-716D-7639-37F18453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9997441" y="504511"/>
            <a:ext cx="2004052" cy="2735691"/>
          </a:xfrm>
          <a:prstGeom prst="rect">
            <a:avLst/>
          </a:prstGeom>
        </p:spPr>
      </p:pic>
      <p:sp>
        <p:nvSpPr>
          <p:cNvPr id="5" name="Google Shape;89;p5">
            <a:extLst>
              <a:ext uri="{FF2B5EF4-FFF2-40B4-BE49-F238E27FC236}">
                <a16:creationId xmlns:a16="http://schemas.microsoft.com/office/drawing/2014/main" id="{D4F4B102-30A9-80F6-87EB-3C221143C4C6}"/>
              </a:ext>
            </a:extLst>
          </p:cNvPr>
          <p:cNvSpPr txBox="1"/>
          <p:nvPr/>
        </p:nvSpPr>
        <p:spPr>
          <a:xfrm>
            <a:off x="9814560" y="3221390"/>
            <a:ext cx="22399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Bác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sĩ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Đặng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Văn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Ngữ</a:t>
            </a:r>
            <a:endParaRPr lang="en-US"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(1910 – 1967)</a:t>
            </a:r>
            <a:endParaRPr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6" name="Google Shape;106;p8">
            <a:extLst>
              <a:ext uri="{FF2B5EF4-FFF2-40B4-BE49-F238E27FC236}">
                <a16:creationId xmlns:a16="http://schemas.microsoft.com/office/drawing/2014/main" id="{682F0134-B589-236D-6E97-9E44AEECAD2E}"/>
              </a:ext>
            </a:extLst>
          </p:cNvPr>
          <p:cNvSpPr txBox="1"/>
          <p:nvPr/>
        </p:nvSpPr>
        <p:spPr>
          <a:xfrm>
            <a:off x="-6" y="3867680"/>
            <a:ext cx="1219200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tuỵ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ĐỨC HOÀI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oogle Shape;261;p20">
            <a:extLst>
              <a:ext uri="{FF2B5EF4-FFF2-40B4-BE49-F238E27FC236}">
                <a16:creationId xmlns:a16="http://schemas.microsoft.com/office/drawing/2014/main" id="{28F45589-B4B1-12A7-0314-2E0CD0D00B1D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14" name="Google Shape;262;p20">
              <a:extLst>
                <a:ext uri="{FF2B5EF4-FFF2-40B4-BE49-F238E27FC236}">
                  <a16:creationId xmlns:a16="http://schemas.microsoft.com/office/drawing/2014/main" id="{983492E0-7BC7-C910-3BA2-482088B8548C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6" name="Google Shape;263;p20">
              <a:extLst>
                <a:ext uri="{FF2B5EF4-FFF2-40B4-BE49-F238E27FC236}">
                  <a16:creationId xmlns:a16="http://schemas.microsoft.com/office/drawing/2014/main" id="{42A51725-A0FF-2454-D287-136FF29D7A0C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8" name="Google Shape;264;p20">
                <a:extLst>
                  <a:ext uri="{FF2B5EF4-FFF2-40B4-BE49-F238E27FC236}">
                    <a16:creationId xmlns:a16="http://schemas.microsoft.com/office/drawing/2014/main" id="{C25BCEB0-12A3-1280-3E06-D7C78EE0423C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20" name="Google Shape;265;p20">
                <a:extLst>
                  <a:ext uri="{FF2B5EF4-FFF2-40B4-BE49-F238E27FC236}">
                    <a16:creationId xmlns:a16="http://schemas.microsoft.com/office/drawing/2014/main" id="{CFC4152A-D56A-D2C7-43B5-0F0F10CB8F0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1" name="Google Shape;266;p20">
            <a:extLst>
              <a:ext uri="{FF2B5EF4-FFF2-40B4-BE49-F238E27FC236}">
                <a16:creationId xmlns:a16="http://schemas.microsoft.com/office/drawing/2014/main" id="{ED26DA2B-72B3-35D7-B2CE-6A7A069587E7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0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/>
        </p:nvSpPr>
        <p:spPr>
          <a:xfrm>
            <a:off x="-5" y="3480639"/>
            <a:ext cx="981456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1967,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0" y="520859"/>
            <a:ext cx="986753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Năm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1949,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bác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sĩ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Đặng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Văn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chống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thực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dân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tránh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địch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vòng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Thái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Lan, sang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Dù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băng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rừng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rậm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suối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sâu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cũng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mình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đựng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ni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-xi-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gây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//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Nhờ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chế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: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lọc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-mi-xi-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binh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9A8D-3CD3-716D-7639-37F18453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9997441" y="504511"/>
            <a:ext cx="2004052" cy="2735691"/>
          </a:xfrm>
          <a:prstGeom prst="rect">
            <a:avLst/>
          </a:prstGeom>
        </p:spPr>
      </p:pic>
      <p:sp>
        <p:nvSpPr>
          <p:cNvPr id="5" name="Google Shape;89;p5">
            <a:extLst>
              <a:ext uri="{FF2B5EF4-FFF2-40B4-BE49-F238E27FC236}">
                <a16:creationId xmlns:a16="http://schemas.microsoft.com/office/drawing/2014/main" id="{D4F4B102-30A9-80F6-87EB-3C221143C4C6}"/>
              </a:ext>
            </a:extLst>
          </p:cNvPr>
          <p:cNvSpPr txBox="1"/>
          <p:nvPr/>
        </p:nvSpPr>
        <p:spPr>
          <a:xfrm>
            <a:off x="9814560" y="3221390"/>
            <a:ext cx="22399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Bác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sĩ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Đặng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Văn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Ngữ</a:t>
            </a:r>
            <a:endParaRPr lang="en-US"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(1910 – 1967)</a:t>
            </a:r>
            <a:endParaRPr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6" name="Google Shape;106;p8">
            <a:extLst>
              <a:ext uri="{FF2B5EF4-FFF2-40B4-BE49-F238E27FC236}">
                <a16:creationId xmlns:a16="http://schemas.microsoft.com/office/drawing/2014/main" id="{682F0134-B589-236D-6E97-9E44AEECAD2E}"/>
              </a:ext>
            </a:extLst>
          </p:cNvPr>
          <p:cNvSpPr txBox="1"/>
          <p:nvPr/>
        </p:nvSpPr>
        <p:spPr>
          <a:xfrm>
            <a:off x="-6" y="3867680"/>
            <a:ext cx="1219200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tuỵ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ĐỨC HOÀI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oogle Shape;281;p22">
            <a:extLst>
              <a:ext uri="{FF2B5EF4-FFF2-40B4-BE49-F238E27FC236}">
                <a16:creationId xmlns:a16="http://schemas.microsoft.com/office/drawing/2014/main" id="{E60CA171-AC91-D945-12A2-544CE2C6B176}"/>
              </a:ext>
            </a:extLst>
          </p:cNvPr>
          <p:cNvGrpSpPr/>
          <p:nvPr/>
        </p:nvGrpSpPr>
        <p:grpSpPr>
          <a:xfrm>
            <a:off x="60434" y="6132023"/>
            <a:ext cx="3304230" cy="713772"/>
            <a:chOff x="508724" y="6144228"/>
            <a:chExt cx="3304230" cy="713772"/>
          </a:xfrm>
        </p:grpSpPr>
        <p:sp>
          <p:nvSpPr>
            <p:cNvPr id="3" name="Google Shape;282;p22">
              <a:extLst>
                <a:ext uri="{FF2B5EF4-FFF2-40B4-BE49-F238E27FC236}">
                  <a16:creationId xmlns:a16="http://schemas.microsoft.com/office/drawing/2014/main" id="{2D5B0A45-9F7C-0B29-FD3F-B21A0191FF46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7" name="Google Shape;283;p22">
              <a:extLst>
                <a:ext uri="{FF2B5EF4-FFF2-40B4-BE49-F238E27FC236}">
                  <a16:creationId xmlns:a16="http://schemas.microsoft.com/office/drawing/2014/main" id="{242C73FF-8138-1F82-F54F-FDC6A59939A5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Google Shape;284;p22">
                <a:extLst>
                  <a:ext uri="{FF2B5EF4-FFF2-40B4-BE49-F238E27FC236}">
                    <a16:creationId xmlns:a16="http://schemas.microsoft.com/office/drawing/2014/main" id="{5291718E-E44B-0883-3448-C61297E3589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9" name="Google Shape;285;p22">
                <a:extLst>
                  <a:ext uri="{FF2B5EF4-FFF2-40B4-BE49-F238E27FC236}">
                    <a16:creationId xmlns:a16="http://schemas.microsoft.com/office/drawing/2014/main" id="{4458C8A5-5B54-5915-0F9C-DA7257978B16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0" name="Google Shape;286;p22">
            <a:extLst>
              <a:ext uri="{FF2B5EF4-FFF2-40B4-BE49-F238E27FC236}">
                <a16:creationId xmlns:a16="http://schemas.microsoft.com/office/drawing/2014/main" id="{C697D012-FD32-7DFF-530D-B2C2F450459D}"/>
              </a:ext>
            </a:extLst>
          </p:cNvPr>
          <p:cNvSpPr txBox="1"/>
          <p:nvPr/>
        </p:nvSpPr>
        <p:spPr>
          <a:xfrm>
            <a:off x="758473" y="6227727"/>
            <a:ext cx="26823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3530586" y="2811865"/>
            <a:ext cx="82602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E2BDA-4D08-0B0E-5D8B-57B585561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5156" y="2297947"/>
            <a:ext cx="2962913" cy="25666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C482A3-D240-6E68-7D12-8A6A3B0987ED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298" name="Google Shape;298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4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1" name="Google Shape;301;p24"/>
          <p:cNvSpPr txBox="1"/>
          <p:nvPr/>
        </p:nvSpPr>
        <p:spPr>
          <a:xfrm>
            <a:off x="1215085" y="903272"/>
            <a:ext cx="1015141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tham gia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chiến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bác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Văn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đi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vòng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như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331607" y="2768049"/>
            <a:ext cx="11541079" cy="192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tránh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địch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ông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đi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vòng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Thái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Lan, sang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Lào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Nghệ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An,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Nghệ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 lên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khu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Bắc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9" name="Google Shape;299;p24"/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647701" y="1255800"/>
            <a:ext cx="112975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 li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nấm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pê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-ni-xi-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ông mang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như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791881" y="2828856"/>
            <a:ext cx="110308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Nhờ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va li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nấm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này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ông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chế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thuốc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chữa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cho thương binh.</a:t>
            </a:r>
            <a:endParaRPr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ông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tiêm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thử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liều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thuốc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tiên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cơ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lên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39661" y="3034846"/>
            <a:ext cx="1131267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này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cho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ông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dũng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dám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chấp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rủi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ro nguy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hiểm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chế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thuốc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chữa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bệnh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cho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endParaRPr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27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28" name="Google Shape;328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7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30" name="Google Shape;330;p27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1" name="Google Shape;331;p27"/>
          <p:cNvSpPr txBox="1"/>
          <p:nvPr/>
        </p:nvSpPr>
        <p:spPr>
          <a:xfrm>
            <a:off x="439661" y="1046071"/>
            <a:ext cx="1131267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Bác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Văn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góp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cho hai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cuộc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chiến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chống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dân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Pháp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quốc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Mỹ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32" name="Google Shape;332;p27"/>
          <p:cNvSpPr/>
          <p:nvPr/>
        </p:nvSpPr>
        <p:spPr>
          <a:xfrm>
            <a:off x="657375" y="2857275"/>
            <a:ext cx="1131267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cuộc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chống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dân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Pháp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ông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chế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ra “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lọc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pê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-ni-xi-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chữa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cho thương binh. 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cuộc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chống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quốc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Mỹ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ông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chế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thuốc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chống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sốt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rét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chữa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bệnh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cho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bào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190934" y="5426908"/>
              <a:ext cx="7228766" cy="2554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Ca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ngợi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tấm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gương yêu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nước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, tinh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thần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làm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việc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hết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mình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lòng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dũng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cảm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bác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sĩ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Đặng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Văn </a:t>
              </a:r>
              <a:r>
                <a:rPr lang="vi-VN" sz="4000" b="1" i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Ngữ</a:t>
              </a:r>
              <a:r>
                <a:rPr lang="vi-VN" sz="4000" b="1" i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  <a:endParaRPr sz="4000" b="1" dirty="0">
                <a:solidFill>
                  <a:schemeClr val="accent4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3870911" y="456668"/>
            <a:ext cx="4450178" cy="832518"/>
            <a:chOff x="4659099" y="302297"/>
            <a:chExt cx="3300838" cy="1334247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800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5083" y="483222"/>
            <a:ext cx="1158183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ngữ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chỉ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thời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gian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sau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Google Shape;354;p30">
            <a:extLst>
              <a:ext uri="{FF2B5EF4-FFF2-40B4-BE49-F238E27FC236}">
                <a16:creationId xmlns:a16="http://schemas.microsoft.com/office/drawing/2014/main" id="{7F76B78E-8CA7-EBF1-5188-0C18FE4F7BC9}"/>
              </a:ext>
            </a:extLst>
          </p:cNvPr>
          <p:cNvSpPr txBox="1"/>
          <p:nvPr/>
        </p:nvSpPr>
        <p:spPr>
          <a:xfrm>
            <a:off x="1143283" y="1344956"/>
            <a:ext cx="10743634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Năm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1943,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bác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sĩ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Đặng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Văn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Ngữ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sang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học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ở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Nhật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Bản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354;p30">
            <a:extLst>
              <a:ext uri="{FF2B5EF4-FFF2-40B4-BE49-F238E27FC236}">
                <a16:creationId xmlns:a16="http://schemas.microsoft.com/office/drawing/2014/main" id="{990E330E-3AB3-BE11-8D6A-2E4F0E88E7BF}"/>
              </a:ext>
            </a:extLst>
          </p:cNvPr>
          <p:cNvSpPr txBox="1"/>
          <p:nvPr/>
        </p:nvSpPr>
        <p:spPr>
          <a:xfrm>
            <a:off x="1143283" y="2676883"/>
            <a:ext cx="10743634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Năm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1967,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lúc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gần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60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tuổi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lại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lên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ra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mặt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trận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Google Shape;354;p30">
            <a:extLst>
              <a:ext uri="{FF2B5EF4-FFF2-40B4-BE49-F238E27FC236}">
                <a16:creationId xmlns:a16="http://schemas.microsoft.com/office/drawing/2014/main" id="{113D072B-3EAC-A3F8-E9D5-B27FB78E2249}"/>
              </a:ext>
            </a:extLst>
          </p:cNvPr>
          <p:cNvSpPr txBox="1"/>
          <p:nvPr/>
        </p:nvSpPr>
        <p:spPr>
          <a:xfrm>
            <a:off x="1143283" y="4008810"/>
            <a:ext cx="10743634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c) 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Sau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nhiều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khổ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công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nghiên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cứu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ông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chế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ra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thuốc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chống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sốt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rét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64536B-7CD8-82A3-6653-D105C7CB573B}"/>
              </a:ext>
            </a:extLst>
          </p:cNvPr>
          <p:cNvCxnSpPr/>
          <p:nvPr/>
        </p:nvCxnSpPr>
        <p:spPr>
          <a:xfrm>
            <a:off x="1882712" y="1946142"/>
            <a:ext cx="2102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114C6B-894A-1E2B-8B3C-40BD5D900C5F}"/>
              </a:ext>
            </a:extLst>
          </p:cNvPr>
          <p:cNvCxnSpPr/>
          <p:nvPr/>
        </p:nvCxnSpPr>
        <p:spPr>
          <a:xfrm>
            <a:off x="1882711" y="3288731"/>
            <a:ext cx="2102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9AD8D1-0EF9-D704-5514-FB12CBAB61A6}"/>
              </a:ext>
            </a:extLst>
          </p:cNvPr>
          <p:cNvCxnSpPr>
            <a:cxnSpLocks/>
          </p:cNvCxnSpPr>
          <p:nvPr/>
        </p:nvCxnSpPr>
        <p:spPr>
          <a:xfrm>
            <a:off x="1882710" y="4631320"/>
            <a:ext cx="82366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D6DFAF-2F12-2613-6371-EB5D649C55D6}"/>
              </a:ext>
            </a:extLst>
          </p:cNvPr>
          <p:cNvSpPr txBox="1"/>
          <p:nvPr/>
        </p:nvSpPr>
        <p:spPr>
          <a:xfrm>
            <a:off x="305083" y="5300061"/>
            <a:ext cx="11581833" cy="1328023"/>
          </a:xfrm>
          <a:prstGeom prst="round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khoảng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305083" y="483222"/>
            <a:ext cx="1158183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thêm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ngữ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73" name="Google Shape;373;p31"/>
          <p:cNvSpPr txBox="1"/>
          <p:nvPr/>
        </p:nvSpPr>
        <p:spPr>
          <a:xfrm>
            <a:off x="305083" y="1113987"/>
            <a:ext cx="1203234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nghề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nghiệp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bác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sĩ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thợ</a:t>
            </a:r>
            <a:r>
              <a:rPr lang="en-US" sz="32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may,...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74" name="Google Shape;374;p31"/>
          <p:cNvSpPr txBox="1"/>
          <p:nvPr/>
        </p:nvSpPr>
        <p:spPr>
          <a:xfrm>
            <a:off x="305083" y="3272496"/>
            <a:ext cx="1203234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b)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Chỉ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nghề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nghiệp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chữa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bệnh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may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áo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...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11582280" imgH="1631880"/>
        </mc:Choice>
        <mc:Fallback>
          <p:control name="TextBox1" r:id="rId1" imgW="11582280" imgH="163188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7E736690-AC8B-9CBF-1681-AA356B3C84E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4800" y="1798638"/>
                  <a:ext cx="11582400" cy="1630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1582280" imgH="1631880"/>
        </mc:Choice>
        <mc:Fallback>
          <p:control name="TextBox2" r:id="rId2" imgW="11582280" imgH="163188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B07631FF-504E-1022-FF4E-E9DB0770F0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4516" y="4113651"/>
                  <a:ext cx="11582400" cy="1630362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529" y="1261684"/>
            <a:ext cx="6248942" cy="433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94" y="0"/>
            <a:ext cx="121414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414" y="3153325"/>
            <a:ext cx="5668166" cy="249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) Giáo sư Đặng Văn Ngữ">
            <a:hlinkClick r:id="" action="ppaction://media"/>
            <a:extLst>
              <a:ext uri="{FF2B5EF4-FFF2-40B4-BE49-F238E27FC236}">
                <a16:creationId xmlns:a16="http://schemas.microsoft.com/office/drawing/2014/main" id="{543779A6-D101-E684-978C-04633C1A7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3821574" y="0"/>
            <a:ext cx="724266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4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4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4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44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44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44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ABF0D-EE3D-5619-0B03-A773A2C03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817234" y="640079"/>
            <a:ext cx="3154680" cy="4306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9F6BAC-DC2F-8536-59B6-36D9C5FD7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60" t="53348" r="20212" b="16400"/>
          <a:stretch/>
        </p:blipFill>
        <p:spPr>
          <a:xfrm>
            <a:off x="5261587" y="899159"/>
            <a:ext cx="6517910" cy="4786194"/>
          </a:xfrm>
          <a:prstGeom prst="rect">
            <a:avLst/>
          </a:prstGeom>
        </p:spPr>
      </p:pic>
      <p:sp>
        <p:nvSpPr>
          <p:cNvPr id="4" name="Google Shape;89;p5">
            <a:extLst>
              <a:ext uri="{FF2B5EF4-FFF2-40B4-BE49-F238E27FC236}">
                <a16:creationId xmlns:a16="http://schemas.microsoft.com/office/drawing/2014/main" id="{5E4C5CF4-23DE-68ED-941D-6708B0FB62BA}"/>
              </a:ext>
            </a:extLst>
          </p:cNvPr>
          <p:cNvSpPr txBox="1"/>
          <p:nvPr/>
        </p:nvSpPr>
        <p:spPr>
          <a:xfrm>
            <a:off x="-472440" y="4946468"/>
            <a:ext cx="616062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sĩ</a:t>
            </a:r>
            <a:r>
              <a:rPr lang="en-US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Đặng</a:t>
            </a:r>
            <a:r>
              <a:rPr lang="en-US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Ngữ</a:t>
            </a:r>
            <a:endParaRPr lang="en-US" sz="36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(1910 – 1967)</a:t>
            </a:r>
            <a:endParaRPr sz="36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/>
        </p:nvSpPr>
        <p:spPr>
          <a:xfrm>
            <a:off x="-5" y="3480639"/>
            <a:ext cx="981456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1967,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0" y="520859"/>
            <a:ext cx="986753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Năm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1949,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bác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sĩ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Đặng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Văn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chống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thực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dân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tránh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địch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vòng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Thái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Lan, sang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Dù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băng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rừng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rậm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suối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sâu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cũng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mình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đựng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-xi-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gây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Nhờ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chế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: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lọc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-mi-xi-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binh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grpSp>
        <p:nvGrpSpPr>
          <p:cNvPr id="109" name="Google Shape;109;p8"/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110" name="Google Shape;110;p8"/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11" name="Google Shape;111;p8"/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2" name="Google Shape;112;p8"/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13" name="Google Shape;113;p8"/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14" name="Google Shape;114;p8"/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9A8D-3CD3-716D-7639-37F18453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9997441" y="504511"/>
            <a:ext cx="2004052" cy="2735691"/>
          </a:xfrm>
          <a:prstGeom prst="rect">
            <a:avLst/>
          </a:prstGeom>
        </p:spPr>
      </p:pic>
      <p:sp>
        <p:nvSpPr>
          <p:cNvPr id="5" name="Google Shape;89;p5">
            <a:extLst>
              <a:ext uri="{FF2B5EF4-FFF2-40B4-BE49-F238E27FC236}">
                <a16:creationId xmlns:a16="http://schemas.microsoft.com/office/drawing/2014/main" id="{D4F4B102-30A9-80F6-87EB-3C221143C4C6}"/>
              </a:ext>
            </a:extLst>
          </p:cNvPr>
          <p:cNvSpPr txBox="1"/>
          <p:nvPr/>
        </p:nvSpPr>
        <p:spPr>
          <a:xfrm>
            <a:off x="9814560" y="3221390"/>
            <a:ext cx="22399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Bác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sĩ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Đặng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Văn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Ngữ</a:t>
            </a:r>
            <a:endParaRPr lang="en-US"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(1910 – 1967)</a:t>
            </a:r>
            <a:endParaRPr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6" name="Google Shape;106;p8">
            <a:extLst>
              <a:ext uri="{FF2B5EF4-FFF2-40B4-BE49-F238E27FC236}">
                <a16:creationId xmlns:a16="http://schemas.microsoft.com/office/drawing/2014/main" id="{682F0134-B589-236D-6E97-9E44AEECAD2E}"/>
              </a:ext>
            </a:extLst>
          </p:cNvPr>
          <p:cNvSpPr txBox="1"/>
          <p:nvPr/>
        </p:nvSpPr>
        <p:spPr>
          <a:xfrm>
            <a:off x="-6" y="3867680"/>
            <a:ext cx="1219200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tuỵ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ĐỨC HOÀI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/>
        </p:nvSpPr>
        <p:spPr>
          <a:xfrm>
            <a:off x="-5" y="3480639"/>
            <a:ext cx="981456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1967,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0" y="520859"/>
            <a:ext cx="986753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Năm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1949,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bác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sĩ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Đặng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Văn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chống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thực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dân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tránh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địch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vòng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Thái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Lan, sang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Dù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băng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rừng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rậm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suối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sâu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cũng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mình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đựng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ni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-xi-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gây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Nhờ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này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chế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: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lọc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-mi-xi-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chữa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thương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binh</a:t>
            </a:r>
            <a:r>
              <a:rPr lang="en-US" sz="2600" b="1" dirty="0">
                <a:solidFill>
                  <a:srgbClr val="0C0C0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9A8D-3CD3-716D-7639-37F18453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9997441" y="504511"/>
            <a:ext cx="2004052" cy="2735691"/>
          </a:xfrm>
          <a:prstGeom prst="rect">
            <a:avLst/>
          </a:prstGeom>
        </p:spPr>
      </p:pic>
      <p:sp>
        <p:nvSpPr>
          <p:cNvPr id="5" name="Google Shape;89;p5">
            <a:extLst>
              <a:ext uri="{FF2B5EF4-FFF2-40B4-BE49-F238E27FC236}">
                <a16:creationId xmlns:a16="http://schemas.microsoft.com/office/drawing/2014/main" id="{D4F4B102-30A9-80F6-87EB-3C221143C4C6}"/>
              </a:ext>
            </a:extLst>
          </p:cNvPr>
          <p:cNvSpPr txBox="1"/>
          <p:nvPr/>
        </p:nvSpPr>
        <p:spPr>
          <a:xfrm>
            <a:off x="9814560" y="3221390"/>
            <a:ext cx="22399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Bác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sĩ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Đặng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Văn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Ngữ</a:t>
            </a:r>
            <a:endParaRPr lang="en-US"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(1910 – 1967)</a:t>
            </a:r>
            <a:endParaRPr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6" name="Google Shape;106;p8">
            <a:extLst>
              <a:ext uri="{FF2B5EF4-FFF2-40B4-BE49-F238E27FC236}">
                <a16:creationId xmlns:a16="http://schemas.microsoft.com/office/drawing/2014/main" id="{682F0134-B589-236D-6E97-9E44AEECAD2E}"/>
              </a:ext>
            </a:extLst>
          </p:cNvPr>
          <p:cNvSpPr txBox="1"/>
          <p:nvPr/>
        </p:nvSpPr>
        <p:spPr>
          <a:xfrm>
            <a:off x="-6" y="3867680"/>
            <a:ext cx="1219200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tuỵ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ĐỨC HOÀI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5E6FF408-FAAF-D48E-B092-25AD6F679FA9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3" name="Google Shape;126;p9">
              <a:extLst>
                <a:ext uri="{FF2B5EF4-FFF2-40B4-BE49-F238E27FC236}">
                  <a16:creationId xmlns:a16="http://schemas.microsoft.com/office/drawing/2014/main" id="{6C6F9595-A7F0-F6B5-9A06-C7241EFEF241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7" name="Google Shape;127;p9">
              <a:extLst>
                <a:ext uri="{FF2B5EF4-FFF2-40B4-BE49-F238E27FC236}">
                  <a16:creationId xmlns:a16="http://schemas.microsoft.com/office/drawing/2014/main" id="{88B6D636-C5E0-9FED-35B2-85E3D16D645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Google Shape;128;p9">
                <a:extLst>
                  <a:ext uri="{FF2B5EF4-FFF2-40B4-BE49-F238E27FC236}">
                    <a16:creationId xmlns:a16="http://schemas.microsoft.com/office/drawing/2014/main" id="{5B831B6B-7042-CE41-0610-2ADBA3C4D29D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9" name="Google Shape;129;p9">
                <a:extLst>
                  <a:ext uri="{FF2B5EF4-FFF2-40B4-BE49-F238E27FC236}">
                    <a16:creationId xmlns:a16="http://schemas.microsoft.com/office/drawing/2014/main" id="{D9EAB4B7-859E-2B6C-4454-05EA9D28EDEC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0" name="Google Shape;130;p9">
            <a:extLst>
              <a:ext uri="{FF2B5EF4-FFF2-40B4-BE49-F238E27FC236}">
                <a16:creationId xmlns:a16="http://schemas.microsoft.com/office/drawing/2014/main" id="{0717FD62-AA57-C5AE-F9E7-0AEC5D1486D4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83272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/>
        </p:nvSpPr>
        <p:spPr>
          <a:xfrm>
            <a:off x="-5" y="3480639"/>
            <a:ext cx="981456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1967,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Google Shape;107;p8"/>
          <p:cNvSpPr txBox="1"/>
          <p:nvPr/>
        </p:nvSpPr>
        <p:spPr>
          <a:xfrm>
            <a:off x="0" y="520859"/>
            <a:ext cx="9867535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	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Năm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1949,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bác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sĩ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Đặng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Văn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rời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tham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kháng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chống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thực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dân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Pháp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tránh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địch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phát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hiện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phải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vòng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Bản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Thái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Lan, sang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Lào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về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rồi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Nghệ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An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khi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Việt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Bắc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Dù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băng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qua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rừng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rậm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hay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suối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sâu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cũng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giữ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mình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chiếc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đựng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-xi-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mà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gây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bên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Nhật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Nhờ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li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nấm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này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ông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đã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chế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được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: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nước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lọc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pê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-mi-xi-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lin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: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chữa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thương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binh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.</a:t>
            </a:r>
            <a:endParaRPr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838336" y="11571"/>
            <a:ext cx="56866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Người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trí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thức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yêu</a:t>
            </a:r>
            <a:r>
              <a:rPr lang="en-US" sz="36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endParaRPr sz="36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39A8D-3CD3-716D-7639-37F18453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0" t="9333" r="6470" b="71555"/>
          <a:stretch/>
        </p:blipFill>
        <p:spPr>
          <a:xfrm>
            <a:off x="9997441" y="504511"/>
            <a:ext cx="2004052" cy="2735691"/>
          </a:xfrm>
          <a:prstGeom prst="rect">
            <a:avLst/>
          </a:prstGeom>
        </p:spPr>
      </p:pic>
      <p:sp>
        <p:nvSpPr>
          <p:cNvPr id="5" name="Google Shape;89;p5">
            <a:extLst>
              <a:ext uri="{FF2B5EF4-FFF2-40B4-BE49-F238E27FC236}">
                <a16:creationId xmlns:a16="http://schemas.microsoft.com/office/drawing/2014/main" id="{D4F4B102-30A9-80F6-87EB-3C221143C4C6}"/>
              </a:ext>
            </a:extLst>
          </p:cNvPr>
          <p:cNvSpPr txBox="1"/>
          <p:nvPr/>
        </p:nvSpPr>
        <p:spPr>
          <a:xfrm>
            <a:off x="9814560" y="3221390"/>
            <a:ext cx="223990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Bác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sĩ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Đặng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Văn</a:t>
            </a: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Ngữ</a:t>
            </a:r>
            <a:endParaRPr lang="en-US"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(1910 – 1967)</a:t>
            </a:r>
            <a:endParaRPr sz="1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  <p:sp>
        <p:nvSpPr>
          <p:cNvPr id="6" name="Google Shape;106;p8">
            <a:extLst>
              <a:ext uri="{FF2B5EF4-FFF2-40B4-BE49-F238E27FC236}">
                <a16:creationId xmlns:a16="http://schemas.microsoft.com/office/drawing/2014/main" id="{682F0134-B589-236D-6E97-9E44AEECAD2E}"/>
              </a:ext>
            </a:extLst>
          </p:cNvPr>
          <p:cNvSpPr txBox="1"/>
          <p:nvPr/>
        </p:nvSpPr>
        <p:spPr>
          <a:xfrm>
            <a:off x="-6" y="3867680"/>
            <a:ext cx="1219200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bom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dịch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tuỵ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ĐỨC HOÀI</a:t>
            </a:r>
            <a:endParaRPr sz="2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oogle Shape;140;p10">
            <a:extLst>
              <a:ext uri="{FF2B5EF4-FFF2-40B4-BE49-F238E27FC236}">
                <a16:creationId xmlns:a16="http://schemas.microsoft.com/office/drawing/2014/main" id="{6A66824A-5FC7-9435-B675-33C5F890E6E8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12" name="Google Shape;141;p10">
              <a:extLst>
                <a:ext uri="{FF2B5EF4-FFF2-40B4-BE49-F238E27FC236}">
                  <a16:creationId xmlns:a16="http://schemas.microsoft.com/office/drawing/2014/main" id="{B175D623-5845-339D-8F23-30CE660833E1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3" name="Google Shape;142;p10">
              <a:extLst>
                <a:ext uri="{FF2B5EF4-FFF2-40B4-BE49-F238E27FC236}">
                  <a16:creationId xmlns:a16="http://schemas.microsoft.com/office/drawing/2014/main" id="{A7BB3B18-470D-190E-697E-069E652B6E85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43;p10">
                <a:extLst>
                  <a:ext uri="{FF2B5EF4-FFF2-40B4-BE49-F238E27FC236}">
                    <a16:creationId xmlns:a16="http://schemas.microsoft.com/office/drawing/2014/main" id="{6562647E-BBFC-0337-E5C8-5F82847447B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44;p10">
                <a:extLst>
                  <a:ext uri="{FF2B5EF4-FFF2-40B4-BE49-F238E27FC236}">
                    <a16:creationId xmlns:a16="http://schemas.microsoft.com/office/drawing/2014/main" id="{B817CC2D-CD4C-69BE-96DA-383ED38F2E56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45;p10">
            <a:extLst>
              <a:ext uri="{FF2B5EF4-FFF2-40B4-BE49-F238E27FC236}">
                <a16:creationId xmlns:a16="http://schemas.microsoft.com/office/drawing/2014/main" id="{88BC897C-9031-C9F8-DCB8-31A7B2C2FD54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7100277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2515</Words>
  <Application>Microsoft Office PowerPoint</Application>
  <PresentationFormat>Widescreen</PresentationFormat>
  <Paragraphs>133</Paragraphs>
  <Slides>30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Times New Roman</vt:lpstr>
      <vt:lpstr>AvantGarde</vt:lpstr>
      <vt:lpstr>Arial</vt:lpstr>
      <vt:lpstr>SVN-Anastasia</vt:lpstr>
      <vt:lpstr>Arial-Rounded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Hà Nguyễn Thị Thu</cp:lastModifiedBy>
  <cp:revision>6</cp:revision>
  <dcterms:created xsi:type="dcterms:W3CDTF">2021-12-21T12:51:08Z</dcterms:created>
  <dcterms:modified xsi:type="dcterms:W3CDTF">2022-11-27T11:50:18Z</dcterms:modified>
</cp:coreProperties>
</file>