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4" r:id="rId2"/>
    <p:sldId id="256" r:id="rId3"/>
    <p:sldId id="257" r:id="rId4"/>
    <p:sldId id="258" r:id="rId5"/>
    <p:sldId id="297" r:id="rId6"/>
    <p:sldId id="292" r:id="rId7"/>
    <p:sldId id="295" r:id="rId8"/>
    <p:sldId id="296" r:id="rId9"/>
    <p:sldId id="291" r:id="rId10"/>
    <p:sldId id="289" r:id="rId11"/>
    <p:sldId id="293" r:id="rId12"/>
    <p:sldId id="287" r:id="rId13"/>
    <p:sldId id="294" r:id="rId14"/>
    <p:sldId id="298" r:id="rId15"/>
    <p:sldId id="299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FFFCF2"/>
    <a:srgbClr val="FFFBEB"/>
    <a:srgbClr val="FFF9E5"/>
    <a:srgbClr val="0000FF"/>
    <a:srgbClr val="FF3399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936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0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4" name="Google Shape;14;p20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0"/>
          <p:cNvGrpSpPr/>
          <p:nvPr/>
        </p:nvGrpSpPr>
        <p:grpSpPr>
          <a:xfrm>
            <a:off x="-198120" y="0"/>
            <a:ext cx="16474758" cy="2514600"/>
            <a:chOff x="-198120" y="-1143000"/>
            <a:chExt cx="12694920" cy="3657600"/>
          </a:xfrm>
        </p:grpSpPr>
        <p:sp>
          <p:nvSpPr>
            <p:cNvPr id="18" name="Google Shape;18;p20"/>
            <p:cNvSpPr/>
            <p:nvPr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0"/>
          <p:cNvGrpSpPr/>
          <p:nvPr/>
        </p:nvGrpSpPr>
        <p:grpSpPr>
          <a:xfrm>
            <a:off x="-1630680" y="-2156460"/>
            <a:ext cx="5318760" cy="5318760"/>
            <a:chOff x="-594360" y="-1325880"/>
            <a:chExt cx="4175760" cy="4175760"/>
          </a:xfrm>
        </p:grpSpPr>
        <p:sp>
          <p:nvSpPr>
            <p:cNvPr id="22" name="Google Shape;22;p20"/>
            <p:cNvSpPr/>
            <p:nvPr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0" descr="A group of children's toy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5169" y="5050715"/>
            <a:ext cx="10578776" cy="36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20" y="3604535"/>
            <a:ext cx="4309360" cy="544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20"/>
          <p:cNvGrpSpPr/>
          <p:nvPr/>
        </p:nvGrpSpPr>
        <p:grpSpPr>
          <a:xfrm>
            <a:off x="4870796" y="2692159"/>
            <a:ext cx="10223125" cy="1879841"/>
            <a:chOff x="5395119" y="3904156"/>
            <a:chExt cx="7750289" cy="1508760"/>
          </a:xfrm>
        </p:grpSpPr>
        <p:sp>
          <p:nvSpPr>
            <p:cNvPr id="28" name="Google Shape;28;p20"/>
            <p:cNvSpPr/>
            <p:nvPr/>
          </p:nvSpPr>
          <p:spPr>
            <a:xfrm>
              <a:off x="5395119" y="39041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5547519" y="40565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Google Shape;3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3146" y="-637716"/>
            <a:ext cx="7864522" cy="363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34319" y="172740"/>
            <a:ext cx="1442924" cy="1750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4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1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34" name="Google Shape;34;p21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1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1" descr="Ảnh có chứa văn bản, bánh xe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336"/>
            <a:ext cx="16202602" cy="810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88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2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0" name="Google Shape;40;p22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77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68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ố trí Tùy chỉnh">
  <p:cSld name="2_Bố trí Tùy chỉnh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81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1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88421" y="0"/>
            <a:ext cx="987313" cy="1250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2067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9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2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2" y="5249336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9" y="1088999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655867" y="6536271"/>
            <a:ext cx="6736916" cy="1475509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87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87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A9F4BC3-AE2B-B459-88DD-C6F59F128158}"/>
              </a:ext>
            </a:extLst>
          </p:cNvPr>
          <p:cNvSpPr txBox="1"/>
          <p:nvPr/>
        </p:nvSpPr>
        <p:spPr>
          <a:xfrm>
            <a:off x="289719" y="186586"/>
            <a:ext cx="14996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2: 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bông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40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275E3-A33E-35D4-39CC-63AFC859A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38" y="1407386"/>
            <a:ext cx="3016907" cy="1390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B92CE-9613-388B-E5F1-E9E0A3F0F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37" y="1271610"/>
            <a:ext cx="3001027" cy="161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B24385-D323-48A2-E59C-CE654F9F8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303" y="1339498"/>
            <a:ext cx="3080420" cy="161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F5A724-440D-FED3-687F-D3BD1E88F3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7476" r="85079"/>
          <a:stretch/>
        </p:blipFill>
        <p:spPr>
          <a:xfrm>
            <a:off x="1992152" y="2761171"/>
            <a:ext cx="2153980" cy="23581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FA7B49-540A-6BBF-927C-4049582AC0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4" t="-7476" r="69165"/>
          <a:stretch/>
        </p:blipFill>
        <p:spPr>
          <a:xfrm>
            <a:off x="3555821" y="2816354"/>
            <a:ext cx="2153980" cy="23581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E9C1A4-8BAA-4E2F-AD12-44E44536CA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72" t="-6067" r="50007"/>
          <a:stretch/>
        </p:blipFill>
        <p:spPr>
          <a:xfrm>
            <a:off x="5934474" y="2899508"/>
            <a:ext cx="2153982" cy="23272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206AAF-D9AB-9A77-9E05-994879886A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40" t="10693" r="34301"/>
          <a:stretch/>
        </p:blipFill>
        <p:spPr>
          <a:xfrm>
            <a:off x="7956361" y="3190700"/>
            <a:ext cx="1726306" cy="19594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E36C4A-6CA3-907A-BAAE-819C7B40AF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39" t="-6201" r="14927" b="-1"/>
          <a:stretch/>
        </p:blipFill>
        <p:spPr>
          <a:xfrm>
            <a:off x="9965546" y="2830331"/>
            <a:ext cx="1968259" cy="23301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8115D7-53E0-32FD-AE28-2DDFB328CD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366" t="6556"/>
          <a:stretch/>
        </p:blipFill>
        <p:spPr>
          <a:xfrm>
            <a:off x="11872119" y="3124200"/>
            <a:ext cx="1968261" cy="20502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54BFF6-81DB-12CE-F07E-9140D93D6A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836" t="8046" r="67575"/>
          <a:stretch/>
        </p:blipFill>
        <p:spPr>
          <a:xfrm>
            <a:off x="2704491" y="5157095"/>
            <a:ext cx="3586016" cy="161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57E6A4-39E8-E100-0121-C0C3346164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953" t="8046" r="33722"/>
          <a:stretch/>
        </p:blipFill>
        <p:spPr>
          <a:xfrm>
            <a:off x="6445702" y="5209789"/>
            <a:ext cx="3377368" cy="1612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244CFA-EEE8-1303-9AB9-21AA9AE539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674" t="8046"/>
          <a:stretch/>
        </p:blipFill>
        <p:spPr>
          <a:xfrm>
            <a:off x="10225390" y="5209789"/>
            <a:ext cx="3377370" cy="16120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A44CC9-312E-5648-99FF-AB3B565C6D3B}"/>
              </a:ext>
            </a:extLst>
          </p:cNvPr>
          <p:cNvCxnSpPr/>
          <p:nvPr/>
        </p:nvCxnSpPr>
        <p:spPr>
          <a:xfrm flipV="1">
            <a:off x="3333786" y="2797737"/>
            <a:ext cx="3962400" cy="858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B5EE7A-318D-443A-7652-0C75617112BD}"/>
              </a:ext>
            </a:extLst>
          </p:cNvPr>
          <p:cNvCxnSpPr/>
          <p:nvPr/>
        </p:nvCxnSpPr>
        <p:spPr>
          <a:xfrm flipV="1">
            <a:off x="7276828" y="2851898"/>
            <a:ext cx="3962400" cy="858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8149B0-6B25-2031-3F3F-3856A050FBF6}"/>
              </a:ext>
            </a:extLst>
          </p:cNvPr>
          <p:cNvCxnSpPr>
            <a:cxnSpLocks/>
          </p:cNvCxnSpPr>
          <p:nvPr/>
        </p:nvCxnSpPr>
        <p:spPr>
          <a:xfrm flipH="1" flipV="1">
            <a:off x="5069801" y="2761171"/>
            <a:ext cx="7643150" cy="971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122561-8B1B-2D6D-A4F1-1CC102F17619}"/>
              </a:ext>
            </a:extLst>
          </p:cNvPr>
          <p:cNvCxnSpPr>
            <a:cxnSpLocks/>
          </p:cNvCxnSpPr>
          <p:nvPr/>
        </p:nvCxnSpPr>
        <p:spPr>
          <a:xfrm flipH="1">
            <a:off x="4363728" y="4391946"/>
            <a:ext cx="3852412" cy="936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681613A-652B-B224-7747-EE64F10DF8AA}"/>
              </a:ext>
            </a:extLst>
          </p:cNvPr>
          <p:cNvCxnSpPr>
            <a:cxnSpLocks/>
          </p:cNvCxnSpPr>
          <p:nvPr/>
        </p:nvCxnSpPr>
        <p:spPr>
          <a:xfrm flipH="1">
            <a:off x="8371335" y="4550072"/>
            <a:ext cx="1899878" cy="9155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449EB1E-C8B8-22E1-F536-2A975011DDB3}"/>
              </a:ext>
            </a:extLst>
          </p:cNvPr>
          <p:cNvCxnSpPr>
            <a:cxnSpLocks/>
          </p:cNvCxnSpPr>
          <p:nvPr/>
        </p:nvCxnSpPr>
        <p:spPr>
          <a:xfrm>
            <a:off x="5378828" y="4273961"/>
            <a:ext cx="5227508" cy="1560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AE248E9-9450-40BF-2537-A507E0EDB0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815" y="6769095"/>
            <a:ext cx="2234921" cy="20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D30A4DB-0BE1-13E6-C0B7-04DE793BBD7A}"/>
              </a:ext>
            </a:extLst>
          </p:cNvPr>
          <p:cNvSpPr txBox="1"/>
          <p:nvPr/>
        </p:nvSpPr>
        <p:spPr>
          <a:xfrm>
            <a:off x="289719" y="457200"/>
            <a:ext cx="1493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 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Kiểm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sửa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A2751-03DA-3C27-EA3D-7C4E8F8E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8" y="2065443"/>
            <a:ext cx="5410201" cy="32191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56955D-0D6A-C66F-9695-04BD3CF2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328" y="2167836"/>
            <a:ext cx="5410201" cy="32359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FD0286-8B81-EF53-3D80-9CA355966ECE}"/>
              </a:ext>
            </a:extLst>
          </p:cNvPr>
          <p:cNvSpPr txBox="1"/>
          <p:nvPr/>
        </p:nvSpPr>
        <p:spPr>
          <a:xfrm>
            <a:off x="4633119" y="5464076"/>
            <a:ext cx="7315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câu sai: a và d.</a:t>
            </a:r>
          </a:p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Sửa:</a:t>
            </a:r>
          </a:p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50 + 50 x 8 = 50 + 400 = 450</a:t>
            </a:r>
          </a:p>
          <a:p>
            <a:pPr algn="just"/>
            <a:r>
              <a:rPr lang="pt-BR" sz="36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300 – 100 : 5 = 300 – 20 = 280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24EB40-815E-86C0-39B5-2AEDD603B7A2}"/>
              </a:ext>
            </a:extLst>
          </p:cNvPr>
          <p:cNvSpPr txBox="1"/>
          <p:nvPr/>
        </p:nvSpPr>
        <p:spPr>
          <a:xfrm>
            <a:off x="5928519" y="2167836"/>
            <a:ext cx="91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997640-56B5-6057-F9C2-FA28C51DF87E}"/>
              </a:ext>
            </a:extLst>
          </p:cNvPr>
          <p:cNvSpPr txBox="1"/>
          <p:nvPr/>
        </p:nvSpPr>
        <p:spPr>
          <a:xfrm>
            <a:off x="14920119" y="3823995"/>
            <a:ext cx="91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89B97-79A7-5CB2-283A-A59A9565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6" y="5677262"/>
            <a:ext cx="2704762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A6C134-9278-A008-2DBF-D60F601A915B}"/>
              </a:ext>
            </a:extLst>
          </p:cNvPr>
          <p:cNvSpPr txBox="1"/>
          <p:nvPr/>
        </p:nvSpPr>
        <p:spPr>
          <a:xfrm>
            <a:off x="283696" y="110727"/>
            <a:ext cx="14621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4: 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 kg,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30 kg.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ki-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-gam?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1B7A8-2CC8-6486-6F23-C09F636FA1C3}"/>
              </a:ext>
            </a:extLst>
          </p:cNvPr>
          <p:cNvSpPr txBox="1"/>
          <p:nvPr/>
        </p:nvSpPr>
        <p:spPr>
          <a:xfrm>
            <a:off x="7300119" y="1981200"/>
            <a:ext cx="8534399" cy="4963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i="0" u="sng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u="sng" dirty="0" err="1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3600" b="1" i="0" u="sng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 x 4 = 80 (kg)</a:t>
            </a:r>
          </a:p>
          <a:p>
            <a:pPr algn="just">
              <a:lnSpc>
                <a:spcPct val="150000"/>
              </a:lnSpc>
            </a:pP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bao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nặng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+ 30 = 110 (kg)</a:t>
            </a:r>
          </a:p>
          <a:p>
            <a:pPr algn="r">
              <a:lnSpc>
                <a:spcPct val="150000"/>
              </a:lnSpc>
            </a:pP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110 ki-</a:t>
            </a:r>
            <a:r>
              <a:rPr lang="en-US" sz="36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lô</a:t>
            </a:r>
            <a:r>
              <a:rPr lang="en-US" sz="36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-gam.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921364-9EE9-EB21-C057-40E41815BA28}"/>
              </a:ext>
            </a:extLst>
          </p:cNvPr>
          <p:cNvSpPr txBox="1"/>
          <p:nvPr/>
        </p:nvSpPr>
        <p:spPr>
          <a:xfrm>
            <a:off x="1595382" y="2132081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Tóm</a:t>
            </a:r>
            <a:r>
              <a:rPr lang="en-US" sz="3600" b="1" u="sng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tắt</a:t>
            </a:r>
            <a:endParaRPr lang="en-US" sz="3600" b="1" u="sng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9D35D1-5242-20C2-D44D-855A3B906E55}"/>
              </a:ext>
            </a:extLst>
          </p:cNvPr>
          <p:cNvSpPr txBox="1"/>
          <p:nvPr/>
        </p:nvSpPr>
        <p:spPr>
          <a:xfrm>
            <a:off x="289723" y="3252607"/>
            <a:ext cx="67055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bao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20 kg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bao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30 kg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bao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thóc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1 bao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ngô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? kg.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F7FE03-A052-2D5C-F276-23E25611C54C}"/>
              </a:ext>
            </a:extLst>
          </p:cNvPr>
          <p:cNvCxnSpPr/>
          <p:nvPr/>
        </p:nvCxnSpPr>
        <p:spPr>
          <a:xfrm>
            <a:off x="7204869" y="2853927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49DDCD-8C7D-0649-D763-15EF95A82397}"/>
              </a:ext>
            </a:extLst>
          </p:cNvPr>
          <p:cNvCxnSpPr>
            <a:cxnSpLocks/>
          </p:cNvCxnSpPr>
          <p:nvPr/>
        </p:nvCxnSpPr>
        <p:spPr>
          <a:xfrm>
            <a:off x="3542270" y="720327"/>
            <a:ext cx="40014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49CC3E-445E-18F6-32BD-004BC760CD25}"/>
              </a:ext>
            </a:extLst>
          </p:cNvPr>
          <p:cNvCxnSpPr>
            <a:cxnSpLocks/>
          </p:cNvCxnSpPr>
          <p:nvPr/>
        </p:nvCxnSpPr>
        <p:spPr>
          <a:xfrm>
            <a:off x="9732496" y="720327"/>
            <a:ext cx="3733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C4BF8A-198A-B5EC-33D2-E5CC7B648747}"/>
              </a:ext>
            </a:extLst>
          </p:cNvPr>
          <p:cNvCxnSpPr>
            <a:cxnSpLocks/>
          </p:cNvCxnSpPr>
          <p:nvPr/>
        </p:nvCxnSpPr>
        <p:spPr>
          <a:xfrm>
            <a:off x="441089" y="1311056"/>
            <a:ext cx="108154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179394-B602-20D1-CF94-217293414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7" y="5782479"/>
            <a:ext cx="332698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03DF3-B0CA-6CAD-71C3-904FA4121814}"/>
              </a:ext>
            </a:extLst>
          </p:cNvPr>
          <p:cNvSpPr txBox="1"/>
          <p:nvPr/>
        </p:nvSpPr>
        <p:spPr>
          <a:xfrm>
            <a:off x="365919" y="181615"/>
            <a:ext cx="15163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5: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/>
            <a:endParaRPr lang="en-US" sz="3600" b="1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742950" indent="-742950" algn="just">
              <a:buAutoNum type="alphaLcParenR"/>
            </a:pP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87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40</a:t>
            </a:r>
          </a:p>
          <a:p>
            <a:pPr algn="just"/>
            <a:endParaRPr lang="en-US" sz="3600" b="1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endParaRPr lang="en-US" sz="3600" b="1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7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A5AB7D-0065-3A08-3D70-F77F518066A0}"/>
              </a:ext>
            </a:extLst>
          </p:cNvPr>
          <p:cNvSpPr txBox="1"/>
          <p:nvPr/>
        </p:nvSpPr>
        <p:spPr>
          <a:xfrm>
            <a:off x="4704443" y="2066389"/>
            <a:ext cx="2834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87 – 7 + 40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B5C99-672F-E28F-20B7-89E632576100}"/>
              </a:ext>
            </a:extLst>
          </p:cNvPr>
          <p:cNvSpPr txBox="1"/>
          <p:nvPr/>
        </p:nvSpPr>
        <p:spPr>
          <a:xfrm>
            <a:off x="9210112" y="2066388"/>
            <a:ext cx="1595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120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E785C4-B16B-B76F-BE49-FFE6D17BB755}"/>
              </a:ext>
            </a:extLst>
          </p:cNvPr>
          <p:cNvSpPr txBox="1"/>
          <p:nvPr/>
        </p:nvSpPr>
        <p:spPr>
          <a:xfrm>
            <a:off x="7188316" y="2074603"/>
            <a:ext cx="2341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80+ 40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EF2B1-D9E0-B0CC-3DE9-A0185D34F5BC}"/>
              </a:ext>
            </a:extLst>
          </p:cNvPr>
          <p:cNvSpPr txBox="1"/>
          <p:nvPr/>
        </p:nvSpPr>
        <p:spPr>
          <a:xfrm>
            <a:off x="4752108" y="3858682"/>
            <a:ext cx="2253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6 – 2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387249-F758-9FF8-CA0A-2472CA59BFD9}"/>
              </a:ext>
            </a:extLst>
          </p:cNvPr>
          <p:cNvSpPr txBox="1"/>
          <p:nvPr/>
        </p:nvSpPr>
        <p:spPr>
          <a:xfrm>
            <a:off x="6700724" y="3860275"/>
            <a:ext cx="1933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42 – 2 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D817E-F681-8D56-0C6F-3DF4A67E50E2}"/>
              </a:ext>
            </a:extLst>
          </p:cNvPr>
          <p:cNvSpPr txBox="1"/>
          <p:nvPr/>
        </p:nvSpPr>
        <p:spPr>
          <a:xfrm>
            <a:off x="8542613" y="3895189"/>
            <a:ext cx="1258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40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D98B28B-5B60-E6FC-7EAA-833B0560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739" y="3597935"/>
            <a:ext cx="4296375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4C524E-50F2-93C8-6936-550D4C778DE4}"/>
              </a:ext>
            </a:extLst>
          </p:cNvPr>
          <p:cNvSpPr txBox="1"/>
          <p:nvPr/>
        </p:nvSpPr>
        <p:spPr>
          <a:xfrm>
            <a:off x="5242719" y="19812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Dặn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dò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78FA1ED-A2CF-E9C7-25F8-660C03ADD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86" y="4038600"/>
            <a:ext cx="4791466" cy="38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0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95B173-159E-AEB5-CF3E-39E732E0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536098"/>
            <a:ext cx="15387638" cy="80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6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-15081" y="228600"/>
            <a:ext cx="2819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Tuần</a:t>
            </a:r>
            <a:endParaRPr kumimoji="0" sz="1400" b="1" i="0" u="none" strike="noStrike" kern="0" cap="none" spc="0" normalizeH="0" baseline="0" noProof="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13</a:t>
            </a:r>
            <a:endParaRPr kumimoji="0" sz="1400" b="1" i="0" u="none" strike="noStrike" kern="0" cap="none" spc="0" normalizeH="0" baseline="0" noProof="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5471319" y="3200400"/>
            <a:ext cx="8001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Tính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giá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trị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của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biểu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thức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số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kern="0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(</a:t>
            </a:r>
            <a:r>
              <a:rPr lang="en-US" sz="5400" b="1" kern="0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Tiếp</a:t>
            </a:r>
            <a:r>
              <a:rPr lang="en-US" sz="5400" b="1" kern="0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5400" b="1" kern="0" dirty="0" err="1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theo</a:t>
            </a:r>
            <a:r>
              <a:rPr lang="en-US" sz="5400" b="1" kern="0" dirty="0">
                <a:solidFill>
                  <a:srgbClr val="C55A1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848" y="1981200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507791" y="441803"/>
            <a:ext cx="2048883" cy="2429751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12728677" y="6329709"/>
            <a:ext cx="3170517" cy="2814291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546997" y="7059882"/>
            <a:ext cx="2039571" cy="1436434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3352240" y="592165"/>
            <a:ext cx="1650235" cy="13261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912778" y="618442"/>
            <a:ext cx="8451082" cy="1200288"/>
            <a:chOff x="4260177" y="618442"/>
            <a:chExt cx="8451082" cy="1200288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8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Ò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C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H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Ơ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I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U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Y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Ề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N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Đ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I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Ệ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N</a:t>
              </a:r>
              <a:endParaRPr kumimoji="0" sz="14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1251296" y="3030961"/>
            <a:ext cx="13831068" cy="2898046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Luật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chơi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Học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sinh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theo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thứ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tự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trả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lời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các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phép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tính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mà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giáo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viên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đưa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ra.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833C0B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3418391" y="2939037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908515" y="5727679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4550663" y="4569041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8201224" y="7346908"/>
            <a:ext cx="926307" cy="52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CEE3425-734A-236F-D0E3-24BA3A52D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81" y="4267200"/>
            <a:ext cx="5846076" cy="3849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6B46A5-6B7E-16BF-E9DD-8E6573D6F681}"/>
              </a:ext>
            </a:extLst>
          </p:cNvPr>
          <p:cNvSpPr txBox="1"/>
          <p:nvPr/>
        </p:nvSpPr>
        <p:spPr>
          <a:xfrm>
            <a:off x="5014119" y="2286000"/>
            <a:ext cx="708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Khám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Phá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6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F1E97E-B8B5-E45A-8A42-0871BEDB1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5696" r="7632" b="4119"/>
          <a:stretch/>
        </p:blipFill>
        <p:spPr>
          <a:xfrm>
            <a:off x="0" y="0"/>
            <a:ext cx="16276638" cy="918770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20590F-ABA0-C20F-4CED-B8CD1DDBD890}"/>
              </a:ext>
            </a:extLst>
          </p:cNvPr>
          <p:cNvSpPr/>
          <p:nvPr/>
        </p:nvSpPr>
        <p:spPr>
          <a:xfrm>
            <a:off x="3871119" y="5181600"/>
            <a:ext cx="3810000" cy="4724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A61F4C-50D8-D7FF-02D2-E7A312FFAA7C}"/>
              </a:ext>
            </a:extLst>
          </p:cNvPr>
          <p:cNvSpPr/>
          <p:nvPr/>
        </p:nvSpPr>
        <p:spPr>
          <a:xfrm>
            <a:off x="8921578" y="7410133"/>
            <a:ext cx="3810000" cy="4724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254032-FE5F-DD0B-21B0-7D5295F559C0}"/>
              </a:ext>
            </a:extLst>
          </p:cNvPr>
          <p:cNvSpPr/>
          <p:nvPr/>
        </p:nvSpPr>
        <p:spPr>
          <a:xfrm>
            <a:off x="2260721" y="3886200"/>
            <a:ext cx="6645776" cy="2088470"/>
          </a:xfrm>
          <a:custGeom>
            <a:avLst/>
            <a:gdLst>
              <a:gd name="connsiteX0" fmla="*/ 656 w 6645776"/>
              <a:gd name="connsiteY0" fmla="*/ 656475 h 2088470"/>
              <a:gd name="connsiteX1" fmla="*/ 290216 w 6645776"/>
              <a:gd name="connsiteY1" fmla="*/ 656475 h 2088470"/>
              <a:gd name="connsiteX2" fmla="*/ 442616 w 6645776"/>
              <a:gd name="connsiteY2" fmla="*/ 686955 h 2088470"/>
              <a:gd name="connsiteX3" fmla="*/ 503576 w 6645776"/>
              <a:gd name="connsiteY3" fmla="*/ 366915 h 2088470"/>
              <a:gd name="connsiteX4" fmla="*/ 838856 w 6645776"/>
              <a:gd name="connsiteY4" fmla="*/ 92595 h 2088470"/>
              <a:gd name="connsiteX5" fmla="*/ 1768496 w 6645776"/>
              <a:gd name="connsiteY5" fmla="*/ 1155 h 2088470"/>
              <a:gd name="connsiteX6" fmla="*/ 5974736 w 6645776"/>
              <a:gd name="connsiteY6" fmla="*/ 62115 h 2088470"/>
              <a:gd name="connsiteX7" fmla="*/ 6523376 w 6645776"/>
              <a:gd name="connsiteY7" fmla="*/ 336435 h 2088470"/>
              <a:gd name="connsiteX8" fmla="*/ 6645296 w 6645776"/>
              <a:gd name="connsiteY8" fmla="*/ 1128915 h 2088470"/>
              <a:gd name="connsiteX9" fmla="*/ 6553856 w 6645776"/>
              <a:gd name="connsiteY9" fmla="*/ 1799475 h 2088470"/>
              <a:gd name="connsiteX10" fmla="*/ 6279536 w 6645776"/>
              <a:gd name="connsiteY10" fmla="*/ 1967115 h 2088470"/>
              <a:gd name="connsiteX11" fmla="*/ 5273696 w 6645776"/>
              <a:gd name="connsiteY11" fmla="*/ 2043315 h 2088470"/>
              <a:gd name="connsiteX12" fmla="*/ 2134256 w 6645776"/>
              <a:gd name="connsiteY12" fmla="*/ 2043315 h 2088470"/>
              <a:gd name="connsiteX13" fmla="*/ 732176 w 6645776"/>
              <a:gd name="connsiteY13" fmla="*/ 2043315 h 2088470"/>
              <a:gd name="connsiteX14" fmla="*/ 457856 w 6645776"/>
              <a:gd name="connsiteY14" fmla="*/ 1433715 h 2088470"/>
              <a:gd name="connsiteX15" fmla="*/ 427376 w 6645776"/>
              <a:gd name="connsiteY15" fmla="*/ 1205115 h 2088470"/>
              <a:gd name="connsiteX16" fmla="*/ 351176 w 6645776"/>
              <a:gd name="connsiteY16" fmla="*/ 1052715 h 2088470"/>
              <a:gd name="connsiteX17" fmla="*/ 214016 w 6645776"/>
              <a:gd name="connsiteY17" fmla="*/ 930795 h 2088470"/>
              <a:gd name="connsiteX18" fmla="*/ 656 w 6645776"/>
              <a:gd name="connsiteY18" fmla="*/ 656475 h 208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45776" h="2088470">
                <a:moveTo>
                  <a:pt x="656" y="656475"/>
                </a:moveTo>
                <a:cubicBezTo>
                  <a:pt x="13356" y="610755"/>
                  <a:pt x="216556" y="651395"/>
                  <a:pt x="290216" y="656475"/>
                </a:cubicBezTo>
                <a:cubicBezTo>
                  <a:pt x="363876" y="661555"/>
                  <a:pt x="407056" y="735215"/>
                  <a:pt x="442616" y="686955"/>
                </a:cubicBezTo>
                <a:cubicBezTo>
                  <a:pt x="478176" y="638695"/>
                  <a:pt x="437536" y="465975"/>
                  <a:pt x="503576" y="366915"/>
                </a:cubicBezTo>
                <a:cubicBezTo>
                  <a:pt x="569616" y="267855"/>
                  <a:pt x="628036" y="153555"/>
                  <a:pt x="838856" y="92595"/>
                </a:cubicBezTo>
                <a:cubicBezTo>
                  <a:pt x="1049676" y="31635"/>
                  <a:pt x="1768496" y="1155"/>
                  <a:pt x="1768496" y="1155"/>
                </a:cubicBezTo>
                <a:cubicBezTo>
                  <a:pt x="2624476" y="-3925"/>
                  <a:pt x="5182256" y="6235"/>
                  <a:pt x="5974736" y="62115"/>
                </a:cubicBezTo>
                <a:cubicBezTo>
                  <a:pt x="6767216" y="117995"/>
                  <a:pt x="6411616" y="158635"/>
                  <a:pt x="6523376" y="336435"/>
                </a:cubicBezTo>
                <a:cubicBezTo>
                  <a:pt x="6635136" y="514235"/>
                  <a:pt x="6640216" y="885075"/>
                  <a:pt x="6645296" y="1128915"/>
                </a:cubicBezTo>
                <a:cubicBezTo>
                  <a:pt x="6650376" y="1372755"/>
                  <a:pt x="6614816" y="1659775"/>
                  <a:pt x="6553856" y="1799475"/>
                </a:cubicBezTo>
                <a:cubicBezTo>
                  <a:pt x="6492896" y="1939175"/>
                  <a:pt x="6492896" y="1926475"/>
                  <a:pt x="6279536" y="1967115"/>
                </a:cubicBezTo>
                <a:cubicBezTo>
                  <a:pt x="6066176" y="2007755"/>
                  <a:pt x="5964576" y="2030615"/>
                  <a:pt x="5273696" y="2043315"/>
                </a:cubicBezTo>
                <a:cubicBezTo>
                  <a:pt x="4582816" y="2056015"/>
                  <a:pt x="2134256" y="2043315"/>
                  <a:pt x="2134256" y="2043315"/>
                </a:cubicBezTo>
                <a:cubicBezTo>
                  <a:pt x="1377336" y="2043315"/>
                  <a:pt x="1011576" y="2144915"/>
                  <a:pt x="732176" y="2043315"/>
                </a:cubicBezTo>
                <a:cubicBezTo>
                  <a:pt x="452776" y="1941715"/>
                  <a:pt x="508656" y="1573415"/>
                  <a:pt x="457856" y="1433715"/>
                </a:cubicBezTo>
                <a:cubicBezTo>
                  <a:pt x="407056" y="1294015"/>
                  <a:pt x="445156" y="1268615"/>
                  <a:pt x="427376" y="1205115"/>
                </a:cubicBezTo>
                <a:cubicBezTo>
                  <a:pt x="409596" y="1141615"/>
                  <a:pt x="386736" y="1098435"/>
                  <a:pt x="351176" y="1052715"/>
                </a:cubicBezTo>
                <a:cubicBezTo>
                  <a:pt x="315616" y="1006995"/>
                  <a:pt x="264816" y="996835"/>
                  <a:pt x="214016" y="930795"/>
                </a:cubicBezTo>
                <a:cubicBezTo>
                  <a:pt x="163216" y="864755"/>
                  <a:pt x="-12044" y="702195"/>
                  <a:pt x="656" y="656475"/>
                </a:cubicBezTo>
                <a:close/>
              </a:path>
            </a:pathLst>
          </a:custGeom>
          <a:solidFill>
            <a:srgbClr val="FFF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60E1A4-B7E7-3618-E77C-7D046FE537F4}"/>
              </a:ext>
            </a:extLst>
          </p:cNvPr>
          <p:cNvSpPr/>
          <p:nvPr/>
        </p:nvSpPr>
        <p:spPr>
          <a:xfrm>
            <a:off x="7817048" y="5627203"/>
            <a:ext cx="5927620" cy="2444797"/>
          </a:xfrm>
          <a:custGeom>
            <a:avLst/>
            <a:gdLst>
              <a:gd name="connsiteX0" fmla="*/ 5846606 w 5927620"/>
              <a:gd name="connsiteY0" fmla="*/ 0 h 2444797"/>
              <a:gd name="connsiteX1" fmla="*/ 5389406 w 5927620"/>
              <a:gd name="connsiteY1" fmla="*/ 441960 h 2444797"/>
              <a:gd name="connsiteX2" fmla="*/ 5633246 w 5927620"/>
              <a:gd name="connsiteY2" fmla="*/ 502920 h 2444797"/>
              <a:gd name="connsiteX3" fmla="*/ 5861846 w 5927620"/>
              <a:gd name="connsiteY3" fmla="*/ 929640 h 2444797"/>
              <a:gd name="connsiteX4" fmla="*/ 5907566 w 5927620"/>
              <a:gd name="connsiteY4" fmla="*/ 2057400 h 2444797"/>
              <a:gd name="connsiteX5" fmla="*/ 5572286 w 5927620"/>
              <a:gd name="connsiteY5" fmla="*/ 2331720 h 2444797"/>
              <a:gd name="connsiteX6" fmla="*/ 5267486 w 5927620"/>
              <a:gd name="connsiteY6" fmla="*/ 2407920 h 2444797"/>
              <a:gd name="connsiteX7" fmla="*/ 573566 w 5927620"/>
              <a:gd name="connsiteY7" fmla="*/ 2438400 h 2444797"/>
              <a:gd name="connsiteX8" fmla="*/ 268766 w 5927620"/>
              <a:gd name="connsiteY8" fmla="*/ 2286000 h 2444797"/>
              <a:gd name="connsiteX9" fmla="*/ 24926 w 5927620"/>
              <a:gd name="connsiteY9" fmla="*/ 1615440 h 2444797"/>
              <a:gd name="connsiteX10" fmla="*/ 101126 w 5927620"/>
              <a:gd name="connsiteY10" fmla="*/ 807720 h 2444797"/>
              <a:gd name="connsiteX11" fmla="*/ 847886 w 5927620"/>
              <a:gd name="connsiteY11" fmla="*/ 411480 h 2444797"/>
              <a:gd name="connsiteX12" fmla="*/ 4520726 w 5927620"/>
              <a:gd name="connsiteY12" fmla="*/ 350520 h 2444797"/>
              <a:gd name="connsiteX13" fmla="*/ 4993166 w 5927620"/>
              <a:gd name="connsiteY13" fmla="*/ 228600 h 2444797"/>
              <a:gd name="connsiteX14" fmla="*/ 5846606 w 5927620"/>
              <a:gd name="connsiteY14" fmla="*/ 0 h 244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27620" h="2444797">
                <a:moveTo>
                  <a:pt x="5846606" y="0"/>
                </a:moveTo>
                <a:cubicBezTo>
                  <a:pt x="5635786" y="179070"/>
                  <a:pt x="5424966" y="358140"/>
                  <a:pt x="5389406" y="441960"/>
                </a:cubicBezTo>
                <a:cubicBezTo>
                  <a:pt x="5353846" y="525780"/>
                  <a:pt x="5554506" y="421640"/>
                  <a:pt x="5633246" y="502920"/>
                </a:cubicBezTo>
                <a:cubicBezTo>
                  <a:pt x="5711986" y="584200"/>
                  <a:pt x="5816126" y="670560"/>
                  <a:pt x="5861846" y="929640"/>
                </a:cubicBezTo>
                <a:cubicBezTo>
                  <a:pt x="5907566" y="1188720"/>
                  <a:pt x="5955826" y="1823720"/>
                  <a:pt x="5907566" y="2057400"/>
                </a:cubicBezTo>
                <a:cubicBezTo>
                  <a:pt x="5859306" y="2291080"/>
                  <a:pt x="5678966" y="2273300"/>
                  <a:pt x="5572286" y="2331720"/>
                </a:cubicBezTo>
                <a:cubicBezTo>
                  <a:pt x="5465606" y="2390140"/>
                  <a:pt x="6100606" y="2390140"/>
                  <a:pt x="5267486" y="2407920"/>
                </a:cubicBezTo>
                <a:cubicBezTo>
                  <a:pt x="4434366" y="2425700"/>
                  <a:pt x="1406686" y="2458720"/>
                  <a:pt x="573566" y="2438400"/>
                </a:cubicBezTo>
                <a:cubicBezTo>
                  <a:pt x="-259554" y="2418080"/>
                  <a:pt x="360206" y="2423160"/>
                  <a:pt x="268766" y="2286000"/>
                </a:cubicBezTo>
                <a:cubicBezTo>
                  <a:pt x="177326" y="2148840"/>
                  <a:pt x="52866" y="1861820"/>
                  <a:pt x="24926" y="1615440"/>
                </a:cubicBezTo>
                <a:cubicBezTo>
                  <a:pt x="-3014" y="1369060"/>
                  <a:pt x="-36034" y="1008380"/>
                  <a:pt x="101126" y="807720"/>
                </a:cubicBezTo>
                <a:cubicBezTo>
                  <a:pt x="238286" y="607060"/>
                  <a:pt x="111286" y="487680"/>
                  <a:pt x="847886" y="411480"/>
                </a:cubicBezTo>
                <a:cubicBezTo>
                  <a:pt x="1584486" y="335280"/>
                  <a:pt x="3829846" y="381000"/>
                  <a:pt x="4520726" y="350520"/>
                </a:cubicBezTo>
                <a:cubicBezTo>
                  <a:pt x="5211606" y="320040"/>
                  <a:pt x="4993166" y="228600"/>
                  <a:pt x="4993166" y="228600"/>
                </a:cubicBezTo>
                <a:lnTo>
                  <a:pt x="5846606" y="0"/>
                </a:lnTo>
                <a:close/>
              </a:path>
            </a:pathLst>
          </a:custGeom>
          <a:solidFill>
            <a:srgbClr val="FFF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5AF796-2C28-25F5-AA89-CA67408161AF}"/>
              </a:ext>
            </a:extLst>
          </p:cNvPr>
          <p:cNvSpPr/>
          <p:nvPr/>
        </p:nvSpPr>
        <p:spPr>
          <a:xfrm>
            <a:off x="365919" y="228600"/>
            <a:ext cx="14706600" cy="2077293"/>
          </a:xfrm>
          <a:prstGeom prst="round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•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chia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thì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chia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;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cộng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40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09718-BEB7-3D2C-4232-891839767A32}"/>
              </a:ext>
            </a:extLst>
          </p:cNvPr>
          <p:cNvSpPr txBox="1"/>
          <p:nvPr/>
        </p:nvSpPr>
        <p:spPr>
          <a:xfrm>
            <a:off x="335598" y="2819400"/>
            <a:ext cx="7315200" cy="4421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 : 2 + 1 0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8 : 2 + 10 = 4 + 10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14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 : 2 + 10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D58EFA-C731-1EC7-092E-6E1DD8DCF09A}"/>
              </a:ext>
            </a:extLst>
          </p:cNvPr>
          <p:cNvSpPr txBox="1"/>
          <p:nvPr/>
        </p:nvSpPr>
        <p:spPr>
          <a:xfrm>
            <a:off x="8625842" y="2819400"/>
            <a:ext cx="7315200" cy="4421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29 – 5 x 4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29 – 5 x 4 = 29 - 20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9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29 – 5 x 4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57BFD6-678C-A4E5-13EC-39578B50852F}"/>
              </a:ext>
            </a:extLst>
          </p:cNvPr>
          <p:cNvCxnSpPr/>
          <p:nvPr/>
        </p:nvCxnSpPr>
        <p:spPr>
          <a:xfrm>
            <a:off x="7985919" y="2590800"/>
            <a:ext cx="0" cy="510540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249602-B4C8-688E-0EAA-712931C247B5}"/>
              </a:ext>
            </a:extLst>
          </p:cNvPr>
          <p:cNvSpPr txBox="1"/>
          <p:nvPr/>
        </p:nvSpPr>
        <p:spPr>
          <a:xfrm>
            <a:off x="5242719" y="19812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Luyện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tập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977D6A3-5DFF-C650-7451-F560CE369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3505200"/>
            <a:ext cx="4483617" cy="4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28D6380-1FEE-7D3A-8788-AAF800AB6810}"/>
              </a:ext>
            </a:extLst>
          </p:cNvPr>
          <p:cNvSpPr txBox="1"/>
          <p:nvPr/>
        </p:nvSpPr>
        <p:spPr>
          <a:xfrm>
            <a:off x="571681" y="176047"/>
            <a:ext cx="8480966" cy="967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4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1: </a:t>
            </a:r>
            <a:r>
              <a:rPr lang="en-US" sz="44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44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44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B4AE4-B0F0-EEF5-3B52-85607F6ABBFC}"/>
              </a:ext>
            </a:extLst>
          </p:cNvPr>
          <p:cNvSpPr txBox="1"/>
          <p:nvPr/>
        </p:nvSpPr>
        <p:spPr>
          <a:xfrm>
            <a:off x="2294702" y="1644412"/>
            <a:ext cx="3869649" cy="4014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7 + 43 x 2 </a:t>
            </a:r>
          </a:p>
          <a:p>
            <a:pPr algn="just">
              <a:lnSpc>
                <a:spcPct val="150000"/>
              </a:lnSpc>
            </a:pPr>
            <a:r>
              <a:rPr lang="pt-BR" sz="44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8 + 15 : 3 </a:t>
            </a:r>
          </a:p>
          <a:p>
            <a:pPr algn="just">
              <a:lnSpc>
                <a:spcPct val="150000"/>
              </a:lnSpc>
            </a:pPr>
            <a:r>
              <a:rPr lang="pt-BR" sz="44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312 x 2 – 5 </a:t>
            </a:r>
          </a:p>
          <a:p>
            <a:pPr algn="just">
              <a:lnSpc>
                <a:spcPct val="150000"/>
              </a:lnSpc>
            </a:pPr>
            <a:r>
              <a:rPr lang="pt-BR" sz="44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900 : 3 – 20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40A50-F907-D1CF-DF3B-E59703FDB127}"/>
              </a:ext>
            </a:extLst>
          </p:cNvPr>
          <p:cNvSpPr txBox="1"/>
          <p:nvPr/>
        </p:nvSpPr>
        <p:spPr>
          <a:xfrm>
            <a:off x="5661820" y="2697870"/>
            <a:ext cx="2057400" cy="88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8 + </a:t>
            </a:r>
            <a:r>
              <a:rPr lang="pt-BR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1FF836-0173-0B05-B00E-4FF588118E59}"/>
              </a:ext>
            </a:extLst>
          </p:cNvPr>
          <p:cNvSpPr txBox="1"/>
          <p:nvPr/>
        </p:nvSpPr>
        <p:spPr>
          <a:xfrm>
            <a:off x="7490619" y="2697870"/>
            <a:ext cx="1295400" cy="88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13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895F1-BB34-D3A1-E283-2A98B0409E84}"/>
              </a:ext>
            </a:extLst>
          </p:cNvPr>
          <p:cNvSpPr txBox="1"/>
          <p:nvPr/>
        </p:nvSpPr>
        <p:spPr>
          <a:xfrm>
            <a:off x="5699919" y="1727269"/>
            <a:ext cx="2175398" cy="88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7 + 86 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804C5A-0309-E4FB-94AB-6FD82455F284}"/>
              </a:ext>
            </a:extLst>
          </p:cNvPr>
          <p:cNvSpPr txBox="1"/>
          <p:nvPr/>
        </p:nvSpPr>
        <p:spPr>
          <a:xfrm>
            <a:off x="7804872" y="1727269"/>
            <a:ext cx="1247775" cy="88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93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389EA9-9178-EC3F-9E40-CD7009C5F024}"/>
              </a:ext>
            </a:extLst>
          </p:cNvPr>
          <p:cNvSpPr txBox="1"/>
          <p:nvPr/>
        </p:nvSpPr>
        <p:spPr>
          <a:xfrm>
            <a:off x="5879240" y="3703320"/>
            <a:ext cx="2642951" cy="88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624 – 5 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C4461D-9B70-4708-05AE-12C79B460B4C}"/>
              </a:ext>
            </a:extLst>
          </p:cNvPr>
          <p:cNvSpPr txBox="1"/>
          <p:nvPr/>
        </p:nvSpPr>
        <p:spPr>
          <a:xfrm>
            <a:off x="8138319" y="3703320"/>
            <a:ext cx="2328626" cy="88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619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1C734E-8403-A745-184D-BF326B8C8F0B}"/>
              </a:ext>
            </a:extLst>
          </p:cNvPr>
          <p:cNvSpPr txBox="1"/>
          <p:nvPr/>
        </p:nvSpPr>
        <p:spPr>
          <a:xfrm>
            <a:off x="6157119" y="4724010"/>
            <a:ext cx="2720838" cy="88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300 – 20 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374D90-85AD-921D-3A79-3219BA870A8F}"/>
              </a:ext>
            </a:extLst>
          </p:cNvPr>
          <p:cNvSpPr txBox="1"/>
          <p:nvPr/>
        </p:nvSpPr>
        <p:spPr>
          <a:xfrm>
            <a:off x="8770281" y="4724010"/>
            <a:ext cx="1676400" cy="88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280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 descr="A picture containing text, game&#10;&#10;Description automatically generated">
            <a:extLst>
              <a:ext uri="{FF2B5EF4-FFF2-40B4-BE49-F238E27FC236}">
                <a16:creationId xmlns:a16="http://schemas.microsoft.com/office/drawing/2014/main" id="{01E48BD4-4900-579C-2510-BDE4AF1E3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889" y="3962400"/>
            <a:ext cx="6727652" cy="53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480</Words>
  <Application>Microsoft Office PowerPoint</Application>
  <PresentationFormat>Custom</PresentationFormat>
  <Paragraphs>71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ITC Avant Garde Std Bk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Nguyễn Thị Thu</cp:lastModifiedBy>
  <cp:revision>232</cp:revision>
  <dcterms:created xsi:type="dcterms:W3CDTF">2022-07-10T01:37:20Z</dcterms:created>
  <dcterms:modified xsi:type="dcterms:W3CDTF">2022-11-27T12:15:54Z</dcterms:modified>
</cp:coreProperties>
</file>