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ags/tag3.xml" ContentType="application/vnd.openxmlformats-officedocument.presentationml.tags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4" r:id="rId4"/>
    <p:sldMasterId id="2147483709" r:id="rId5"/>
    <p:sldMasterId id="2147483748" r:id="rId6"/>
    <p:sldMasterId id="2147483761" r:id="rId7"/>
    <p:sldMasterId id="2147483809" r:id="rId8"/>
  </p:sldMasterIdLst>
  <p:notesMasterIdLst>
    <p:notesMasterId r:id="rId18"/>
  </p:notesMasterIdLst>
  <p:sldIdLst>
    <p:sldId id="314" r:id="rId9"/>
    <p:sldId id="258" r:id="rId10"/>
    <p:sldId id="260" r:id="rId11"/>
    <p:sldId id="256" r:id="rId12"/>
    <p:sldId id="269" r:id="rId13"/>
    <p:sldId id="262" r:id="rId14"/>
    <p:sldId id="263" r:id="rId15"/>
    <p:sldId id="264" r:id="rId16"/>
    <p:sldId id="267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6600"/>
    <a:srgbClr val="FF5050"/>
    <a:srgbClr val="66FF99"/>
    <a:srgbClr val="CCFFCC"/>
    <a:srgbClr val="E5FFE5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384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0705F-7E6F-4E37-BB14-BAC11289AAEE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9C5E7-BE18-4C55-9416-D6C3BE26D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16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5336F-9F01-4B76-B647-C0474B95815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945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2560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7" name="文本占位符 2560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47108" name="灯片编号占位符 1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9pPr>
          </a:lstStyle>
          <a:p>
            <a:fld id="{7A8481BB-F989-4443-B104-85F65F9F1BDF}" type="slidenum">
              <a:rPr lang="en-US" altLang="zh-CN" sz="1200">
                <a:solidFill>
                  <a:srgbClr val="000000"/>
                </a:solidFill>
              </a:rPr>
              <a:pPr/>
              <a:t>3</a:t>
            </a:fld>
            <a:endParaRPr lang="zh-CN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9C5E7-BE18-4C55-9416-D6C3BE26DC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31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6240F-614F-4FE2-91A1-BFF3E8D3441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414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2457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3" name="文本占位符 24578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1204" name="灯片编号占位符 1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9pPr>
          </a:lstStyle>
          <a:p>
            <a:fld id="{292399A9-2264-40B9-ADF4-AC8C267888A9}" type="slidenum">
              <a:rPr lang="en-US" altLang="zh-CN" sz="1200">
                <a:solidFill>
                  <a:srgbClr val="000000"/>
                </a:solidFill>
              </a:rPr>
              <a:pPr/>
              <a:t>6</a:t>
            </a:fld>
            <a:endParaRPr lang="zh-CN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7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025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5336F-9F01-4B76-B647-C0474B95815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99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9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12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A232-E3A6-49F1-8394-84778C592AD1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C6A4-9830-4DAC-9ACA-E539836C2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0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A232-E3A6-49F1-8394-84778C592AD1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C6A4-9830-4DAC-9ACA-E539836C2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70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A232-E3A6-49F1-8394-84778C592AD1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C6A4-9830-4DAC-9ACA-E539836C2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97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841801"/>
            <a:ext cx="6858130" cy="1790760"/>
          </a:xfrm>
          <a:prstGeom prst="rect">
            <a:avLst/>
          </a:prstGeom>
        </p:spPr>
        <p:txBody>
          <a:bodyPr lIns="55660" tIns="27829" rIns="55660" bIns="27829" anchor="b"/>
          <a:lstStyle>
            <a:lvl1pPr algn="ctr"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2701621"/>
            <a:ext cx="6858130" cy="1241863"/>
          </a:xfrm>
          <a:prstGeom prst="rect">
            <a:avLst/>
          </a:prstGeom>
        </p:spPr>
        <p:txBody>
          <a:bodyPr lIns="55660" tIns="27829" rIns="55660" bIns="27829"/>
          <a:lstStyle>
            <a:lvl1pPr marL="0" indent="0" algn="ctr">
              <a:buNone/>
              <a:defRPr sz="2000"/>
            </a:lvl1pPr>
            <a:lvl2pPr marL="383055" indent="0" algn="ctr">
              <a:buNone/>
              <a:defRPr sz="1700"/>
            </a:lvl2pPr>
            <a:lvl3pPr marL="766112" indent="0" algn="ctr">
              <a:buNone/>
              <a:defRPr sz="1500"/>
            </a:lvl3pPr>
            <a:lvl4pPr marL="1149177" indent="0" algn="ctr">
              <a:buNone/>
              <a:defRPr sz="1300"/>
            </a:lvl4pPr>
            <a:lvl5pPr marL="1531847" indent="0" algn="ctr">
              <a:buNone/>
              <a:defRPr sz="1300"/>
            </a:lvl5pPr>
            <a:lvl6pPr marL="1914908" indent="0" algn="ctr">
              <a:buNone/>
              <a:defRPr sz="1300"/>
            </a:lvl6pPr>
            <a:lvl7pPr marL="2297964" indent="0" algn="ctr">
              <a:buNone/>
              <a:defRPr sz="1300"/>
            </a:lvl7pPr>
            <a:lvl8pPr marL="2681022" indent="0" algn="ctr">
              <a:buNone/>
              <a:defRPr sz="1300"/>
            </a:lvl8pPr>
            <a:lvl9pPr marL="3064075" indent="0" algn="ctr">
              <a:buNone/>
              <a:defRPr sz="13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661768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6"/>
          </a:xfrm>
          <a:prstGeom prst="rect">
            <a:avLst/>
          </a:prstGeom>
        </p:spPr>
        <p:txBody>
          <a:bodyPr lIns="55660" tIns="27829" rIns="55660" bIns="2782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868609"/>
            <a:ext cx="4485050" cy="2456885"/>
          </a:xfrm>
          <a:prstGeom prst="rect">
            <a:avLst/>
          </a:prstGeom>
        </p:spPr>
        <p:txBody>
          <a:bodyPr lIns="55660" tIns="27829" rIns="55660" bIns="2782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76939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28" y="1282370"/>
            <a:ext cx="7886849" cy="2139625"/>
          </a:xfrm>
          <a:prstGeom prst="rect">
            <a:avLst/>
          </a:prstGeom>
        </p:spPr>
        <p:txBody>
          <a:bodyPr lIns="55660" tIns="27829" rIns="55660" bIns="27829" anchor="b"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28" y="3442226"/>
            <a:ext cx="7886849" cy="1125178"/>
          </a:xfrm>
          <a:prstGeom prst="rect">
            <a:avLst/>
          </a:prstGeom>
        </p:spPr>
        <p:txBody>
          <a:bodyPr lIns="55660" tIns="27829" rIns="55660" bIns="27829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30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61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917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184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149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9796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8102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640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96734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6"/>
          </a:xfrm>
          <a:prstGeom prst="rect">
            <a:avLst/>
          </a:prstGeom>
        </p:spPr>
        <p:txBody>
          <a:bodyPr lIns="55660" tIns="27829" rIns="55660" bIns="2782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5"/>
            <a:ext cx="3886273" cy="3263613"/>
          </a:xfrm>
          <a:prstGeom prst="rect">
            <a:avLst/>
          </a:prstGeom>
        </p:spPr>
        <p:txBody>
          <a:bodyPr lIns="55660" tIns="27829" rIns="55660" bIns="2782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42" y="1369265"/>
            <a:ext cx="3886273" cy="3263613"/>
          </a:xfrm>
          <a:prstGeom prst="rect">
            <a:avLst/>
          </a:prstGeom>
        </p:spPr>
        <p:txBody>
          <a:bodyPr lIns="55660" tIns="27829" rIns="55660" bIns="2782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56304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82" y="273856"/>
            <a:ext cx="7886849" cy="994205"/>
          </a:xfrm>
          <a:prstGeom prst="rect">
            <a:avLst/>
          </a:prstGeom>
        </p:spPr>
        <p:txBody>
          <a:bodyPr lIns="55660" tIns="27829" rIns="55660" bIns="2782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127" y="1333884"/>
            <a:ext cx="3655249" cy="617955"/>
          </a:xfrm>
          <a:prstGeom prst="rect">
            <a:avLst/>
          </a:prstGeom>
        </p:spPr>
        <p:txBody>
          <a:bodyPr lIns="55660" tIns="27829" rIns="55660" bIns="27829" anchor="ctr" anchorCtr="0"/>
          <a:lstStyle>
            <a:lvl1pPr marL="0" indent="0">
              <a:buNone/>
              <a:defRPr sz="2300"/>
            </a:lvl1pPr>
            <a:lvl2pPr marL="383055" indent="0">
              <a:buNone/>
              <a:defRPr sz="2000"/>
            </a:lvl2pPr>
            <a:lvl3pPr marL="766112" indent="0">
              <a:buNone/>
              <a:defRPr sz="1700"/>
            </a:lvl3pPr>
            <a:lvl4pPr marL="1149177" indent="0">
              <a:buNone/>
              <a:defRPr sz="1500"/>
            </a:lvl4pPr>
            <a:lvl5pPr marL="1531847" indent="0">
              <a:buNone/>
              <a:defRPr sz="1500"/>
            </a:lvl5pPr>
            <a:lvl6pPr marL="1914908" indent="0">
              <a:buNone/>
              <a:defRPr sz="1500"/>
            </a:lvl6pPr>
            <a:lvl7pPr marL="2297964" indent="0">
              <a:buNone/>
              <a:defRPr sz="1500"/>
            </a:lvl7pPr>
            <a:lvl8pPr marL="2681022" indent="0">
              <a:buNone/>
              <a:defRPr sz="1500"/>
            </a:lvl8pPr>
            <a:lvl9pPr marL="3064075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127" y="1999101"/>
            <a:ext cx="3655249" cy="2643302"/>
          </a:xfrm>
          <a:prstGeom prst="rect">
            <a:avLst/>
          </a:prstGeom>
        </p:spPr>
        <p:txBody>
          <a:bodyPr lIns="55660" tIns="27829" rIns="55660" bIns="2782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821" y="1333884"/>
            <a:ext cx="3673251" cy="617955"/>
          </a:xfrm>
          <a:prstGeom prst="rect">
            <a:avLst/>
          </a:prstGeom>
        </p:spPr>
        <p:txBody>
          <a:bodyPr lIns="55660" tIns="27829" rIns="55660" bIns="27829" anchor="ctr" anchorCtr="0"/>
          <a:lstStyle>
            <a:lvl1pPr marL="0" indent="0">
              <a:buNone/>
              <a:defRPr sz="2300"/>
            </a:lvl1pPr>
            <a:lvl2pPr marL="383055" indent="0">
              <a:buNone/>
              <a:defRPr sz="2000"/>
            </a:lvl2pPr>
            <a:lvl3pPr marL="766112" indent="0">
              <a:buNone/>
              <a:defRPr sz="1700"/>
            </a:lvl3pPr>
            <a:lvl4pPr marL="1149177" indent="0">
              <a:buNone/>
              <a:defRPr sz="1500"/>
            </a:lvl4pPr>
            <a:lvl5pPr marL="1531847" indent="0">
              <a:buNone/>
              <a:defRPr sz="1500"/>
            </a:lvl5pPr>
            <a:lvl6pPr marL="1914908" indent="0">
              <a:buNone/>
              <a:defRPr sz="1500"/>
            </a:lvl6pPr>
            <a:lvl7pPr marL="2297964" indent="0">
              <a:buNone/>
              <a:defRPr sz="1500"/>
            </a:lvl7pPr>
            <a:lvl8pPr marL="2681022" indent="0">
              <a:buNone/>
              <a:defRPr sz="1500"/>
            </a:lvl8pPr>
            <a:lvl9pPr marL="3064075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821" y="1999101"/>
            <a:ext cx="3673251" cy="2643302"/>
          </a:xfrm>
          <a:prstGeom prst="rect">
            <a:avLst/>
          </a:prstGeom>
        </p:spPr>
        <p:txBody>
          <a:bodyPr lIns="55660" tIns="27829" rIns="55660" bIns="2782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68430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6"/>
          </a:xfrm>
          <a:prstGeom prst="rect">
            <a:avLst/>
          </a:prstGeom>
        </p:spPr>
        <p:txBody>
          <a:bodyPr lIns="55660" tIns="27829" rIns="55660" bIns="27829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34785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3794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4" y="342912"/>
            <a:ext cx="2949233" cy="1200190"/>
          </a:xfrm>
          <a:prstGeom prst="rect">
            <a:avLst/>
          </a:prstGeom>
        </p:spPr>
        <p:txBody>
          <a:bodyPr lIns="55660" tIns="27829" rIns="55660" bIns="27829"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5" y="740595"/>
            <a:ext cx="4629238" cy="3655341"/>
          </a:xfrm>
          <a:prstGeom prst="rect">
            <a:avLst/>
          </a:prstGeom>
        </p:spPr>
        <p:txBody>
          <a:bodyPr lIns="55660" tIns="27829" rIns="55660" bIns="27829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4" y="1543105"/>
            <a:ext cx="2949233" cy="2858787"/>
          </a:xfrm>
          <a:prstGeom prst="rect">
            <a:avLst/>
          </a:prstGeom>
        </p:spPr>
        <p:txBody>
          <a:bodyPr lIns="55660" tIns="27829" rIns="55660" bIns="27829"/>
          <a:lstStyle>
            <a:lvl1pPr marL="0" indent="0">
              <a:buNone/>
              <a:defRPr sz="1300"/>
            </a:lvl1pPr>
            <a:lvl2pPr marL="383055" indent="0">
              <a:buNone/>
              <a:defRPr sz="1200"/>
            </a:lvl2pPr>
            <a:lvl3pPr marL="766112" indent="0">
              <a:buNone/>
              <a:defRPr sz="1000"/>
            </a:lvl3pPr>
            <a:lvl4pPr marL="1149177" indent="0">
              <a:buNone/>
              <a:defRPr sz="800"/>
            </a:lvl4pPr>
            <a:lvl5pPr marL="1531847" indent="0">
              <a:buNone/>
              <a:defRPr sz="800"/>
            </a:lvl5pPr>
            <a:lvl6pPr marL="1914908" indent="0">
              <a:buNone/>
              <a:defRPr sz="800"/>
            </a:lvl6pPr>
            <a:lvl7pPr marL="2297964" indent="0">
              <a:buNone/>
              <a:defRPr sz="800"/>
            </a:lvl7pPr>
            <a:lvl8pPr marL="2681022" indent="0">
              <a:buNone/>
              <a:defRPr sz="800"/>
            </a:lvl8pPr>
            <a:lvl9pPr marL="3064075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81095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A232-E3A6-49F1-8394-84778C592AD1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C6A4-9830-4DAC-9ACA-E539836C2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98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82" y="342912"/>
            <a:ext cx="3124071" cy="1200190"/>
          </a:xfrm>
          <a:prstGeom prst="rect">
            <a:avLst/>
          </a:prstGeom>
        </p:spPr>
        <p:txBody>
          <a:bodyPr lIns="55660" tIns="27829" rIns="55660" bIns="27829"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5" y="342916"/>
            <a:ext cx="4629238" cy="4053023"/>
          </a:xfrm>
          <a:prstGeom prst="rect">
            <a:avLst/>
          </a:prstGeom>
        </p:spPr>
        <p:txBody>
          <a:bodyPr lIns="55660" tIns="27829" rIns="55660" bIns="27829"/>
          <a:lstStyle>
            <a:lvl1pPr marL="0" indent="0">
              <a:buNone/>
              <a:defRPr sz="2700"/>
            </a:lvl1pPr>
            <a:lvl2pPr marL="383055" indent="0">
              <a:buNone/>
              <a:defRPr sz="2300"/>
            </a:lvl2pPr>
            <a:lvl3pPr marL="766112" indent="0">
              <a:buNone/>
              <a:defRPr sz="2000"/>
            </a:lvl3pPr>
            <a:lvl4pPr marL="1149177" indent="0">
              <a:buNone/>
              <a:defRPr sz="1700"/>
            </a:lvl4pPr>
            <a:lvl5pPr marL="1531847" indent="0">
              <a:buNone/>
              <a:defRPr sz="1700"/>
            </a:lvl5pPr>
            <a:lvl6pPr marL="1914908" indent="0">
              <a:buNone/>
              <a:defRPr sz="1700"/>
            </a:lvl6pPr>
            <a:lvl7pPr marL="2297964" indent="0">
              <a:buNone/>
              <a:defRPr sz="1700"/>
            </a:lvl7pPr>
            <a:lvl8pPr marL="2681022" indent="0">
              <a:buNone/>
              <a:defRPr sz="1700"/>
            </a:lvl8pPr>
            <a:lvl9pPr marL="3064075" indent="0">
              <a:buNone/>
              <a:defRPr sz="17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82" y="1543105"/>
            <a:ext cx="3124071" cy="2858787"/>
          </a:xfrm>
          <a:prstGeom prst="rect">
            <a:avLst/>
          </a:prstGeom>
        </p:spPr>
        <p:txBody>
          <a:bodyPr lIns="55660" tIns="27829" rIns="55660" bIns="27829"/>
          <a:lstStyle>
            <a:lvl1pPr marL="0" indent="0">
              <a:buNone/>
              <a:defRPr sz="1700"/>
            </a:lvl1pPr>
            <a:lvl2pPr marL="383055" indent="0">
              <a:buNone/>
              <a:defRPr sz="1500"/>
            </a:lvl2pPr>
            <a:lvl3pPr marL="766112" indent="0">
              <a:buNone/>
              <a:defRPr sz="1300"/>
            </a:lvl3pPr>
            <a:lvl4pPr marL="1149177" indent="0">
              <a:buNone/>
              <a:defRPr sz="1200"/>
            </a:lvl4pPr>
            <a:lvl5pPr marL="1531847" indent="0">
              <a:buNone/>
              <a:defRPr sz="1200"/>
            </a:lvl5pPr>
            <a:lvl6pPr marL="1914908" indent="0">
              <a:buNone/>
              <a:defRPr sz="1200"/>
            </a:lvl6pPr>
            <a:lvl7pPr marL="2297964" indent="0">
              <a:buNone/>
              <a:defRPr sz="1200"/>
            </a:lvl7pPr>
            <a:lvl8pPr marL="2681022" indent="0">
              <a:buNone/>
              <a:defRPr sz="1200"/>
            </a:lvl8pPr>
            <a:lvl9pPr marL="306407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13868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6"/>
          </a:xfrm>
          <a:prstGeom prst="rect">
            <a:avLst/>
          </a:prstGeom>
        </p:spPr>
        <p:txBody>
          <a:bodyPr lIns="55660" tIns="27829" rIns="55660" bIns="2782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868609"/>
            <a:ext cx="4485050" cy="2456885"/>
          </a:xfrm>
          <a:prstGeom prst="rect">
            <a:avLst/>
          </a:prstGeom>
        </p:spPr>
        <p:txBody>
          <a:bodyPr vert="eaVert" lIns="55660" tIns="27829" rIns="55660" bIns="2782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126087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273854"/>
            <a:ext cx="1971712" cy="4359024"/>
          </a:xfrm>
          <a:prstGeom prst="rect">
            <a:avLst/>
          </a:prstGeom>
        </p:spPr>
        <p:txBody>
          <a:bodyPr vert="eaVert" lIns="55660" tIns="27829" rIns="55660" bIns="2782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3" y="273854"/>
            <a:ext cx="5800835" cy="4359024"/>
          </a:xfrm>
          <a:prstGeom prst="rect">
            <a:avLst/>
          </a:prstGeom>
        </p:spPr>
        <p:txBody>
          <a:bodyPr vert="eaVert" lIns="55660" tIns="27829" rIns="55660" bIns="2782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46875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55660" tIns="27829" rIns="55660" bIns="2782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5"/>
            <a:ext cx="3886273" cy="3263613"/>
          </a:xfrm>
        </p:spPr>
        <p:txBody>
          <a:bodyPr lIns="55660" tIns="27829" rIns="55660" bIns="2782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42" y="1369281"/>
            <a:ext cx="3886273" cy="1574059"/>
          </a:xfrm>
        </p:spPr>
        <p:txBody>
          <a:bodyPr lIns="55660" tIns="27829" rIns="55660" bIns="2782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42" y="3057641"/>
            <a:ext cx="3886273" cy="1575250"/>
          </a:xfrm>
        </p:spPr>
        <p:txBody>
          <a:bodyPr lIns="55660" tIns="27829" rIns="55660" bIns="2782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205980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0"/>
            <a:ext cx="6858000" cy="1241822"/>
          </a:xfrm>
        </p:spPr>
        <p:txBody>
          <a:bodyPr lIns="68580" tIns="34290" rIns="68580" bIns="34290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1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D997B5FA-0921-464F-AAE1-844C04324D75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2022/12/4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565CE74E-AB26-4998-AD42-012C4C1AD076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468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80" tIns="34290" rIns="68580" bIns="34290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2022/12/4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8536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2022/12/4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3"/>
            <a:ext cx="7886700" cy="1862336"/>
          </a:xfrm>
        </p:spPr>
        <p:txBody>
          <a:bodyPr lIns="68580" tIns="34290" rIns="68580" bIns="34290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7783282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2022/12/4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2606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07"/>
            <a:ext cx="3868340" cy="2680541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08721"/>
            <a:ext cx="3887391" cy="617934"/>
          </a:xfr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961707"/>
            <a:ext cx="3887391" cy="2680541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2022/12/4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667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0"/>
            <a:ext cx="4286250" cy="1036838"/>
          </a:xfrm>
        </p:spPr>
        <p:txBody>
          <a:bodyPr lIns="68580" tIns="34290" rIns="68580" bIns="34290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2022/12/4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01"/>
            <a:ext cx="4286250" cy="889453"/>
          </a:xfr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002853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A232-E3A6-49F1-8394-84778C592AD1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C6A4-9830-4DAC-9ACA-E539836C2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917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2022/12/4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112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0" y="535255"/>
            <a:ext cx="3511241" cy="1071121"/>
          </a:xfrm>
        </p:spPr>
        <p:txBody>
          <a:bodyPr lIns="68580" tIns="34290" rIns="68580" bIns="34290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80" tIns="34290" rIns="68580" bIns="3429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0" y="1735405"/>
            <a:ext cx="3511241" cy="2858691"/>
          </a:xfr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9EFD9D74-47D9-4702-A33C-335B63B48DBF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2022/12/4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FABC47A4-756D-490B-A52F-7D9E2C9FC05F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9629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4" y="273844"/>
            <a:ext cx="681676" cy="4358879"/>
          </a:xfrm>
        </p:spPr>
        <p:txBody>
          <a:bodyPr vert="eaVert" lIns="68580" tIns="34290" rIns="68580" bIns="3429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7084832" cy="4358879"/>
          </a:xfrm>
        </p:spPr>
        <p:txBody>
          <a:bodyPr vert="eaVert"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2022/12/4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0446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2022/12/4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8"/>
            <a:ext cx="7886700" cy="4169228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688639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841801"/>
            <a:ext cx="6858130" cy="1790760"/>
          </a:xfrm>
          <a:prstGeom prst="rect">
            <a:avLst/>
          </a:prstGeom>
        </p:spPr>
        <p:txBody>
          <a:bodyPr lIns="55669" tIns="27833" rIns="55669" bIns="27833" anchor="b"/>
          <a:lstStyle>
            <a:lvl1pPr algn="ctr"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2701621"/>
            <a:ext cx="6858130" cy="1241863"/>
          </a:xfrm>
          <a:prstGeom prst="rect">
            <a:avLst/>
          </a:prstGeom>
        </p:spPr>
        <p:txBody>
          <a:bodyPr lIns="55669" tIns="27833" rIns="55669" bIns="27833"/>
          <a:lstStyle>
            <a:lvl1pPr marL="0" indent="0" algn="ctr">
              <a:buNone/>
              <a:defRPr sz="2000"/>
            </a:lvl1pPr>
            <a:lvl2pPr marL="383123" indent="0" algn="ctr">
              <a:buNone/>
              <a:defRPr sz="1700"/>
            </a:lvl2pPr>
            <a:lvl3pPr marL="766237" indent="0" algn="ctr">
              <a:buNone/>
              <a:defRPr sz="1500"/>
            </a:lvl3pPr>
            <a:lvl4pPr marL="1149367" indent="0" algn="ctr">
              <a:buNone/>
              <a:defRPr sz="1300"/>
            </a:lvl4pPr>
            <a:lvl5pPr marL="1532097" indent="0" algn="ctr">
              <a:buNone/>
              <a:defRPr sz="1300"/>
            </a:lvl5pPr>
            <a:lvl6pPr marL="1915221" indent="0" algn="ctr">
              <a:buNone/>
              <a:defRPr sz="1300"/>
            </a:lvl6pPr>
            <a:lvl7pPr marL="2298335" indent="0" algn="ctr">
              <a:buNone/>
              <a:defRPr sz="1300"/>
            </a:lvl7pPr>
            <a:lvl8pPr marL="2681459" indent="0" algn="ctr">
              <a:buNone/>
              <a:defRPr sz="1300"/>
            </a:lvl8pPr>
            <a:lvl9pPr marL="3064575" indent="0" algn="ctr">
              <a:buNone/>
              <a:defRPr sz="13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8197832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6"/>
          </a:xfrm>
          <a:prstGeom prst="rect">
            <a:avLst/>
          </a:prstGeom>
        </p:spPr>
        <p:txBody>
          <a:bodyPr lIns="55669" tIns="27833" rIns="55669" bIns="2783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868609"/>
            <a:ext cx="4485050" cy="2456885"/>
          </a:xfrm>
          <a:prstGeom prst="rect">
            <a:avLst/>
          </a:prstGeom>
        </p:spPr>
        <p:txBody>
          <a:bodyPr lIns="55669" tIns="27833" rIns="55669" bIns="2783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545469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25" y="1282368"/>
            <a:ext cx="7886849" cy="2139625"/>
          </a:xfrm>
          <a:prstGeom prst="rect">
            <a:avLst/>
          </a:prstGeom>
        </p:spPr>
        <p:txBody>
          <a:bodyPr lIns="55669" tIns="27833" rIns="55669" bIns="27833" anchor="b"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25" y="3442224"/>
            <a:ext cx="7886849" cy="1125178"/>
          </a:xfrm>
          <a:prstGeom prst="rect">
            <a:avLst/>
          </a:prstGeom>
        </p:spPr>
        <p:txBody>
          <a:bodyPr lIns="55669" tIns="27833" rIns="55669" bIns="27833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312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62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936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209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1522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983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814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645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013622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6"/>
          </a:xfrm>
          <a:prstGeom prst="rect">
            <a:avLst/>
          </a:prstGeom>
        </p:spPr>
        <p:txBody>
          <a:bodyPr lIns="55669" tIns="27833" rIns="55669" bIns="2783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5"/>
            <a:ext cx="3886273" cy="3263613"/>
          </a:xfrm>
          <a:prstGeom prst="rect">
            <a:avLst/>
          </a:prstGeom>
        </p:spPr>
        <p:txBody>
          <a:bodyPr lIns="55669" tIns="27833" rIns="55669" bIns="2783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42" y="1369265"/>
            <a:ext cx="3886273" cy="3263613"/>
          </a:xfrm>
          <a:prstGeom prst="rect">
            <a:avLst/>
          </a:prstGeom>
        </p:spPr>
        <p:txBody>
          <a:bodyPr lIns="55669" tIns="27833" rIns="55669" bIns="2783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236932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78" y="273856"/>
            <a:ext cx="7886849" cy="994205"/>
          </a:xfrm>
          <a:prstGeom prst="rect">
            <a:avLst/>
          </a:prstGeom>
        </p:spPr>
        <p:txBody>
          <a:bodyPr lIns="55669" tIns="27833" rIns="55669" bIns="2783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124" y="1333884"/>
            <a:ext cx="3655249" cy="617955"/>
          </a:xfrm>
          <a:prstGeom prst="rect">
            <a:avLst/>
          </a:prstGeom>
        </p:spPr>
        <p:txBody>
          <a:bodyPr lIns="55669" tIns="27833" rIns="55669" bIns="27833" anchor="ctr" anchorCtr="0"/>
          <a:lstStyle>
            <a:lvl1pPr marL="0" indent="0">
              <a:buNone/>
              <a:defRPr sz="2300"/>
            </a:lvl1pPr>
            <a:lvl2pPr marL="383123" indent="0">
              <a:buNone/>
              <a:defRPr sz="2000"/>
            </a:lvl2pPr>
            <a:lvl3pPr marL="766237" indent="0">
              <a:buNone/>
              <a:defRPr sz="1700"/>
            </a:lvl3pPr>
            <a:lvl4pPr marL="1149367" indent="0">
              <a:buNone/>
              <a:defRPr sz="1500"/>
            </a:lvl4pPr>
            <a:lvl5pPr marL="1532097" indent="0">
              <a:buNone/>
              <a:defRPr sz="1500"/>
            </a:lvl5pPr>
            <a:lvl6pPr marL="1915221" indent="0">
              <a:buNone/>
              <a:defRPr sz="1500"/>
            </a:lvl6pPr>
            <a:lvl7pPr marL="2298335" indent="0">
              <a:buNone/>
              <a:defRPr sz="1500"/>
            </a:lvl7pPr>
            <a:lvl8pPr marL="2681459" indent="0">
              <a:buNone/>
              <a:defRPr sz="1500"/>
            </a:lvl8pPr>
            <a:lvl9pPr marL="3064575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124" y="1999101"/>
            <a:ext cx="3655249" cy="2643302"/>
          </a:xfrm>
          <a:prstGeom prst="rect">
            <a:avLst/>
          </a:prstGeom>
        </p:spPr>
        <p:txBody>
          <a:bodyPr lIns="55669" tIns="27833" rIns="55669" bIns="2783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818" y="1333884"/>
            <a:ext cx="3673251" cy="617955"/>
          </a:xfrm>
          <a:prstGeom prst="rect">
            <a:avLst/>
          </a:prstGeom>
        </p:spPr>
        <p:txBody>
          <a:bodyPr lIns="55669" tIns="27833" rIns="55669" bIns="27833" anchor="ctr" anchorCtr="0"/>
          <a:lstStyle>
            <a:lvl1pPr marL="0" indent="0">
              <a:buNone/>
              <a:defRPr sz="2300"/>
            </a:lvl1pPr>
            <a:lvl2pPr marL="383123" indent="0">
              <a:buNone/>
              <a:defRPr sz="2000"/>
            </a:lvl2pPr>
            <a:lvl3pPr marL="766237" indent="0">
              <a:buNone/>
              <a:defRPr sz="1700"/>
            </a:lvl3pPr>
            <a:lvl4pPr marL="1149367" indent="0">
              <a:buNone/>
              <a:defRPr sz="1500"/>
            </a:lvl4pPr>
            <a:lvl5pPr marL="1532097" indent="0">
              <a:buNone/>
              <a:defRPr sz="1500"/>
            </a:lvl5pPr>
            <a:lvl6pPr marL="1915221" indent="0">
              <a:buNone/>
              <a:defRPr sz="1500"/>
            </a:lvl6pPr>
            <a:lvl7pPr marL="2298335" indent="0">
              <a:buNone/>
              <a:defRPr sz="1500"/>
            </a:lvl7pPr>
            <a:lvl8pPr marL="2681459" indent="0">
              <a:buNone/>
              <a:defRPr sz="1500"/>
            </a:lvl8pPr>
            <a:lvl9pPr marL="3064575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818" y="1999101"/>
            <a:ext cx="3673251" cy="2643302"/>
          </a:xfrm>
          <a:prstGeom prst="rect">
            <a:avLst/>
          </a:prstGeom>
        </p:spPr>
        <p:txBody>
          <a:bodyPr lIns="55669" tIns="27833" rIns="55669" bIns="2783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866677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6"/>
          </a:xfrm>
          <a:prstGeom prst="rect">
            <a:avLst/>
          </a:prstGeom>
        </p:spPr>
        <p:txBody>
          <a:bodyPr lIns="55669" tIns="27833" rIns="55669" bIns="27833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66096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A232-E3A6-49F1-8394-84778C592AD1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C6A4-9830-4DAC-9ACA-E539836C2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22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4695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4" y="342912"/>
            <a:ext cx="2949233" cy="1200190"/>
          </a:xfrm>
          <a:prstGeom prst="rect">
            <a:avLst/>
          </a:prstGeom>
        </p:spPr>
        <p:txBody>
          <a:bodyPr lIns="55669" tIns="27833" rIns="55669" bIns="27833"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5" y="740595"/>
            <a:ext cx="4629238" cy="3655341"/>
          </a:xfrm>
          <a:prstGeom prst="rect">
            <a:avLst/>
          </a:prstGeom>
        </p:spPr>
        <p:txBody>
          <a:bodyPr lIns="55669" tIns="27833" rIns="55669" bIns="27833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4" y="1543105"/>
            <a:ext cx="2949233" cy="2858787"/>
          </a:xfrm>
          <a:prstGeom prst="rect">
            <a:avLst/>
          </a:prstGeom>
        </p:spPr>
        <p:txBody>
          <a:bodyPr lIns="55669" tIns="27833" rIns="55669" bIns="27833"/>
          <a:lstStyle>
            <a:lvl1pPr marL="0" indent="0">
              <a:buNone/>
              <a:defRPr sz="1300"/>
            </a:lvl1pPr>
            <a:lvl2pPr marL="383123" indent="0">
              <a:buNone/>
              <a:defRPr sz="1200"/>
            </a:lvl2pPr>
            <a:lvl3pPr marL="766237" indent="0">
              <a:buNone/>
              <a:defRPr sz="1000"/>
            </a:lvl3pPr>
            <a:lvl4pPr marL="1149367" indent="0">
              <a:buNone/>
              <a:defRPr sz="800"/>
            </a:lvl4pPr>
            <a:lvl5pPr marL="1532097" indent="0">
              <a:buNone/>
              <a:defRPr sz="800"/>
            </a:lvl5pPr>
            <a:lvl6pPr marL="1915221" indent="0">
              <a:buNone/>
              <a:defRPr sz="800"/>
            </a:lvl6pPr>
            <a:lvl7pPr marL="2298335" indent="0">
              <a:buNone/>
              <a:defRPr sz="800"/>
            </a:lvl7pPr>
            <a:lvl8pPr marL="2681459" indent="0">
              <a:buNone/>
              <a:defRPr sz="800"/>
            </a:lvl8pPr>
            <a:lvl9pPr marL="3064575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801262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79" y="342912"/>
            <a:ext cx="3124071" cy="1200190"/>
          </a:xfrm>
          <a:prstGeom prst="rect">
            <a:avLst/>
          </a:prstGeom>
        </p:spPr>
        <p:txBody>
          <a:bodyPr lIns="55669" tIns="27833" rIns="55669" bIns="27833"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5" y="342916"/>
            <a:ext cx="4629238" cy="4053023"/>
          </a:xfrm>
          <a:prstGeom prst="rect">
            <a:avLst/>
          </a:prstGeom>
        </p:spPr>
        <p:txBody>
          <a:bodyPr lIns="55669" tIns="27833" rIns="55669" bIns="27833"/>
          <a:lstStyle>
            <a:lvl1pPr marL="0" indent="0">
              <a:buNone/>
              <a:defRPr sz="2700"/>
            </a:lvl1pPr>
            <a:lvl2pPr marL="383123" indent="0">
              <a:buNone/>
              <a:defRPr sz="2300"/>
            </a:lvl2pPr>
            <a:lvl3pPr marL="766237" indent="0">
              <a:buNone/>
              <a:defRPr sz="2000"/>
            </a:lvl3pPr>
            <a:lvl4pPr marL="1149367" indent="0">
              <a:buNone/>
              <a:defRPr sz="1700"/>
            </a:lvl4pPr>
            <a:lvl5pPr marL="1532097" indent="0">
              <a:buNone/>
              <a:defRPr sz="1700"/>
            </a:lvl5pPr>
            <a:lvl6pPr marL="1915221" indent="0">
              <a:buNone/>
              <a:defRPr sz="1700"/>
            </a:lvl6pPr>
            <a:lvl7pPr marL="2298335" indent="0">
              <a:buNone/>
              <a:defRPr sz="1700"/>
            </a:lvl7pPr>
            <a:lvl8pPr marL="2681459" indent="0">
              <a:buNone/>
              <a:defRPr sz="1700"/>
            </a:lvl8pPr>
            <a:lvl9pPr marL="3064575" indent="0">
              <a:buNone/>
              <a:defRPr sz="17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79" y="1543105"/>
            <a:ext cx="3124071" cy="2858787"/>
          </a:xfrm>
          <a:prstGeom prst="rect">
            <a:avLst/>
          </a:prstGeom>
        </p:spPr>
        <p:txBody>
          <a:bodyPr lIns="55669" tIns="27833" rIns="55669" bIns="27833"/>
          <a:lstStyle>
            <a:lvl1pPr marL="0" indent="0">
              <a:buNone/>
              <a:defRPr sz="1700"/>
            </a:lvl1pPr>
            <a:lvl2pPr marL="383123" indent="0">
              <a:buNone/>
              <a:defRPr sz="1500"/>
            </a:lvl2pPr>
            <a:lvl3pPr marL="766237" indent="0">
              <a:buNone/>
              <a:defRPr sz="1300"/>
            </a:lvl3pPr>
            <a:lvl4pPr marL="1149367" indent="0">
              <a:buNone/>
              <a:defRPr sz="1200"/>
            </a:lvl4pPr>
            <a:lvl5pPr marL="1532097" indent="0">
              <a:buNone/>
              <a:defRPr sz="1200"/>
            </a:lvl5pPr>
            <a:lvl6pPr marL="1915221" indent="0">
              <a:buNone/>
              <a:defRPr sz="1200"/>
            </a:lvl6pPr>
            <a:lvl7pPr marL="2298335" indent="0">
              <a:buNone/>
              <a:defRPr sz="1200"/>
            </a:lvl7pPr>
            <a:lvl8pPr marL="2681459" indent="0">
              <a:buNone/>
              <a:defRPr sz="1200"/>
            </a:lvl8pPr>
            <a:lvl9pPr marL="306457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475933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6"/>
          </a:xfrm>
          <a:prstGeom prst="rect">
            <a:avLst/>
          </a:prstGeom>
        </p:spPr>
        <p:txBody>
          <a:bodyPr lIns="55669" tIns="27833" rIns="55669" bIns="2783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868609"/>
            <a:ext cx="4485050" cy="2456885"/>
          </a:xfrm>
          <a:prstGeom prst="rect">
            <a:avLst/>
          </a:prstGeom>
        </p:spPr>
        <p:txBody>
          <a:bodyPr vert="eaVert" lIns="55669" tIns="27833" rIns="55669" bIns="2783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91650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273854"/>
            <a:ext cx="1971712" cy="4359024"/>
          </a:xfrm>
          <a:prstGeom prst="rect">
            <a:avLst/>
          </a:prstGeom>
        </p:spPr>
        <p:txBody>
          <a:bodyPr vert="eaVert" lIns="55669" tIns="27833" rIns="55669" bIns="2783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3" y="273854"/>
            <a:ext cx="5800835" cy="4359024"/>
          </a:xfrm>
          <a:prstGeom prst="rect">
            <a:avLst/>
          </a:prstGeom>
        </p:spPr>
        <p:txBody>
          <a:bodyPr vert="eaVert" lIns="55669" tIns="27833" rIns="55669" bIns="2783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322742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55669" tIns="27833" rIns="55669" bIns="2783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5"/>
            <a:ext cx="3886273" cy="3263613"/>
          </a:xfrm>
        </p:spPr>
        <p:txBody>
          <a:bodyPr lIns="55669" tIns="27833" rIns="55669" bIns="2783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42" y="1369275"/>
            <a:ext cx="3886273" cy="1574059"/>
          </a:xfrm>
        </p:spPr>
        <p:txBody>
          <a:bodyPr lIns="55669" tIns="27833" rIns="55669" bIns="2783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42" y="3057639"/>
            <a:ext cx="3886273" cy="1575250"/>
          </a:xfrm>
        </p:spPr>
        <p:txBody>
          <a:bodyPr lIns="55669" tIns="27833" rIns="55669" bIns="2783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217213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841801"/>
            <a:ext cx="6858130" cy="1790760"/>
          </a:xfrm>
          <a:prstGeom prst="rect">
            <a:avLst/>
          </a:prstGeom>
        </p:spPr>
        <p:txBody>
          <a:bodyPr lIns="49751" tIns="24875" rIns="49751" bIns="24875"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2701621"/>
            <a:ext cx="6858130" cy="1241863"/>
          </a:xfrm>
          <a:prstGeom prst="rect">
            <a:avLst/>
          </a:prstGeom>
        </p:spPr>
        <p:txBody>
          <a:bodyPr lIns="49751" tIns="24875" rIns="49751" bIns="24875"/>
          <a:lstStyle>
            <a:lvl1pPr marL="0" indent="0" algn="ctr">
              <a:buNone/>
              <a:defRPr sz="1800"/>
            </a:lvl1pPr>
            <a:lvl2pPr marL="342391" indent="0" algn="ctr">
              <a:buNone/>
              <a:defRPr sz="1500"/>
            </a:lvl2pPr>
            <a:lvl3pPr marL="684781" indent="0" algn="ctr">
              <a:buNone/>
              <a:defRPr sz="1300"/>
            </a:lvl3pPr>
            <a:lvl4pPr marL="1027170" indent="0" algn="ctr">
              <a:buNone/>
              <a:defRPr sz="1200"/>
            </a:lvl4pPr>
            <a:lvl5pPr marL="1369214" indent="0" algn="ctr">
              <a:buNone/>
              <a:defRPr sz="1200"/>
            </a:lvl5pPr>
            <a:lvl6pPr marL="1711603" indent="0" algn="ctr">
              <a:buNone/>
              <a:defRPr sz="1200"/>
            </a:lvl6pPr>
            <a:lvl7pPr marL="2053994" indent="0" algn="ctr">
              <a:buNone/>
              <a:defRPr sz="1200"/>
            </a:lvl7pPr>
            <a:lvl8pPr marL="2396385" indent="0" algn="ctr">
              <a:buNone/>
              <a:defRPr sz="1200"/>
            </a:lvl8pPr>
            <a:lvl9pPr marL="2738776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880300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3"/>
            <a:ext cx="4485050" cy="620425"/>
          </a:xfrm>
          <a:prstGeom prst="rect">
            <a:avLst/>
          </a:prstGeom>
        </p:spPr>
        <p:txBody>
          <a:bodyPr lIns="49751" tIns="24875" rIns="49751" bIns="2487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lIns="49751" tIns="24875" rIns="49751" bIns="2487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644562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05" y="1282346"/>
            <a:ext cx="7886849" cy="2139624"/>
          </a:xfrm>
          <a:prstGeom prst="rect">
            <a:avLst/>
          </a:prstGeom>
        </p:spPr>
        <p:txBody>
          <a:bodyPr lIns="49751" tIns="24875" rIns="49751" bIns="24875"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05" y="3442213"/>
            <a:ext cx="7886849" cy="1125178"/>
          </a:xfrm>
          <a:prstGeom prst="rect">
            <a:avLst/>
          </a:prstGeom>
        </p:spPr>
        <p:txBody>
          <a:bodyPr lIns="49751" tIns="24875" rIns="49751" bIns="24875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3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7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71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2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16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39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63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87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415593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3"/>
            <a:ext cx="4485050" cy="620425"/>
          </a:xfrm>
          <a:prstGeom prst="rect">
            <a:avLst/>
          </a:prstGeom>
        </p:spPr>
        <p:txBody>
          <a:bodyPr lIns="49751" tIns="24875" rIns="49751" bIns="2487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  <a:prstGeom prst="rect">
            <a:avLst/>
          </a:prstGeom>
        </p:spPr>
        <p:txBody>
          <a:bodyPr lIns="49751" tIns="24875" rIns="49751" bIns="2487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41" y="1369264"/>
            <a:ext cx="3886273" cy="3263613"/>
          </a:xfrm>
          <a:prstGeom prst="rect">
            <a:avLst/>
          </a:prstGeom>
        </p:spPr>
        <p:txBody>
          <a:bodyPr lIns="49751" tIns="24875" rIns="49751" bIns="2487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6735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A232-E3A6-49F1-8394-84778C592AD1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C6A4-9830-4DAC-9ACA-E539836C2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563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9" y="273853"/>
            <a:ext cx="7886849" cy="994206"/>
          </a:xfrm>
          <a:prstGeom prst="rect">
            <a:avLst/>
          </a:prstGeom>
        </p:spPr>
        <p:txBody>
          <a:bodyPr lIns="49751" tIns="24875" rIns="49751" bIns="2487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104" y="1333879"/>
            <a:ext cx="3655249" cy="617955"/>
          </a:xfrm>
          <a:prstGeom prst="rect">
            <a:avLst/>
          </a:prstGeom>
        </p:spPr>
        <p:txBody>
          <a:bodyPr lIns="49751" tIns="24875" rIns="49751" bIns="24875" anchor="ctr" anchorCtr="0"/>
          <a:lstStyle>
            <a:lvl1pPr marL="0" indent="0">
              <a:buNone/>
              <a:defRPr sz="2100"/>
            </a:lvl1pPr>
            <a:lvl2pPr marL="342391" indent="0">
              <a:buNone/>
              <a:defRPr sz="1800"/>
            </a:lvl2pPr>
            <a:lvl3pPr marL="684781" indent="0">
              <a:buNone/>
              <a:defRPr sz="1500"/>
            </a:lvl3pPr>
            <a:lvl4pPr marL="1027170" indent="0">
              <a:buNone/>
              <a:defRPr sz="1300"/>
            </a:lvl4pPr>
            <a:lvl5pPr marL="1369214" indent="0">
              <a:buNone/>
              <a:defRPr sz="1300"/>
            </a:lvl5pPr>
            <a:lvl6pPr marL="1711603" indent="0">
              <a:buNone/>
              <a:defRPr sz="1300"/>
            </a:lvl6pPr>
            <a:lvl7pPr marL="2053994" indent="0">
              <a:buNone/>
              <a:defRPr sz="1300"/>
            </a:lvl7pPr>
            <a:lvl8pPr marL="2396385" indent="0">
              <a:buNone/>
              <a:defRPr sz="1300"/>
            </a:lvl8pPr>
            <a:lvl9pPr marL="2738776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104" y="1999107"/>
            <a:ext cx="3655249" cy="2643301"/>
          </a:xfrm>
          <a:prstGeom prst="rect">
            <a:avLst/>
          </a:prstGeom>
        </p:spPr>
        <p:txBody>
          <a:bodyPr lIns="49751" tIns="24875" rIns="49751" bIns="2487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8" y="1333879"/>
            <a:ext cx="3673251" cy="617955"/>
          </a:xfrm>
          <a:prstGeom prst="rect">
            <a:avLst/>
          </a:prstGeom>
        </p:spPr>
        <p:txBody>
          <a:bodyPr lIns="49751" tIns="24875" rIns="49751" bIns="24875" anchor="ctr" anchorCtr="0"/>
          <a:lstStyle>
            <a:lvl1pPr marL="0" indent="0">
              <a:buNone/>
              <a:defRPr sz="2100"/>
            </a:lvl1pPr>
            <a:lvl2pPr marL="342391" indent="0">
              <a:buNone/>
              <a:defRPr sz="1800"/>
            </a:lvl2pPr>
            <a:lvl3pPr marL="684781" indent="0">
              <a:buNone/>
              <a:defRPr sz="1500"/>
            </a:lvl3pPr>
            <a:lvl4pPr marL="1027170" indent="0">
              <a:buNone/>
              <a:defRPr sz="1300"/>
            </a:lvl4pPr>
            <a:lvl5pPr marL="1369214" indent="0">
              <a:buNone/>
              <a:defRPr sz="1300"/>
            </a:lvl5pPr>
            <a:lvl6pPr marL="1711603" indent="0">
              <a:buNone/>
              <a:defRPr sz="1300"/>
            </a:lvl6pPr>
            <a:lvl7pPr marL="2053994" indent="0">
              <a:buNone/>
              <a:defRPr sz="1300"/>
            </a:lvl7pPr>
            <a:lvl8pPr marL="2396385" indent="0">
              <a:buNone/>
              <a:defRPr sz="1300"/>
            </a:lvl8pPr>
            <a:lvl9pPr marL="2738776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8" y="1999107"/>
            <a:ext cx="3673251" cy="2643301"/>
          </a:xfrm>
          <a:prstGeom prst="rect">
            <a:avLst/>
          </a:prstGeom>
        </p:spPr>
        <p:txBody>
          <a:bodyPr lIns="49751" tIns="24875" rIns="49751" bIns="2487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560139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3"/>
            <a:ext cx="4485050" cy="620425"/>
          </a:xfrm>
          <a:prstGeom prst="rect">
            <a:avLst/>
          </a:prstGeom>
        </p:spPr>
        <p:txBody>
          <a:bodyPr lIns="49751" tIns="24875" rIns="49751" bIns="24875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050012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9317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42912"/>
            <a:ext cx="2949233" cy="1200190"/>
          </a:xfrm>
          <a:prstGeom prst="rect">
            <a:avLst/>
          </a:prstGeom>
        </p:spPr>
        <p:txBody>
          <a:bodyPr lIns="49751" tIns="24875" rIns="49751" bIns="24875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5" y="740595"/>
            <a:ext cx="4629238" cy="3655341"/>
          </a:xfrm>
          <a:prstGeom prst="rect">
            <a:avLst/>
          </a:prstGeom>
        </p:spPr>
        <p:txBody>
          <a:bodyPr lIns="49751" tIns="24875" rIns="49751" bIns="24875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1543105"/>
            <a:ext cx="2949233" cy="2858787"/>
          </a:xfrm>
          <a:prstGeom prst="rect">
            <a:avLst/>
          </a:prstGeom>
        </p:spPr>
        <p:txBody>
          <a:bodyPr lIns="49751" tIns="24875" rIns="49751" bIns="24875"/>
          <a:lstStyle>
            <a:lvl1pPr marL="0" indent="0">
              <a:buNone/>
              <a:defRPr sz="1200"/>
            </a:lvl1pPr>
            <a:lvl2pPr marL="342391" indent="0">
              <a:buNone/>
              <a:defRPr sz="1000"/>
            </a:lvl2pPr>
            <a:lvl3pPr marL="684781" indent="0">
              <a:buNone/>
              <a:defRPr sz="900"/>
            </a:lvl3pPr>
            <a:lvl4pPr marL="1027170" indent="0">
              <a:buNone/>
              <a:defRPr sz="700"/>
            </a:lvl4pPr>
            <a:lvl5pPr marL="1369214" indent="0">
              <a:buNone/>
              <a:defRPr sz="700"/>
            </a:lvl5pPr>
            <a:lvl6pPr marL="1711603" indent="0">
              <a:buNone/>
              <a:defRPr sz="700"/>
            </a:lvl6pPr>
            <a:lvl7pPr marL="2053994" indent="0">
              <a:buNone/>
              <a:defRPr sz="700"/>
            </a:lvl7pPr>
            <a:lvl8pPr marL="2396385" indent="0">
              <a:buNone/>
              <a:defRPr sz="700"/>
            </a:lvl8pPr>
            <a:lvl9pPr marL="2738776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941664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9" y="342912"/>
            <a:ext cx="3124071" cy="1200190"/>
          </a:xfrm>
          <a:prstGeom prst="rect">
            <a:avLst/>
          </a:prstGeom>
        </p:spPr>
        <p:txBody>
          <a:bodyPr lIns="49751" tIns="24875" rIns="49751" bIns="24875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5" y="342912"/>
            <a:ext cx="4629238" cy="4053023"/>
          </a:xfrm>
          <a:prstGeom prst="rect">
            <a:avLst/>
          </a:prstGeom>
        </p:spPr>
        <p:txBody>
          <a:bodyPr lIns="49751" tIns="24875" rIns="49751" bIns="24875"/>
          <a:lstStyle>
            <a:lvl1pPr marL="0" indent="0">
              <a:buNone/>
              <a:defRPr sz="2400"/>
            </a:lvl1pPr>
            <a:lvl2pPr marL="342391" indent="0">
              <a:buNone/>
              <a:defRPr sz="2100"/>
            </a:lvl2pPr>
            <a:lvl3pPr marL="684781" indent="0">
              <a:buNone/>
              <a:defRPr sz="1800"/>
            </a:lvl3pPr>
            <a:lvl4pPr marL="1027170" indent="0">
              <a:buNone/>
              <a:defRPr sz="1500"/>
            </a:lvl4pPr>
            <a:lvl5pPr marL="1369214" indent="0">
              <a:buNone/>
              <a:defRPr sz="1500"/>
            </a:lvl5pPr>
            <a:lvl6pPr marL="1711603" indent="0">
              <a:buNone/>
              <a:defRPr sz="1500"/>
            </a:lvl6pPr>
            <a:lvl7pPr marL="2053994" indent="0">
              <a:buNone/>
              <a:defRPr sz="1500"/>
            </a:lvl7pPr>
            <a:lvl8pPr marL="2396385" indent="0">
              <a:buNone/>
              <a:defRPr sz="1500"/>
            </a:lvl8pPr>
            <a:lvl9pPr marL="2738776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9" y="1543105"/>
            <a:ext cx="3124071" cy="2858787"/>
          </a:xfrm>
          <a:prstGeom prst="rect">
            <a:avLst/>
          </a:prstGeom>
        </p:spPr>
        <p:txBody>
          <a:bodyPr lIns="49751" tIns="24875" rIns="49751" bIns="24875"/>
          <a:lstStyle>
            <a:lvl1pPr marL="0" indent="0">
              <a:buNone/>
              <a:defRPr sz="1500"/>
            </a:lvl1pPr>
            <a:lvl2pPr marL="342391" indent="0">
              <a:buNone/>
              <a:defRPr sz="1300"/>
            </a:lvl2pPr>
            <a:lvl3pPr marL="684781" indent="0">
              <a:buNone/>
              <a:defRPr sz="1200"/>
            </a:lvl3pPr>
            <a:lvl4pPr marL="1027170" indent="0">
              <a:buNone/>
              <a:defRPr sz="1000"/>
            </a:lvl4pPr>
            <a:lvl5pPr marL="1369214" indent="0">
              <a:buNone/>
              <a:defRPr sz="1000"/>
            </a:lvl5pPr>
            <a:lvl6pPr marL="1711603" indent="0">
              <a:buNone/>
              <a:defRPr sz="1000"/>
            </a:lvl6pPr>
            <a:lvl7pPr marL="2053994" indent="0">
              <a:buNone/>
              <a:defRPr sz="1000"/>
            </a:lvl7pPr>
            <a:lvl8pPr marL="2396385" indent="0">
              <a:buNone/>
              <a:defRPr sz="1000"/>
            </a:lvl8pPr>
            <a:lvl9pPr marL="2738776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631929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3"/>
            <a:ext cx="4485050" cy="620425"/>
          </a:xfrm>
          <a:prstGeom prst="rect">
            <a:avLst/>
          </a:prstGeom>
        </p:spPr>
        <p:txBody>
          <a:bodyPr lIns="49751" tIns="24875" rIns="49751" bIns="2487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vert="eaVert" lIns="49751" tIns="24875" rIns="49751" bIns="2487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380815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273853"/>
            <a:ext cx="1971712" cy="4359024"/>
          </a:xfrm>
          <a:prstGeom prst="rect">
            <a:avLst/>
          </a:prstGeom>
        </p:spPr>
        <p:txBody>
          <a:bodyPr vert="eaVert" lIns="49751" tIns="24875" rIns="49751" bIns="2487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273853"/>
            <a:ext cx="5800835" cy="4359024"/>
          </a:xfrm>
          <a:prstGeom prst="rect">
            <a:avLst/>
          </a:prstGeom>
        </p:spPr>
        <p:txBody>
          <a:bodyPr vert="eaVert" lIns="49751" tIns="24875" rIns="49751" bIns="2487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86114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49751" tIns="24875" rIns="49751" bIns="2487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</p:spPr>
        <p:txBody>
          <a:bodyPr lIns="49751" tIns="24875" rIns="49751" bIns="2487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41" y="1369264"/>
            <a:ext cx="3886273" cy="1574059"/>
          </a:xfrm>
        </p:spPr>
        <p:txBody>
          <a:bodyPr lIns="49751" tIns="24875" rIns="49751" bIns="2487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41" y="3057627"/>
            <a:ext cx="3886273" cy="1575250"/>
          </a:xfrm>
        </p:spPr>
        <p:txBody>
          <a:bodyPr lIns="49751" tIns="24875" rIns="49751" bIns="2487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330592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841800"/>
            <a:ext cx="6858130" cy="1790760"/>
          </a:xfrm>
          <a:prstGeom prst="rect">
            <a:avLst/>
          </a:prstGeom>
        </p:spPr>
        <p:txBody>
          <a:bodyPr lIns="49762" tIns="24881" rIns="49762" bIns="24881"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2701619"/>
            <a:ext cx="6858130" cy="1241863"/>
          </a:xfrm>
          <a:prstGeom prst="rect">
            <a:avLst/>
          </a:prstGeom>
        </p:spPr>
        <p:txBody>
          <a:bodyPr lIns="49762" tIns="24881" rIns="49762" bIns="24881"/>
          <a:lstStyle>
            <a:lvl1pPr marL="0" indent="0" algn="ctr">
              <a:buNone/>
              <a:defRPr sz="1800"/>
            </a:lvl1pPr>
            <a:lvl2pPr marL="342457" indent="0" algn="ctr">
              <a:buNone/>
              <a:defRPr sz="1500"/>
            </a:lvl2pPr>
            <a:lvl3pPr marL="684914" indent="0" algn="ctr">
              <a:buNone/>
              <a:defRPr sz="1300"/>
            </a:lvl3pPr>
            <a:lvl4pPr marL="1027371" indent="0" algn="ctr">
              <a:buNone/>
              <a:defRPr sz="1200"/>
            </a:lvl4pPr>
            <a:lvl5pPr marL="1369482" indent="0" algn="ctr">
              <a:buNone/>
              <a:defRPr sz="1200"/>
            </a:lvl5pPr>
            <a:lvl6pPr marL="1711939" indent="0" algn="ctr">
              <a:buNone/>
              <a:defRPr sz="1200"/>
            </a:lvl6pPr>
            <a:lvl7pPr marL="2054396" indent="0" algn="ctr">
              <a:buNone/>
              <a:defRPr sz="1200"/>
            </a:lvl7pPr>
            <a:lvl8pPr marL="2396853" indent="0" algn="ctr">
              <a:buNone/>
              <a:defRPr sz="1200"/>
            </a:lvl8pPr>
            <a:lvl9pPr marL="273931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4779930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5"/>
          </a:xfrm>
          <a:prstGeom prst="rect">
            <a:avLst/>
          </a:prstGeom>
        </p:spPr>
        <p:txBody>
          <a:bodyPr lIns="49762" tIns="24881" rIns="49762" bIns="248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40429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A232-E3A6-49F1-8394-84778C592AD1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C6A4-9830-4DAC-9ACA-E539836C2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542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99" y="1282346"/>
            <a:ext cx="7886849" cy="2139624"/>
          </a:xfrm>
          <a:prstGeom prst="rect">
            <a:avLst/>
          </a:prstGeom>
        </p:spPr>
        <p:txBody>
          <a:bodyPr lIns="49762" tIns="24881" rIns="49762" bIns="24881"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99" y="3442213"/>
            <a:ext cx="7886849" cy="1125178"/>
          </a:xfrm>
          <a:prstGeom prst="rect">
            <a:avLst/>
          </a:prstGeom>
        </p:spPr>
        <p:txBody>
          <a:bodyPr lIns="49762" tIns="24881" rIns="49762" bIns="24881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4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91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73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4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193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3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68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3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46828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5"/>
          </a:xfrm>
          <a:prstGeom prst="rect">
            <a:avLst/>
          </a:prstGeom>
        </p:spPr>
        <p:txBody>
          <a:bodyPr lIns="49762" tIns="24881" rIns="49762" bIns="248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  <a:prstGeom prst="rect">
            <a:avLst/>
          </a:prstGeom>
        </p:spPr>
        <p:txBody>
          <a:bodyPr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38" y="1369264"/>
            <a:ext cx="3886273" cy="3263613"/>
          </a:xfrm>
          <a:prstGeom prst="rect">
            <a:avLst/>
          </a:prstGeom>
        </p:spPr>
        <p:txBody>
          <a:bodyPr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962997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273853"/>
            <a:ext cx="7886849" cy="994206"/>
          </a:xfrm>
          <a:prstGeom prst="rect">
            <a:avLst/>
          </a:prstGeom>
        </p:spPr>
        <p:txBody>
          <a:bodyPr lIns="49762" tIns="24881" rIns="49762" bIns="248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8" y="1333873"/>
            <a:ext cx="3655249" cy="617955"/>
          </a:xfrm>
          <a:prstGeom prst="rect">
            <a:avLst/>
          </a:prstGeom>
        </p:spPr>
        <p:txBody>
          <a:bodyPr lIns="49762" tIns="24881" rIns="49762" bIns="24881" anchor="ctr" anchorCtr="0"/>
          <a:lstStyle>
            <a:lvl1pPr marL="0" indent="0">
              <a:buNone/>
              <a:defRPr sz="2100"/>
            </a:lvl1pPr>
            <a:lvl2pPr marL="342457" indent="0">
              <a:buNone/>
              <a:defRPr sz="1800"/>
            </a:lvl2pPr>
            <a:lvl3pPr marL="684914" indent="0">
              <a:buNone/>
              <a:defRPr sz="1500"/>
            </a:lvl3pPr>
            <a:lvl4pPr marL="1027371" indent="0">
              <a:buNone/>
              <a:defRPr sz="1300"/>
            </a:lvl4pPr>
            <a:lvl5pPr marL="1369482" indent="0">
              <a:buNone/>
              <a:defRPr sz="1300"/>
            </a:lvl5pPr>
            <a:lvl6pPr marL="1711939" indent="0">
              <a:buNone/>
              <a:defRPr sz="1300"/>
            </a:lvl6pPr>
            <a:lvl7pPr marL="2054396" indent="0">
              <a:buNone/>
              <a:defRPr sz="1300"/>
            </a:lvl7pPr>
            <a:lvl8pPr marL="2396853" indent="0">
              <a:buNone/>
              <a:defRPr sz="1300"/>
            </a:lvl8pPr>
            <a:lvl9pPr marL="2739310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8" y="1999101"/>
            <a:ext cx="3655249" cy="2643301"/>
          </a:xfrm>
          <a:prstGeom prst="rect">
            <a:avLst/>
          </a:prstGeom>
        </p:spPr>
        <p:txBody>
          <a:bodyPr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2" y="1333873"/>
            <a:ext cx="3673251" cy="617955"/>
          </a:xfrm>
          <a:prstGeom prst="rect">
            <a:avLst/>
          </a:prstGeom>
        </p:spPr>
        <p:txBody>
          <a:bodyPr lIns="49762" tIns="24881" rIns="49762" bIns="24881" anchor="ctr" anchorCtr="0"/>
          <a:lstStyle>
            <a:lvl1pPr marL="0" indent="0">
              <a:buNone/>
              <a:defRPr sz="2100"/>
            </a:lvl1pPr>
            <a:lvl2pPr marL="342457" indent="0">
              <a:buNone/>
              <a:defRPr sz="1800"/>
            </a:lvl2pPr>
            <a:lvl3pPr marL="684914" indent="0">
              <a:buNone/>
              <a:defRPr sz="1500"/>
            </a:lvl3pPr>
            <a:lvl4pPr marL="1027371" indent="0">
              <a:buNone/>
              <a:defRPr sz="1300"/>
            </a:lvl4pPr>
            <a:lvl5pPr marL="1369482" indent="0">
              <a:buNone/>
              <a:defRPr sz="1300"/>
            </a:lvl5pPr>
            <a:lvl6pPr marL="1711939" indent="0">
              <a:buNone/>
              <a:defRPr sz="1300"/>
            </a:lvl6pPr>
            <a:lvl7pPr marL="2054396" indent="0">
              <a:buNone/>
              <a:defRPr sz="1300"/>
            </a:lvl7pPr>
            <a:lvl8pPr marL="2396853" indent="0">
              <a:buNone/>
              <a:defRPr sz="1300"/>
            </a:lvl8pPr>
            <a:lvl9pPr marL="2739310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2" y="1999101"/>
            <a:ext cx="3673251" cy="2643301"/>
          </a:xfrm>
          <a:prstGeom prst="rect">
            <a:avLst/>
          </a:prstGeom>
        </p:spPr>
        <p:txBody>
          <a:bodyPr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472561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5"/>
          </a:xfrm>
          <a:prstGeom prst="rect">
            <a:avLst/>
          </a:prstGeom>
        </p:spPr>
        <p:txBody>
          <a:bodyPr lIns="49762" tIns="24881" rIns="49762" bIns="24881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648296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9559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42912"/>
            <a:ext cx="2949233" cy="1200190"/>
          </a:xfrm>
          <a:prstGeom prst="rect">
            <a:avLst/>
          </a:prstGeom>
        </p:spPr>
        <p:txBody>
          <a:bodyPr lIns="49762" tIns="24881" rIns="49762" bIns="24881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5" y="740594"/>
            <a:ext cx="4629238" cy="3655341"/>
          </a:xfrm>
          <a:prstGeom prst="rect">
            <a:avLst/>
          </a:prstGeom>
        </p:spPr>
        <p:txBody>
          <a:bodyPr lIns="49762" tIns="24881" rIns="49762" bIns="24881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1543102"/>
            <a:ext cx="2949233" cy="2858787"/>
          </a:xfrm>
          <a:prstGeom prst="rect">
            <a:avLst/>
          </a:prstGeom>
        </p:spPr>
        <p:txBody>
          <a:bodyPr lIns="49762" tIns="24881" rIns="49762" bIns="24881"/>
          <a:lstStyle>
            <a:lvl1pPr marL="0" indent="0">
              <a:buNone/>
              <a:defRPr sz="1200"/>
            </a:lvl1pPr>
            <a:lvl2pPr marL="342457" indent="0">
              <a:buNone/>
              <a:defRPr sz="1000"/>
            </a:lvl2pPr>
            <a:lvl3pPr marL="684914" indent="0">
              <a:buNone/>
              <a:defRPr sz="900"/>
            </a:lvl3pPr>
            <a:lvl4pPr marL="1027371" indent="0">
              <a:buNone/>
              <a:defRPr sz="700"/>
            </a:lvl4pPr>
            <a:lvl5pPr marL="1369482" indent="0">
              <a:buNone/>
              <a:defRPr sz="700"/>
            </a:lvl5pPr>
            <a:lvl6pPr marL="1711939" indent="0">
              <a:buNone/>
              <a:defRPr sz="700"/>
            </a:lvl6pPr>
            <a:lvl7pPr marL="2054396" indent="0">
              <a:buNone/>
              <a:defRPr sz="700"/>
            </a:lvl7pPr>
            <a:lvl8pPr marL="2396853" indent="0">
              <a:buNone/>
              <a:defRPr sz="700"/>
            </a:lvl8pPr>
            <a:lvl9pPr marL="2739310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827303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42912"/>
            <a:ext cx="3124071" cy="1200190"/>
          </a:xfrm>
          <a:prstGeom prst="rect">
            <a:avLst/>
          </a:prstGeom>
        </p:spPr>
        <p:txBody>
          <a:bodyPr lIns="49762" tIns="24881" rIns="49762" bIns="24881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5" y="342912"/>
            <a:ext cx="4629238" cy="4053023"/>
          </a:xfrm>
          <a:prstGeom prst="rect">
            <a:avLst/>
          </a:prstGeom>
        </p:spPr>
        <p:txBody>
          <a:bodyPr lIns="49762" tIns="24881" rIns="49762" bIns="24881"/>
          <a:lstStyle>
            <a:lvl1pPr marL="0" indent="0">
              <a:buNone/>
              <a:defRPr sz="2400"/>
            </a:lvl1pPr>
            <a:lvl2pPr marL="342457" indent="0">
              <a:buNone/>
              <a:defRPr sz="2100"/>
            </a:lvl2pPr>
            <a:lvl3pPr marL="684914" indent="0">
              <a:buNone/>
              <a:defRPr sz="1800"/>
            </a:lvl3pPr>
            <a:lvl4pPr marL="1027371" indent="0">
              <a:buNone/>
              <a:defRPr sz="1500"/>
            </a:lvl4pPr>
            <a:lvl5pPr marL="1369482" indent="0">
              <a:buNone/>
              <a:defRPr sz="1500"/>
            </a:lvl5pPr>
            <a:lvl6pPr marL="1711939" indent="0">
              <a:buNone/>
              <a:defRPr sz="1500"/>
            </a:lvl6pPr>
            <a:lvl7pPr marL="2054396" indent="0">
              <a:buNone/>
              <a:defRPr sz="1500"/>
            </a:lvl7pPr>
            <a:lvl8pPr marL="2396853" indent="0">
              <a:buNone/>
              <a:defRPr sz="1500"/>
            </a:lvl8pPr>
            <a:lvl9pPr marL="273931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1543102"/>
            <a:ext cx="3124071" cy="2858787"/>
          </a:xfrm>
          <a:prstGeom prst="rect">
            <a:avLst/>
          </a:prstGeom>
        </p:spPr>
        <p:txBody>
          <a:bodyPr lIns="49762" tIns="24881" rIns="49762" bIns="24881"/>
          <a:lstStyle>
            <a:lvl1pPr marL="0" indent="0">
              <a:buNone/>
              <a:defRPr sz="1500"/>
            </a:lvl1pPr>
            <a:lvl2pPr marL="342457" indent="0">
              <a:buNone/>
              <a:defRPr sz="1300"/>
            </a:lvl2pPr>
            <a:lvl3pPr marL="684914" indent="0">
              <a:buNone/>
              <a:defRPr sz="1200"/>
            </a:lvl3pPr>
            <a:lvl4pPr marL="1027371" indent="0">
              <a:buNone/>
              <a:defRPr sz="1000"/>
            </a:lvl4pPr>
            <a:lvl5pPr marL="1369482" indent="0">
              <a:buNone/>
              <a:defRPr sz="1000"/>
            </a:lvl5pPr>
            <a:lvl6pPr marL="1711939" indent="0">
              <a:buNone/>
              <a:defRPr sz="1000"/>
            </a:lvl6pPr>
            <a:lvl7pPr marL="2054396" indent="0">
              <a:buNone/>
              <a:defRPr sz="1000"/>
            </a:lvl7pPr>
            <a:lvl8pPr marL="2396853" indent="0">
              <a:buNone/>
              <a:defRPr sz="1000"/>
            </a:lvl8pPr>
            <a:lvl9pPr marL="273931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08895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5"/>
          </a:xfrm>
          <a:prstGeom prst="rect">
            <a:avLst/>
          </a:prstGeom>
        </p:spPr>
        <p:txBody>
          <a:bodyPr lIns="49762" tIns="24881" rIns="49762" bIns="248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vert="eaVert"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851161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273853"/>
            <a:ext cx="1971712" cy="4359024"/>
          </a:xfrm>
          <a:prstGeom prst="rect">
            <a:avLst/>
          </a:prstGeom>
        </p:spPr>
        <p:txBody>
          <a:bodyPr vert="eaVert" lIns="49762" tIns="24881" rIns="49762" bIns="248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273853"/>
            <a:ext cx="5800835" cy="4359024"/>
          </a:xfrm>
          <a:prstGeom prst="rect">
            <a:avLst/>
          </a:prstGeom>
        </p:spPr>
        <p:txBody>
          <a:bodyPr vert="eaVert"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954499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49762" tIns="24881" rIns="49762" bIns="248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</p:spPr>
        <p:txBody>
          <a:bodyPr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38" y="1369264"/>
            <a:ext cx="3886273" cy="1574059"/>
          </a:xfrm>
        </p:spPr>
        <p:txBody>
          <a:bodyPr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38" y="3057627"/>
            <a:ext cx="3886273" cy="1575250"/>
          </a:xfrm>
        </p:spPr>
        <p:txBody>
          <a:bodyPr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71355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A232-E3A6-49F1-8394-84778C592AD1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C6A4-9830-4DAC-9ACA-E539836C2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678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1"/>
            <a:ext cx="6858000" cy="1241822"/>
          </a:xfrm>
        </p:spPr>
        <p:txBody>
          <a:bodyPr lIns="68556" tIns="34289" rIns="68556" bIns="34289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56" tIns="34289" rIns="68556" bIns="34289">
            <a:normAutofit/>
          </a:bodyPr>
          <a:lstStyle>
            <a:lvl1pPr marL="0" indent="0" algn="ctr">
              <a:buNone/>
              <a:defRPr sz="1400"/>
            </a:lvl1pPr>
            <a:lvl2pPr marL="342758" indent="0" algn="ctr">
              <a:buNone/>
              <a:defRPr sz="1500"/>
            </a:lvl2pPr>
            <a:lvl3pPr marL="685528" indent="0" algn="ctr">
              <a:buNone/>
              <a:defRPr sz="1400"/>
            </a:lvl3pPr>
            <a:lvl4pPr marL="1028292" indent="0" algn="ctr">
              <a:buNone/>
              <a:defRPr sz="1200"/>
            </a:lvl4pPr>
            <a:lvl5pPr marL="1371056" indent="0" algn="ctr">
              <a:buNone/>
              <a:defRPr sz="1200"/>
            </a:lvl5pPr>
            <a:lvl6pPr marL="1713827" indent="0" algn="ctr">
              <a:buNone/>
              <a:defRPr sz="1200"/>
            </a:lvl6pPr>
            <a:lvl7pPr marL="2056583" indent="0" algn="ctr">
              <a:buNone/>
              <a:defRPr sz="1200"/>
            </a:lvl7pPr>
            <a:lvl8pPr marL="2399340" indent="0" algn="ctr">
              <a:buNone/>
              <a:defRPr sz="1200"/>
            </a:lvl8pPr>
            <a:lvl9pPr marL="2742098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D997B5FA-0921-464F-AAE1-844C04324D75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2022/12/4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565CE74E-AB26-4998-AD42-012C4C1AD076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462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56" tIns="34289" rIns="68556" bIns="34289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2022/12/4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2296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2022/12/4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4"/>
            <a:ext cx="7886700" cy="1862336"/>
          </a:xfrm>
        </p:spPr>
        <p:txBody>
          <a:bodyPr lIns="68556" tIns="34289" rIns="68556" bIns="34289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7069123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2022/12/4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216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56" tIns="34289" rIns="68556" bIns="34289" anchor="b"/>
          <a:lstStyle>
            <a:lvl1pPr marL="0" indent="0">
              <a:buNone/>
              <a:defRPr sz="1800" b="1"/>
            </a:lvl1pPr>
            <a:lvl2pPr marL="342758" indent="0">
              <a:buNone/>
              <a:defRPr sz="1500" b="1"/>
            </a:lvl2pPr>
            <a:lvl3pPr marL="685528" indent="0">
              <a:buNone/>
              <a:defRPr sz="1400" b="1"/>
            </a:lvl3pPr>
            <a:lvl4pPr marL="1028292" indent="0">
              <a:buNone/>
              <a:defRPr sz="1200" b="1"/>
            </a:lvl4pPr>
            <a:lvl5pPr marL="1371056" indent="0">
              <a:buNone/>
              <a:defRPr sz="1200" b="1"/>
            </a:lvl5pPr>
            <a:lvl6pPr marL="1713827" indent="0">
              <a:buNone/>
              <a:defRPr sz="1200" b="1"/>
            </a:lvl6pPr>
            <a:lvl7pPr marL="2056583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09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23"/>
            <a:ext cx="3868340" cy="2680541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308721"/>
            <a:ext cx="3887391" cy="617934"/>
          </a:xfrm>
        </p:spPr>
        <p:txBody>
          <a:bodyPr lIns="68556" tIns="34289" rIns="68556" bIns="34289" anchor="b"/>
          <a:lstStyle>
            <a:lvl1pPr marL="0" indent="0">
              <a:buNone/>
              <a:defRPr sz="1800" b="1"/>
            </a:lvl1pPr>
            <a:lvl2pPr marL="342758" indent="0">
              <a:buNone/>
              <a:defRPr sz="1500" b="1"/>
            </a:lvl2pPr>
            <a:lvl3pPr marL="685528" indent="0">
              <a:buNone/>
              <a:defRPr sz="1400" b="1"/>
            </a:lvl3pPr>
            <a:lvl4pPr marL="1028292" indent="0">
              <a:buNone/>
              <a:defRPr sz="1200" b="1"/>
            </a:lvl4pPr>
            <a:lvl5pPr marL="1371056" indent="0">
              <a:buNone/>
              <a:defRPr sz="1200" b="1"/>
            </a:lvl5pPr>
            <a:lvl6pPr marL="1713827" indent="0">
              <a:buNone/>
              <a:defRPr sz="1200" b="1"/>
            </a:lvl6pPr>
            <a:lvl7pPr marL="2056583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09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961723"/>
            <a:ext cx="3887391" cy="2680541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2022/12/4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7147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1"/>
            <a:ext cx="4286250" cy="1036838"/>
          </a:xfrm>
        </p:spPr>
        <p:txBody>
          <a:bodyPr lIns="68556" tIns="34289" rIns="68556" bIns="34289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2022/12/4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17"/>
            <a:ext cx="4286250" cy="889453"/>
          </a:xfrm>
        </p:spPr>
        <p:txBody>
          <a:bodyPr lIns="68556" tIns="34289" rIns="68556" bIns="34289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6369227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2022/12/4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558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65" y="535271"/>
            <a:ext cx="3511241" cy="1071121"/>
          </a:xfrm>
        </p:spPr>
        <p:txBody>
          <a:bodyPr lIns="68556" tIns="34289" rIns="68556" bIns="34289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56" tIns="34289" rIns="68556" bIns="34289"/>
          <a:lstStyle>
            <a:lvl1pPr marL="0" indent="0">
              <a:buNone/>
              <a:defRPr sz="2400"/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65" y="1735406"/>
            <a:ext cx="3511241" cy="2858691"/>
          </a:xfrm>
        </p:spPr>
        <p:txBody>
          <a:bodyPr lIns="68556" tIns="34289" rIns="68556" bIns="34289">
            <a:normAutofit/>
          </a:bodyPr>
          <a:lstStyle>
            <a:lvl1pPr marL="0" indent="0">
              <a:buNone/>
              <a:defRPr sz="1400"/>
            </a:lvl1pPr>
            <a:lvl2pPr marL="342758" indent="0">
              <a:buNone/>
              <a:defRPr sz="1100"/>
            </a:lvl2pPr>
            <a:lvl3pPr marL="685528" indent="0">
              <a:buNone/>
              <a:defRPr sz="900"/>
            </a:lvl3pPr>
            <a:lvl4pPr marL="1028292" indent="0">
              <a:buNone/>
              <a:defRPr sz="800"/>
            </a:lvl4pPr>
            <a:lvl5pPr marL="1371056" indent="0">
              <a:buNone/>
              <a:defRPr sz="800"/>
            </a:lvl5pPr>
            <a:lvl6pPr marL="1713827" indent="0">
              <a:buNone/>
              <a:defRPr sz="800"/>
            </a:lvl6pPr>
            <a:lvl7pPr marL="2056583" indent="0">
              <a:buNone/>
              <a:defRPr sz="800"/>
            </a:lvl7pPr>
            <a:lvl8pPr marL="2399340" indent="0">
              <a:buNone/>
              <a:defRPr sz="800"/>
            </a:lvl8pPr>
            <a:lvl9pPr marL="2742098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9EFD9D74-47D9-4702-A33C-335B63B48DBF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2022/12/4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FABC47A4-756D-490B-A52F-7D9E2C9FC05F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9501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5" y="273860"/>
            <a:ext cx="681676" cy="4358879"/>
          </a:xfrm>
        </p:spPr>
        <p:txBody>
          <a:bodyPr vert="eaVert" lIns="68556" tIns="34289" rIns="68556" bIns="34289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60"/>
            <a:ext cx="7084832" cy="4358879"/>
          </a:xfrm>
        </p:spPr>
        <p:txBody>
          <a:bodyPr vert="eaVert"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2022/12/4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4404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2022/12/4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9"/>
            <a:ext cx="7886700" cy="4169228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3789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A232-E3A6-49F1-8394-84778C592AD1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C6A4-9830-4DAC-9ACA-E539836C2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057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1"/>
            <a:ext cx="6858000" cy="1241822"/>
          </a:xfrm>
        </p:spPr>
        <p:txBody>
          <a:bodyPr lIns="68556" tIns="34289" rIns="68556" bIns="34289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56" tIns="34289" rIns="68556" bIns="34289">
            <a:normAutofit/>
          </a:bodyPr>
          <a:lstStyle>
            <a:lvl1pPr marL="0" indent="0" algn="ctr">
              <a:buNone/>
              <a:defRPr sz="1400"/>
            </a:lvl1pPr>
            <a:lvl2pPr marL="342749" indent="0" algn="ctr">
              <a:buNone/>
              <a:defRPr sz="1500"/>
            </a:lvl2pPr>
            <a:lvl3pPr marL="685511" indent="0" algn="ctr">
              <a:buNone/>
              <a:defRPr sz="1400"/>
            </a:lvl3pPr>
            <a:lvl4pPr marL="1028267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85" indent="0" algn="ctr">
              <a:buNone/>
              <a:defRPr sz="1200"/>
            </a:lvl6pPr>
            <a:lvl7pPr marL="2056532" indent="0" algn="ctr">
              <a:buNone/>
              <a:defRPr sz="1200"/>
            </a:lvl7pPr>
            <a:lvl8pPr marL="2399280" indent="0" algn="ctr">
              <a:buNone/>
              <a:defRPr sz="1200"/>
            </a:lvl8pPr>
            <a:lvl9pPr marL="2742029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11"/>
            <a:fld id="{D997B5FA-0921-464F-AAE1-844C04324D75}" type="datetimeFigureOut">
              <a:rPr lang="zh-CN" altLang="en-US" sz="1400" smtClean="0">
                <a:solidFill>
                  <a:srgbClr val="000000"/>
                </a:solidFill>
              </a:rPr>
              <a:pPr defTabSz="685511"/>
              <a:t>2022/12/4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11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11"/>
            <a:fld id="{565CE74E-AB26-4998-AD42-012C4C1AD076}" type="slidenum">
              <a:rPr lang="zh-CN" altLang="en-US" sz="1400" smtClean="0">
                <a:solidFill>
                  <a:srgbClr val="000000"/>
                </a:solidFill>
              </a:rPr>
              <a:pPr defTabSz="685511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3002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56" tIns="34289" rIns="68556" bIns="34289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11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511"/>
              <a:t>2022/12/4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11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11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511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409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11"/>
            <a:fld id="{20DD7636-5BE1-44BC-BB5F-15739D9E18E1}" type="datetimeFigureOut">
              <a:rPr lang="zh-CN" altLang="en-US" sz="1400" smtClean="0">
                <a:solidFill>
                  <a:srgbClr val="000000"/>
                </a:solidFill>
              </a:rPr>
              <a:pPr defTabSz="685511"/>
              <a:t>2022/12/4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11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11"/>
            <a:fld id="{E87C0E1D-24C4-406F-9615-DBDA8D2D1F93}" type="slidenum">
              <a:rPr lang="zh-CN" altLang="en-US" sz="1400" smtClean="0">
                <a:solidFill>
                  <a:srgbClr val="000000"/>
                </a:solidFill>
              </a:rPr>
              <a:pPr defTabSz="685511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4"/>
            <a:ext cx="7886700" cy="1862336"/>
          </a:xfrm>
        </p:spPr>
        <p:txBody>
          <a:bodyPr lIns="68556" tIns="34289" rIns="68556" bIns="34289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6439688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11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511"/>
              <a:t>2022/12/4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11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11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511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2619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56" tIns="34289" rIns="68556" bIns="34289" anchor="b"/>
          <a:lstStyle>
            <a:lvl1pPr marL="0" indent="0">
              <a:buNone/>
              <a:defRPr sz="1800" b="1"/>
            </a:lvl1pPr>
            <a:lvl2pPr marL="342749" indent="0">
              <a:buNone/>
              <a:defRPr sz="1500" b="1"/>
            </a:lvl2pPr>
            <a:lvl3pPr marL="685511" indent="0">
              <a:buNone/>
              <a:defRPr sz="1400" b="1"/>
            </a:lvl3pPr>
            <a:lvl4pPr marL="1028267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85" indent="0">
              <a:buNone/>
              <a:defRPr sz="1200" b="1"/>
            </a:lvl6pPr>
            <a:lvl7pPr marL="2056532" indent="0">
              <a:buNone/>
              <a:defRPr sz="1200" b="1"/>
            </a:lvl7pPr>
            <a:lvl8pPr marL="2399280" indent="0">
              <a:buNone/>
              <a:defRPr sz="1200" b="1"/>
            </a:lvl8pPr>
            <a:lvl9pPr marL="2742029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24"/>
            <a:ext cx="3868340" cy="2680541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308721"/>
            <a:ext cx="3887391" cy="617934"/>
          </a:xfrm>
        </p:spPr>
        <p:txBody>
          <a:bodyPr lIns="68556" tIns="34289" rIns="68556" bIns="34289" anchor="b"/>
          <a:lstStyle>
            <a:lvl1pPr marL="0" indent="0">
              <a:buNone/>
              <a:defRPr sz="1800" b="1"/>
            </a:lvl1pPr>
            <a:lvl2pPr marL="342749" indent="0">
              <a:buNone/>
              <a:defRPr sz="1500" b="1"/>
            </a:lvl2pPr>
            <a:lvl3pPr marL="685511" indent="0">
              <a:buNone/>
              <a:defRPr sz="1400" b="1"/>
            </a:lvl3pPr>
            <a:lvl4pPr marL="1028267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85" indent="0">
              <a:buNone/>
              <a:defRPr sz="1200" b="1"/>
            </a:lvl6pPr>
            <a:lvl7pPr marL="2056532" indent="0">
              <a:buNone/>
              <a:defRPr sz="1200" b="1"/>
            </a:lvl7pPr>
            <a:lvl8pPr marL="2399280" indent="0">
              <a:buNone/>
              <a:defRPr sz="1200" b="1"/>
            </a:lvl8pPr>
            <a:lvl9pPr marL="2742029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961724"/>
            <a:ext cx="3887391" cy="2680541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11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511"/>
              <a:t>2022/12/4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11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11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511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6525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1"/>
            <a:ext cx="4286250" cy="1036838"/>
          </a:xfrm>
        </p:spPr>
        <p:txBody>
          <a:bodyPr lIns="68556" tIns="34289" rIns="68556" bIns="34289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11"/>
            <a:fld id="{20DD7636-5BE1-44BC-BB5F-15739D9E18E1}" type="datetimeFigureOut">
              <a:rPr lang="zh-CN" altLang="en-US" sz="1400" smtClean="0">
                <a:solidFill>
                  <a:srgbClr val="000000"/>
                </a:solidFill>
              </a:rPr>
              <a:pPr defTabSz="685511"/>
              <a:t>2022/12/4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11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11"/>
            <a:fld id="{E87C0E1D-24C4-406F-9615-DBDA8D2D1F93}" type="slidenum">
              <a:rPr lang="zh-CN" altLang="en-US" sz="1400" smtClean="0">
                <a:solidFill>
                  <a:srgbClr val="000000"/>
                </a:solidFill>
              </a:rPr>
              <a:pPr defTabSz="685511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18"/>
            <a:ext cx="4286250" cy="889453"/>
          </a:xfrm>
        </p:spPr>
        <p:txBody>
          <a:bodyPr lIns="68556" tIns="34289" rIns="68556" bIns="34289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6309631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11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511"/>
              <a:t>2022/12/4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11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11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511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9467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65" y="535272"/>
            <a:ext cx="3511241" cy="1071121"/>
          </a:xfrm>
        </p:spPr>
        <p:txBody>
          <a:bodyPr lIns="68556" tIns="34289" rIns="68556" bIns="34289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56" tIns="34289" rIns="68556" bIns="34289"/>
          <a:lstStyle>
            <a:lvl1pPr marL="0" indent="0">
              <a:buNone/>
              <a:defRPr sz="2400"/>
            </a:lvl1pPr>
            <a:lvl2pPr marL="342749" indent="0">
              <a:buNone/>
              <a:defRPr sz="2100"/>
            </a:lvl2pPr>
            <a:lvl3pPr marL="685511" indent="0">
              <a:buNone/>
              <a:defRPr sz="1800"/>
            </a:lvl3pPr>
            <a:lvl4pPr marL="1028267" indent="0">
              <a:buNone/>
              <a:defRPr sz="1500"/>
            </a:lvl4pPr>
            <a:lvl5pPr marL="1371022" indent="0">
              <a:buNone/>
              <a:defRPr sz="1500"/>
            </a:lvl5pPr>
            <a:lvl6pPr marL="1713785" indent="0">
              <a:buNone/>
              <a:defRPr sz="1500"/>
            </a:lvl6pPr>
            <a:lvl7pPr marL="2056532" indent="0">
              <a:buNone/>
              <a:defRPr sz="1500"/>
            </a:lvl7pPr>
            <a:lvl8pPr marL="2399280" indent="0">
              <a:buNone/>
              <a:defRPr sz="1500"/>
            </a:lvl8pPr>
            <a:lvl9pPr marL="2742029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65" y="1735406"/>
            <a:ext cx="3511241" cy="2858691"/>
          </a:xfrm>
        </p:spPr>
        <p:txBody>
          <a:bodyPr lIns="68556" tIns="34289" rIns="68556" bIns="34289">
            <a:normAutofit/>
          </a:bodyPr>
          <a:lstStyle>
            <a:lvl1pPr marL="0" indent="0">
              <a:buNone/>
              <a:defRPr sz="1400"/>
            </a:lvl1pPr>
            <a:lvl2pPr marL="342749" indent="0">
              <a:buNone/>
              <a:defRPr sz="1100"/>
            </a:lvl2pPr>
            <a:lvl3pPr marL="685511" indent="0">
              <a:buNone/>
              <a:defRPr sz="900"/>
            </a:lvl3pPr>
            <a:lvl4pPr marL="1028267" indent="0">
              <a:buNone/>
              <a:defRPr sz="800"/>
            </a:lvl4pPr>
            <a:lvl5pPr marL="1371022" indent="0">
              <a:buNone/>
              <a:defRPr sz="800"/>
            </a:lvl5pPr>
            <a:lvl6pPr marL="1713785" indent="0">
              <a:buNone/>
              <a:defRPr sz="800"/>
            </a:lvl6pPr>
            <a:lvl7pPr marL="2056532" indent="0">
              <a:buNone/>
              <a:defRPr sz="800"/>
            </a:lvl7pPr>
            <a:lvl8pPr marL="2399280" indent="0">
              <a:buNone/>
              <a:defRPr sz="800"/>
            </a:lvl8pPr>
            <a:lvl9pPr marL="2742029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11"/>
            <a:fld id="{9EFD9D74-47D9-4702-A33C-335B63B48DBF}" type="datetimeFigureOut">
              <a:rPr lang="zh-CN" altLang="en-US" sz="1400" smtClean="0">
                <a:solidFill>
                  <a:srgbClr val="000000"/>
                </a:solidFill>
              </a:rPr>
              <a:pPr defTabSz="685511"/>
              <a:t>2022/12/4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11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11"/>
            <a:fld id="{FABC47A4-756D-490B-A52F-7D9E2C9FC05F}" type="slidenum">
              <a:rPr lang="zh-CN" altLang="en-US" sz="1400" smtClean="0">
                <a:solidFill>
                  <a:srgbClr val="000000"/>
                </a:solidFill>
              </a:rPr>
              <a:pPr defTabSz="685511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815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5" y="273861"/>
            <a:ext cx="681676" cy="4358879"/>
          </a:xfrm>
        </p:spPr>
        <p:txBody>
          <a:bodyPr vert="eaVert" lIns="68556" tIns="34289" rIns="68556" bIns="34289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61"/>
            <a:ext cx="7084832" cy="4358879"/>
          </a:xfrm>
        </p:spPr>
        <p:txBody>
          <a:bodyPr vert="eaVert"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11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511"/>
              <a:t>2022/12/4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11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11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511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4062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11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511"/>
              <a:t>2022/12/4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11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11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511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9"/>
            <a:ext cx="7886700" cy="4169228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59870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A232-E3A6-49F1-8394-84778C592AD1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C6A4-9830-4DAC-9ACA-E539836C2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1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4A232-E3A6-49F1-8394-84778C592AD1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6C6A4-9830-4DAC-9ACA-E539836C2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9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033" descr="PPT素材-0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" y="1599"/>
            <a:ext cx="9140825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13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/>
  <p:txStyles>
    <p:titleStyle>
      <a:lvl1pPr algn="ctr" defTabSz="912485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4400" kern="1200">
          <a:solidFill>
            <a:schemeClr val="tx2"/>
          </a:solidFill>
          <a:latin typeface="+mj-lt"/>
          <a:ea typeface="SimSun" pitchFamily="2" charset="-122"/>
          <a:cs typeface="+mj-cs"/>
        </a:defRPr>
      </a:lvl1pPr>
      <a:lvl2pPr algn="ctr" defTabSz="912485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2pPr>
      <a:lvl3pPr algn="ctr" defTabSz="912485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3pPr>
      <a:lvl4pPr algn="ctr" defTabSz="912485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4pPr>
      <a:lvl5pPr algn="ctr" defTabSz="912485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5pPr>
      <a:lvl6pPr marL="457035" algn="ctr" defTabSz="912485" rtl="0" fontAlgn="base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6pPr>
      <a:lvl7pPr marL="914072" algn="ctr" defTabSz="912485" rtl="0" fontAlgn="base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7pPr>
      <a:lvl8pPr marL="1371110" algn="ctr" defTabSz="912485" rtl="0" fontAlgn="base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8pPr>
      <a:lvl9pPr marL="1828148" algn="ctr" defTabSz="912485" rtl="0" fontAlgn="base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9pPr>
    </p:titleStyle>
    <p:bodyStyle>
      <a:lvl1pPr marL="341192" indent="-341192" algn="l" defTabSz="912485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741099" lvl="1" indent="-285649" algn="l" defTabSz="912485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1006" lvl="2" indent="-226934" algn="l" defTabSz="912485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598041" lvl="3" indent="-228520" algn="l" defTabSz="912485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3489" lvl="4" indent="-226934" algn="l" defTabSz="912485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1530688" lvl="5" indent="-139148" algn="l" defTabSz="91338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08992" lvl="6" indent="-139148" algn="l" defTabSz="91338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087295" lvl="7" indent="-139148" algn="l" defTabSz="91338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365615" lvl="8" indent="-139148" algn="l" defTabSz="91338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55661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78309" lvl="1" indent="0" algn="l" defTabSz="55661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56618" lvl="2" indent="0" algn="l" defTabSz="55661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834923" lvl="3" indent="0" algn="l" defTabSz="55661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113228" lvl="4" indent="0" algn="l" defTabSz="55661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91540" lvl="5" indent="0" algn="l" defTabSz="55661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69842" lvl="6" indent="0" algn="l" defTabSz="55661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48147" lvl="7" indent="0" algn="l" defTabSz="55661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226456" lvl="8" indent="0" algn="l" defTabSz="55661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07"/>
            <a:ext cx="3547586" cy="114646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201851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33" descr="PPT素材-0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" y="1599"/>
            <a:ext cx="9140825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334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/>
  <p:txStyles>
    <p:titleStyle>
      <a:lvl1pPr algn="ctr" defTabSz="912485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4400" kern="1200">
          <a:solidFill>
            <a:schemeClr val="tx2"/>
          </a:solidFill>
          <a:latin typeface="+mj-lt"/>
          <a:ea typeface="SimSun" pitchFamily="2" charset="-122"/>
          <a:cs typeface="+mj-cs"/>
        </a:defRPr>
      </a:lvl1pPr>
      <a:lvl2pPr algn="ctr" defTabSz="912485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2pPr>
      <a:lvl3pPr algn="ctr" defTabSz="912485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3pPr>
      <a:lvl4pPr algn="ctr" defTabSz="912485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4pPr>
      <a:lvl5pPr algn="ctr" defTabSz="912485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5pPr>
      <a:lvl6pPr marL="457035" algn="ctr" defTabSz="912485" rtl="0" fontAlgn="base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6pPr>
      <a:lvl7pPr marL="914072" algn="ctr" defTabSz="912485" rtl="0" fontAlgn="base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7pPr>
      <a:lvl8pPr marL="1371110" algn="ctr" defTabSz="912485" rtl="0" fontAlgn="base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8pPr>
      <a:lvl9pPr marL="1828148" algn="ctr" defTabSz="912485" rtl="0" fontAlgn="base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9pPr>
    </p:titleStyle>
    <p:bodyStyle>
      <a:lvl1pPr marL="341192" indent="-341192" algn="l" defTabSz="912485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741099" lvl="1" indent="-285649" algn="l" defTabSz="912485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1006" lvl="2" indent="-226934" algn="l" defTabSz="912485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598041" lvl="3" indent="-228520" algn="l" defTabSz="912485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3489" lvl="4" indent="-226934" algn="l" defTabSz="912485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1530937" lvl="5" indent="-139172" algn="l" defTabSz="91353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09286" lvl="6" indent="-139172" algn="l" defTabSz="91353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087635" lvl="7" indent="-139172" algn="l" defTabSz="91353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365999" lvl="8" indent="-139172" algn="l" defTabSz="91353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55670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78354" lvl="1" indent="0" algn="l" defTabSz="55670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56708" lvl="2" indent="0" algn="l" defTabSz="55670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835059" lvl="3" indent="0" algn="l" defTabSz="55670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113410" lvl="4" indent="0" algn="l" defTabSz="55670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91765" lvl="5" indent="0" algn="l" defTabSz="55670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70114" lvl="6" indent="0" algn="l" defTabSz="55670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48465" lvl="7" indent="0" algn="l" defTabSz="55670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226819" lvl="8" indent="0" algn="l" defTabSz="55670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9" y="862"/>
            <a:ext cx="9142269" cy="514177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6756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sldNum="0" hdr="0"/>
  <p:txStyles>
    <p:titleStyle>
      <a:lvl1pPr marL="0" lvl="0" indent="0" algn="ctr" defTabSz="81641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5767" lvl="0" indent="-305767" algn="l" defTabSz="81641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3360" lvl="1" indent="-255671" algn="l" defTabSz="81641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0261" lvl="2" indent="-203849" algn="l" defTabSz="81641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28643" lvl="3" indent="-204538" algn="l" defTabSz="81641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6331" lvl="4" indent="-203849" algn="l" defTabSz="81641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68179" lvl="5" indent="-124380" algn="l" defTabSz="81641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6938" lvl="6" indent="-124380" algn="l" defTabSz="81641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5697" lvl="7" indent="-124380" algn="l" defTabSz="81641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4456" lvl="8" indent="-124380" algn="l" defTabSz="81641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752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8760" lvl="1" indent="0" algn="l" defTabSz="49752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7520" lvl="2" indent="0" algn="l" defTabSz="49752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6281" lvl="3" indent="0" algn="l" defTabSz="49752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5040" lvl="4" indent="0" algn="l" defTabSz="49752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3800" lvl="5" indent="0" algn="l" defTabSz="49752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2558" lvl="6" indent="0" algn="l" defTabSz="49752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1319" lvl="7" indent="0" algn="l" defTabSz="49752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0077" lvl="8" indent="0" algn="l" defTabSz="49752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6" y="862"/>
            <a:ext cx="9142269" cy="514177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05845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hf sldNum="0" hdr="0"/>
  <p:txStyles>
    <p:titleStyle>
      <a:lvl1pPr marL="0" lvl="0" indent="0" algn="ctr" defTabSz="81657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5827" lvl="0" indent="-305827" algn="l" defTabSz="8165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3489" lvl="1" indent="-255720" algn="l" defTabSz="8165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0459" lvl="2" indent="-203885" algn="l" defTabSz="8165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28920" lvl="3" indent="-204576" algn="l" defTabSz="8165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6689" lvl="4" indent="-203885" algn="l" defTabSz="8165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68445" lvl="5" indent="-124404" algn="l" defTabSz="8165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7254" lvl="6" indent="-124404" algn="l" defTabSz="8165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6062" lvl="7" indent="-124404" algn="l" defTabSz="8165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4870" lvl="8" indent="-124404" algn="l" defTabSz="8165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761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8808" lvl="1" indent="0" algn="l" defTabSz="49761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7616" lvl="2" indent="0" algn="l" defTabSz="49761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6425" lvl="3" indent="0" algn="l" defTabSz="49761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5233" lvl="4" indent="0" algn="l" defTabSz="49761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4041" lvl="5" indent="0" algn="l" defTabSz="49761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2849" lvl="6" indent="0" algn="l" defTabSz="49761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1658" lvl="7" indent="0" algn="l" defTabSz="49761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0466" lvl="8" indent="0" algn="l" defTabSz="49761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22"/>
            <a:ext cx="3547586" cy="1165703"/>
          </a:xfrm>
          <a:prstGeom prst="rect">
            <a:avLst/>
          </a:prstGeom>
          <a:noFill/>
        </p:spPr>
        <p:txBody>
          <a:bodyPr wrap="square" lIns="68556" tIns="34289" rIns="68556" bIns="34289" rtlCol="0" anchor="t">
            <a:spAutoFit/>
          </a:bodyPr>
          <a:lstStyle/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839200" y="4993274"/>
            <a:ext cx="457200" cy="173121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 algn="ctr" defTabSz="914063"/>
            <a:r>
              <a:rPr lang="en-US" sz="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345171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</p:sldLayoutIdLst>
  <p:txStyles>
    <p:titleStyle>
      <a:lvl1pPr algn="l" defTabSz="68552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6" indent="-171386" algn="l" defTabSz="68552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5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13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70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2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9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62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26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9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2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2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6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7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83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4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9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11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11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22"/>
            <a:ext cx="3547586" cy="1146466"/>
          </a:xfrm>
          <a:prstGeom prst="rect">
            <a:avLst/>
          </a:prstGeom>
          <a:noFill/>
        </p:spPr>
        <p:txBody>
          <a:bodyPr wrap="square" lIns="68556" tIns="34289" rIns="68556" bIns="34289" rtlCol="0" anchor="t">
            <a:spAutoFit/>
          </a:bodyPr>
          <a:lstStyle/>
          <a:p>
            <a:pPr defTabSz="685511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511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511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511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511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839200" y="4993274"/>
            <a:ext cx="457200" cy="169251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 algn="ctr" defTabSz="914040"/>
            <a:r>
              <a:rPr lang="en-US" sz="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68604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</p:sldLayoutIdLst>
  <p:txStyles>
    <p:titleStyle>
      <a:lvl1pPr algn="l" defTabSz="68551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2" indent="-171382" algn="l" defTabSz="68551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45" indent="-171382" algn="l" defTabSz="6855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92" indent="-171382" algn="l" defTabSz="6855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0" indent="-171382" algn="l" defTabSz="6855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389" indent="-171382" algn="l" defTabSz="6855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1" indent="-171382" algn="l" defTabSz="6855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7" indent="-171382" algn="l" defTabSz="6855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2" indent="-171382" algn="l" defTabSz="6855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25" indent="-171382" algn="l" defTabSz="6855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5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49" algn="l" defTabSz="6855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1" algn="l" defTabSz="6855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7" algn="l" defTabSz="6855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85" algn="l" defTabSz="6855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32" algn="l" defTabSz="6855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0" algn="l" defTabSz="6855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29" algn="l" defTabSz="6855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" y="3357"/>
            <a:ext cx="9132071" cy="51367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9095" y="957756"/>
            <a:ext cx="6145815" cy="34203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7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7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365654" y="2952268"/>
            <a:ext cx="6412697" cy="2117078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41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4041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4041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452" y="615047"/>
            <a:ext cx="980172" cy="100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2231552" y="3675250"/>
            <a:ext cx="4552818" cy="691554"/>
          </a:xfrm>
          <a:prstGeom prst="rect">
            <a:avLst/>
          </a:prstGeom>
          <a:noFill/>
        </p:spPr>
        <p:txBody>
          <a:bodyPr wrap="none" lIns="68406" tIns="34204" rIns="68406" bIns="34204">
            <a:spAutoFit/>
          </a:bodyPr>
          <a:lstStyle/>
          <a:p>
            <a:pPr algn="ctr">
              <a:defRPr/>
            </a:pPr>
            <a:r>
              <a:rPr lang="en-US" sz="4045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4045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卡通儿童与收音机素材矢量图片(图片ID:954126)_-儿童幼儿-矢量人物-矢量素材_ 素材宝scbao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600" y="-476250"/>
            <a:ext cx="10160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05000" y="133350"/>
            <a:ext cx="5410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5" rIns="91407" bIns="45705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072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dirty="0" err="1">
                <a:solidFill>
                  <a:srgbClr val="006600"/>
                </a:solidFill>
                <a:latin typeface="Arial-Rounded" pitchFamily="34" charset="0"/>
                <a:ea typeface="字魂59号-创粗黑"/>
                <a:cs typeface="字魂59号-创粗黑"/>
              </a:rPr>
              <a:t>Khởi</a:t>
            </a:r>
            <a:r>
              <a:rPr lang="en-US" altLang="en-US" sz="6000" dirty="0">
                <a:solidFill>
                  <a:srgbClr val="006600"/>
                </a:solidFill>
                <a:latin typeface="Arial-Rounded" pitchFamily="34" charset="0"/>
                <a:ea typeface="字魂59号-创粗黑"/>
                <a:cs typeface="字魂59号-创粗黑"/>
              </a:rPr>
              <a:t> </a:t>
            </a:r>
            <a:r>
              <a:rPr lang="vi-VN" altLang="en-US" sz="6000" dirty="0">
                <a:solidFill>
                  <a:srgbClr val="006600"/>
                </a:solidFill>
                <a:latin typeface="Arial-Rounded" pitchFamily="34" charset="0"/>
                <a:ea typeface="字魂59号-创粗黑"/>
                <a:cs typeface="字魂59号-创粗黑"/>
              </a:rPr>
              <a:t>động</a:t>
            </a:r>
            <a:endParaRPr lang="en-US" altLang="en-US" sz="6000" dirty="0">
              <a:solidFill>
                <a:srgbClr val="006600"/>
              </a:solidFill>
              <a:latin typeface="Arial-Rounded" pitchFamily="34" charset="0"/>
              <a:ea typeface="字魂59号-创粗黑"/>
              <a:cs typeface="字魂59号-创粗黑"/>
            </a:endParaRPr>
          </a:p>
        </p:txBody>
      </p:sp>
    </p:spTree>
    <p:extLst>
      <p:ext uri="{BB962C8B-B14F-4D97-AF65-F5344CB8AC3E}">
        <p14:creationId xmlns:p14="http://schemas.microsoft.com/office/powerpoint/2010/main" val="2419769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图片 10244" descr="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-3164"/>
            <a:ext cx="55499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图片 10245" descr="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9" y="683248"/>
            <a:ext cx="3494871" cy="425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0199" y="1962150"/>
            <a:ext cx="3246449" cy="235077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393" tIns="45702" rIns="91393" bIns="45702" anchor="ctr"/>
          <a:lstStyle/>
          <a:p>
            <a:pPr algn="ctr" defTabSz="914072">
              <a:lnSpc>
                <a:spcPct val="130000"/>
              </a:lnSpc>
              <a:defRPr/>
            </a:pP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</a:p>
          <a:p>
            <a:pPr algn="ctr" defTabSz="914072">
              <a:lnSpc>
                <a:spcPct val="130000"/>
              </a:lnSpc>
              <a:defRPr/>
            </a:pP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đơn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tham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lạc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thao</a:t>
            </a:r>
            <a:endParaRPr lang="vi-VN" sz="36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1200150"/>
            <a:ext cx="2866490" cy="1052596"/>
          </a:xfrm>
          <a:prstGeom prst="rect">
            <a:avLst/>
          </a:prstGeom>
        </p:spPr>
        <p:txBody>
          <a:bodyPr wrap="none" lIns="91407" tIns="45705" rIns="91407" bIns="45705">
            <a:spAutoFit/>
          </a:bodyPr>
          <a:lstStyle/>
          <a:p>
            <a:pPr algn="ctr" defTabSz="1218521">
              <a:lnSpc>
                <a:spcPct val="130000"/>
              </a:lnSpc>
              <a:defRPr/>
            </a:pPr>
            <a:r>
              <a:rPr lang="en-US" sz="4800" b="1" u="sng" dirty="0" err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4800" b="1" u="sng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u="sng" dirty="0" err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lang="en-US" sz="4800" b="1" u="sng" dirty="0">
              <a:solidFill>
                <a:srgbClr val="FFFFFF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060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8600" y="2724150"/>
            <a:ext cx="8763000" cy="230587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99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25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</a:t>
            </a:r>
            <a:r>
              <a:rPr lang="en-US" sz="25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ý:</a:t>
            </a:r>
          </a:p>
          <a:p>
            <a:pPr>
              <a:lnSpc>
                <a:spcPct val="120000"/>
              </a:lnSpc>
            </a:pPr>
            <a:r>
              <a:rPr lang="vi-VN" sz="25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a) Đó là câu lạc bộ thể thao của trường em.</a:t>
            </a:r>
          </a:p>
          <a:p>
            <a:pPr>
              <a:lnSpc>
                <a:spcPct val="120000"/>
              </a:lnSpc>
            </a:pPr>
            <a:r>
              <a:rPr lang="vi-VN" sz="25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b) Câu lạc bộ có những môn thể thao như: bóng bàn, cầu lông, đá cầu, bóng rổ</a:t>
            </a:r>
            <a:r>
              <a:rPr lang="en-US" sz="25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,..</a:t>
            </a:r>
            <a:r>
              <a:rPr lang="vi-VN" sz="25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vi-VN" sz="25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c) Em muốn chơi bóng rổ.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637764"/>
            <a:ext cx="8756069" cy="52058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defTabSz="914310">
              <a:lnSpc>
                <a:spcPct val="120000"/>
              </a:lnSpc>
            </a:pPr>
            <a:r>
              <a:rPr lang="en-US" sz="2500" b="1" dirty="0">
                <a:solidFill>
                  <a:srgbClr val="008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vi-VN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 nói về một câu lạc bộ thể thao mà em biết: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9166401-440B-4674-B2FB-71F70D1F8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80" b="95050" l="3170" r="100000">
                        <a14:foregroundMark x1="36311" y1="60396" x2="64265" y2="56436"/>
                        <a14:foregroundMark x1="35447" y1="66337" x2="35735" y2="78218"/>
                        <a14:foregroundMark x1="66282" y1="66337" x2="70893" y2="77228"/>
                        <a14:foregroundMark x1="81844" y1="25743" x2="88184" y2="25743"/>
                        <a14:foregroundMark x1="87032" y1="21782" x2="80980" y2="68317"/>
                        <a14:foregroundMark x1="83573" y1="2970" x2="83285" y2="68317"/>
                        <a14:foregroundMark x1="36599" y1="54455" x2="82709" y2="67327"/>
                        <a14:foregroundMark x1="35735" y1="77228" x2="3170" y2="95050"/>
                        <a14:foregroundMark x1="36023" y1="81188" x2="94813" y2="88119"/>
                        <a14:foregroundMark x1="88184" y1="42574" x2="97118" y2="88119"/>
                        <a14:foregroundMark x1="42075" y1="74257" x2="64265" y2="77228"/>
                        <a14:backgroundMark x1="35735" y1="20792" x2="95965" y2="28713"/>
                        <a14:backgroundMark x1="97118" y1="25743" x2="97118" y2="66337"/>
                        <a14:backgroundMark x1="23343" y1="16832" x2="20173" y2="66337"/>
                        <a14:backgroundMark x1="39769" y1="39604" x2="75504" y2="52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-58810"/>
            <a:ext cx="1524000" cy="44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EE5F5E-4F43-48EF-9C0D-E7E9B1D7C198}"/>
              </a:ext>
            </a:extLst>
          </p:cNvPr>
          <p:cNvSpPr/>
          <p:nvPr/>
        </p:nvSpPr>
        <p:spPr>
          <a:xfrm>
            <a:off x="639955" y="1093947"/>
            <a:ext cx="8278041" cy="520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10">
              <a:lnSpc>
                <a:spcPct val="120000"/>
              </a:lnSpc>
            </a:pPr>
            <a:r>
              <a:rPr lang="vi-VN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a) Đó là câu lạc bộ của trường hay của </a:t>
            </a:r>
            <a:r>
              <a:rPr lang="en-US" sz="25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địa</a:t>
            </a:r>
            <a:r>
              <a:rPr lang="en-US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vi-VN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C5D0F4-8116-4E04-AFA7-0ED3D2161F5C}"/>
              </a:ext>
            </a:extLst>
          </p:cNvPr>
          <p:cNvSpPr/>
          <p:nvPr/>
        </p:nvSpPr>
        <p:spPr>
          <a:xfrm>
            <a:off x="639955" y="1602852"/>
            <a:ext cx="6529352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10">
              <a:lnSpc>
                <a:spcPct val="120000"/>
              </a:lnSpc>
            </a:pPr>
            <a:r>
              <a:rPr lang="vi-VN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b) Câu lạc bộ đó có những môn thể thao nào?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C49EB5-3D66-41CD-A4BB-5BCA7F8DDD31}"/>
              </a:ext>
            </a:extLst>
          </p:cNvPr>
          <p:cNvSpPr/>
          <p:nvPr/>
        </p:nvSpPr>
        <p:spPr>
          <a:xfrm>
            <a:off x="630430" y="2127358"/>
            <a:ext cx="5222905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10">
              <a:lnSpc>
                <a:spcPct val="120000"/>
              </a:lnSpc>
            </a:pPr>
            <a:r>
              <a:rPr lang="vi-VN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c) Em muốn chơi môn thể thao nào?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7A71C3-D724-4210-B3D7-8202560562F2}"/>
              </a:ext>
            </a:extLst>
          </p:cNvPr>
          <p:cNvSpPr/>
          <p:nvPr/>
        </p:nvSpPr>
        <p:spPr>
          <a:xfrm>
            <a:off x="1874416" y="76978"/>
            <a:ext cx="5859297" cy="5858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072">
              <a:lnSpc>
                <a:spcPct val="130000"/>
              </a:lnSpc>
              <a:defRPr/>
            </a:pPr>
            <a:r>
              <a:rPr lang="en-US" sz="2800" dirty="0" err="1">
                <a:solidFill>
                  <a:srgbClr val="008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solidFill>
                  <a:srgbClr val="008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đơn</a:t>
            </a:r>
            <a:r>
              <a:rPr lang="en-US" sz="2800" dirty="0">
                <a:solidFill>
                  <a:srgbClr val="008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tham</a:t>
            </a:r>
            <a:r>
              <a:rPr lang="en-US" sz="2800" dirty="0">
                <a:solidFill>
                  <a:srgbClr val="008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2800" dirty="0">
                <a:solidFill>
                  <a:srgbClr val="008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solidFill>
                  <a:srgbClr val="008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lạc</a:t>
            </a:r>
            <a:r>
              <a:rPr lang="en-US" sz="2800" dirty="0">
                <a:solidFill>
                  <a:srgbClr val="008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2800" dirty="0">
                <a:solidFill>
                  <a:srgbClr val="008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800" dirty="0">
                <a:solidFill>
                  <a:srgbClr val="008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thao</a:t>
            </a:r>
            <a:endParaRPr lang="vi-VN" sz="2800" dirty="0">
              <a:solidFill>
                <a:srgbClr val="008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2" descr="Minions: Cute Animated Stickers | Line Sticker | Gif lindos, Emoticonos  animados, Gif de minions">
            <a:extLst>
              <a:ext uri="{FF2B5EF4-FFF2-40B4-BE49-F238E27FC236}">
                <a16:creationId xmlns:a16="http://schemas.microsoft.com/office/drawing/2014/main" id="{D86166A6-2DA8-4549-B44C-27BA195E4A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081" y="1346662"/>
            <a:ext cx="2079117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nions: Cute Animated Stickers | Line Sticker | Minion gif, Minions  animation, Cute gif">
            <a:extLst>
              <a:ext uri="{FF2B5EF4-FFF2-40B4-BE49-F238E27FC236}">
                <a16:creationId xmlns:a16="http://schemas.microsoft.com/office/drawing/2014/main" id="{E9A5CB0D-AE5A-42A2-BA4D-4CAE39980E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854" y="1626541"/>
            <a:ext cx="1529021" cy="172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07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3" grpId="0"/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4" y="57150"/>
            <a:ext cx="8839196" cy="89844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defTabSz="914310">
              <a:lnSpc>
                <a:spcPct val="110000"/>
              </a:lnSpc>
            </a:pPr>
            <a:r>
              <a:rPr lang="en-US" sz="2500" b="1" dirty="0">
                <a:solidFill>
                  <a:srgbClr val="008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vi-VN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Chép mẫu đơn dưới đây vào vở và điền các nội dung cần thiết vào chỗ trống: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FFD699-9AD4-4AEC-84E0-3C0CE00D1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693930"/>
            <a:ext cx="5257800" cy="437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2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图片 9220" descr="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66675"/>
            <a:ext cx="726122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9221"/>
          <p:cNvSpPr txBox="1"/>
          <p:nvPr/>
        </p:nvSpPr>
        <p:spPr>
          <a:xfrm rot="21267193">
            <a:off x="3128522" y="846403"/>
            <a:ext cx="2226516" cy="1773977"/>
          </a:xfrm>
          <a:prstGeom prst="rect">
            <a:avLst/>
          </a:prstGeom>
          <a:noFill/>
          <a:ln w="9525">
            <a:noFill/>
          </a:ln>
        </p:spPr>
        <p:txBody>
          <a:bodyPr wrap="square" lIns="49732" tIns="24864" rIns="49732" bIns="24864">
            <a:spAutoFit/>
          </a:bodyPr>
          <a:lstStyle/>
          <a:p>
            <a:pPr algn="ctr" defTabSz="816081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ctr" defTabSz="816081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(5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zh-CN" altLang="en-US" sz="32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935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85" y="148220"/>
            <a:ext cx="8162895" cy="490136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7" name="图片 3096" descr="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997" y="238691"/>
            <a:ext cx="4767961" cy="47204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2769" y1="77324" x2="43526" y2="84014"/>
                        <a14:foregroundMark x1="53788" y1="79633" x2="56198" y2="84488"/>
                        <a14:foregroundMark x1="43802" y1="26347" x2="42493" y2="39254"/>
                        <a14:foregroundMark x1="54821" y1="28182" x2="52135" y2="40853"/>
                        <a14:foregroundMark x1="40634" y1="21018" x2="43320" y2="35346"/>
                        <a14:foregroundMark x1="52686" y1="22143" x2="56680" y2="35583"/>
                        <a14:foregroundMark x1="39256" y1="28656" x2="39807" y2="34399"/>
                        <a14:foregroundMark x1="25000" y1="44819" x2="38154" y2="49438"/>
                        <a14:foregroundMark x1="42769" y1="81528" x2="38705" y2="84725"/>
                        <a14:foregroundMark x1="45730" y1="17525" x2="53512" y2="812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834" y="3"/>
            <a:ext cx="4668580" cy="54305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96878" y="1581150"/>
            <a:ext cx="3082205" cy="1938988"/>
          </a:xfrm>
          <a:prstGeom prst="rect">
            <a:avLst/>
          </a:prstGeom>
        </p:spPr>
        <p:txBody>
          <a:bodyPr wrap="square" lIns="91414" tIns="45710" rIns="91414" bIns="45710">
            <a:spAutoFit/>
          </a:bodyPr>
          <a:lstStyle/>
          <a:p>
            <a:pPr algn="ctr" defTabSz="914072"/>
            <a:r>
              <a:rPr lang="en-US" altLang="zh-CN" sz="6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Chia </a:t>
            </a:r>
            <a:r>
              <a:rPr lang="en-US" altLang="zh-CN" sz="6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sẻ</a:t>
            </a:r>
            <a:r>
              <a:rPr lang="en-US" altLang="zh-CN" sz="6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</a:p>
          <a:p>
            <a:pPr algn="ctr" defTabSz="914072"/>
            <a:r>
              <a:rPr lang="en-US" altLang="zh-CN" sz="6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trước</a:t>
            </a:r>
            <a:r>
              <a:rPr lang="en-US" altLang="zh-CN" sz="6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lớp</a:t>
            </a:r>
            <a:r>
              <a:rPr lang="en-US" altLang="zh-CN" sz="6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  <a:endParaRPr lang="zh-CN" altLang="en-US" sz="6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5488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54" y="-766494"/>
            <a:ext cx="5217746" cy="3733800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88C024A3-7B6C-48F8-920A-ACE2F37BC2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1" y="231014"/>
            <a:ext cx="5105400" cy="5105400"/>
          </a:xfrm>
          <a:prstGeom prst="rect">
            <a:avLst/>
          </a:prstGeom>
        </p:spPr>
      </p:pic>
      <p:sp>
        <p:nvSpPr>
          <p:cNvPr id="7" name="文本框 12">
            <a:extLst>
              <a:ext uri="{FF2B5EF4-FFF2-40B4-BE49-F238E27FC236}">
                <a16:creationId xmlns:a16="http://schemas.microsoft.com/office/drawing/2014/main" id="{280E0337-0763-4611-8687-43DD667EC7F9}"/>
              </a:ext>
            </a:extLst>
          </p:cNvPr>
          <p:cNvSpPr txBox="1"/>
          <p:nvPr/>
        </p:nvSpPr>
        <p:spPr>
          <a:xfrm rot="21333005">
            <a:off x="215540" y="1028177"/>
            <a:ext cx="4634279" cy="974181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 defTabSz="914072">
              <a:lnSpc>
                <a:spcPct val="120000"/>
              </a:lnSpc>
            </a:pPr>
            <a:r>
              <a:rPr lang="en-US" altLang="zh-CN" sz="4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zh-CN" sz="4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4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altLang="zh-CN" sz="4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altLang="zh-CN" sz="4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zh-CN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图片 5">
            <a:extLst>
              <a:ext uri="{FF2B5EF4-FFF2-40B4-BE49-F238E27FC236}">
                <a16:creationId xmlns:a16="http://schemas.microsoft.com/office/drawing/2014/main" id="{844F8271-2CB8-4342-9AB7-EA26C95D23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084" y="3061946"/>
            <a:ext cx="1937521" cy="186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4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" y="3447"/>
            <a:ext cx="9129292" cy="513574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27" y="610948"/>
            <a:ext cx="8712279" cy="86445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620" y="265405"/>
            <a:ext cx="1681894" cy="5601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4228" y="226628"/>
            <a:ext cx="1884344" cy="8737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21633" y="2984170"/>
            <a:ext cx="8045873" cy="12507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2" tIns="45718" rIns="91432" bIns="45718"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CHÀO TẠM BIỆT CÁC EM!</a:t>
            </a:r>
          </a:p>
        </p:txBody>
      </p:sp>
    </p:spTree>
    <p:extLst>
      <p:ext uri="{BB962C8B-B14F-4D97-AF65-F5344CB8AC3E}">
        <p14:creationId xmlns:p14="http://schemas.microsoft.com/office/powerpoint/2010/main" val="3397217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205</Words>
  <Application>Microsoft Office PowerPoint</Application>
  <PresentationFormat>On-screen Show (16:9)</PresentationFormat>
  <Paragraphs>33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宋体</vt:lpstr>
      <vt:lpstr>.VnAvant</vt:lpstr>
      <vt:lpstr>Arial</vt:lpstr>
      <vt:lpstr>Arial-Rounded</vt:lpstr>
      <vt:lpstr>Calibri</vt:lpstr>
      <vt:lpstr>HP001 4 hàng</vt:lpstr>
      <vt:lpstr>Times New Roman</vt:lpstr>
      <vt:lpstr>Office Theme</vt:lpstr>
      <vt:lpstr>1_默认设计模板</vt:lpstr>
      <vt:lpstr>Office 主题</vt:lpstr>
      <vt:lpstr>2_默认设计模板</vt:lpstr>
      <vt:lpstr>3_默认设计模板</vt:lpstr>
      <vt:lpstr>4_默认设计模板</vt:lpstr>
      <vt:lpstr>1_Office 主题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Hà Nguyễn Thị Thu</cp:lastModifiedBy>
  <cp:revision>33</cp:revision>
  <dcterms:created xsi:type="dcterms:W3CDTF">2022-01-09T14:38:19Z</dcterms:created>
  <dcterms:modified xsi:type="dcterms:W3CDTF">2022-12-04T11:42:59Z</dcterms:modified>
</cp:coreProperties>
</file>