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3" r:id="rId3"/>
    <p:sldMasterId id="2147483695" r:id="rId4"/>
    <p:sldMasterId id="2147483697" r:id="rId5"/>
  </p:sldMasterIdLst>
  <p:notesMasterIdLst>
    <p:notesMasterId r:id="rId24"/>
  </p:notesMasterIdLst>
  <p:sldIdLst>
    <p:sldId id="314" r:id="rId6"/>
    <p:sldId id="282" r:id="rId7"/>
    <p:sldId id="285" r:id="rId8"/>
    <p:sldId id="304" r:id="rId9"/>
    <p:sldId id="311" r:id="rId10"/>
    <p:sldId id="305" r:id="rId11"/>
    <p:sldId id="306" r:id="rId12"/>
    <p:sldId id="307" r:id="rId13"/>
    <p:sldId id="308" r:id="rId14"/>
    <p:sldId id="309" r:id="rId15"/>
    <p:sldId id="286" r:id="rId16"/>
    <p:sldId id="259" r:id="rId17"/>
    <p:sldId id="261" r:id="rId18"/>
    <p:sldId id="295" r:id="rId19"/>
    <p:sldId id="414" r:id="rId20"/>
    <p:sldId id="302" r:id="rId21"/>
    <p:sldId id="423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D017B-F73B-4675-A8C8-5F0EC07CAFED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BC43B-E500-4C88-896F-2BAAC30D9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5A973-30D5-49B3-A4A2-D8D443EBE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8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5A973-30D5-49B3-A4A2-D8D443EBE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19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7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4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20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3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0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50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35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7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564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4269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505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2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114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233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083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111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4786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1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778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687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5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5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2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4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3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7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176EC-D59E-462A-B08E-D8528BCE0F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23447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3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044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99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6.png"/><Relationship Id="rId18" Type="http://schemas.openxmlformats.org/officeDocument/2006/relationships/image" Target="../media/image30.gif"/><Relationship Id="rId3" Type="http://schemas.microsoft.com/office/2007/relationships/media" Target="../media/media2.mp4"/><Relationship Id="rId21" Type="http://schemas.openxmlformats.org/officeDocument/2006/relationships/image" Target="../media/image33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5.jpg"/><Relationship Id="rId17" Type="http://schemas.openxmlformats.org/officeDocument/2006/relationships/image" Target="../media/image27.jpeg"/><Relationship Id="rId2" Type="http://schemas.openxmlformats.org/officeDocument/2006/relationships/video" Target="../media/media1.mp4"/><Relationship Id="rId16" Type="http://schemas.openxmlformats.org/officeDocument/2006/relationships/image" Target="../media/image26.jpeg"/><Relationship Id="rId20" Type="http://schemas.openxmlformats.org/officeDocument/2006/relationships/image" Target="../media/image32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0.jpg"/><Relationship Id="rId5" Type="http://schemas.microsoft.com/office/2007/relationships/media" Target="../media/media3.mp4"/><Relationship Id="rId15" Type="http://schemas.openxmlformats.org/officeDocument/2006/relationships/image" Target="../media/image43.png"/><Relationship Id="rId23" Type="http://schemas.openxmlformats.org/officeDocument/2006/relationships/image" Target="../media/image47.gif"/><Relationship Id="rId10" Type="http://schemas.openxmlformats.org/officeDocument/2006/relationships/audio" Target="../media/audio3.wav"/><Relationship Id="rId19" Type="http://schemas.openxmlformats.org/officeDocument/2006/relationships/image" Target="../media/image31.png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18.gif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sv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6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8.gif"/><Relationship Id="rId18" Type="http://schemas.openxmlformats.org/officeDocument/2006/relationships/slide" Target="slide7.xml"/><Relationship Id="rId3" Type="http://schemas.microsoft.com/office/2007/relationships/media" Target="../media/media2.mp4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5.jpg"/><Relationship Id="rId17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27.jpeg"/><Relationship Id="rId20" Type="http://schemas.openxmlformats.org/officeDocument/2006/relationships/image" Target="../media/image30.gif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0.jpg"/><Relationship Id="rId24" Type="http://schemas.openxmlformats.org/officeDocument/2006/relationships/image" Target="../media/image34.png"/><Relationship Id="rId5" Type="http://schemas.microsoft.com/office/2007/relationships/media" Target="../media/media3.mp4"/><Relationship Id="rId15" Type="http://schemas.openxmlformats.org/officeDocument/2006/relationships/image" Target="../media/image26.jpeg"/><Relationship Id="rId23" Type="http://schemas.openxmlformats.org/officeDocument/2006/relationships/image" Target="../media/image33.png"/><Relationship Id="rId10" Type="http://schemas.openxmlformats.org/officeDocument/2006/relationships/audio" Target="../media/audio2.wav"/><Relationship Id="rId19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audio" Target="../media/audio1.wav"/><Relationship Id="rId14" Type="http://schemas.openxmlformats.org/officeDocument/2006/relationships/image" Target="../media/image23.pn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6.png"/><Relationship Id="rId18" Type="http://schemas.openxmlformats.org/officeDocument/2006/relationships/image" Target="../media/image27.jpeg"/><Relationship Id="rId3" Type="http://schemas.microsoft.com/office/2007/relationships/media" Target="../media/media2.mp4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8.gif"/><Relationship Id="rId17" Type="http://schemas.openxmlformats.org/officeDocument/2006/relationships/image" Target="../media/image26.jpeg"/><Relationship Id="rId2" Type="http://schemas.openxmlformats.org/officeDocument/2006/relationships/video" Target="../media/media1.mp4"/><Relationship Id="rId16" Type="http://schemas.openxmlformats.org/officeDocument/2006/relationships/image" Target="../media/image38.png"/><Relationship Id="rId20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5.jpg"/><Relationship Id="rId5" Type="http://schemas.microsoft.com/office/2007/relationships/media" Target="../media/media3.mp4"/><Relationship Id="rId15" Type="http://schemas.openxmlformats.org/officeDocument/2006/relationships/slide" Target="slide8.xml"/><Relationship Id="rId23" Type="http://schemas.openxmlformats.org/officeDocument/2006/relationships/image" Target="../media/image34.png"/><Relationship Id="rId10" Type="http://schemas.openxmlformats.org/officeDocument/2006/relationships/image" Target="../media/image20.jpg"/><Relationship Id="rId19" Type="http://schemas.openxmlformats.org/officeDocument/2006/relationships/image" Target="../media/image30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37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7.png"/><Relationship Id="rId18" Type="http://schemas.openxmlformats.org/officeDocument/2006/relationships/image" Target="../media/image27.jpeg"/><Relationship Id="rId3" Type="http://schemas.microsoft.com/office/2007/relationships/media" Target="../media/media2.mp4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8.gif"/><Relationship Id="rId17" Type="http://schemas.openxmlformats.org/officeDocument/2006/relationships/image" Target="../media/image26.jpeg"/><Relationship Id="rId2" Type="http://schemas.openxmlformats.org/officeDocument/2006/relationships/video" Target="../media/media1.mp4"/><Relationship Id="rId16" Type="http://schemas.openxmlformats.org/officeDocument/2006/relationships/image" Target="../media/image41.png"/><Relationship Id="rId20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9.jpeg"/><Relationship Id="rId5" Type="http://schemas.microsoft.com/office/2007/relationships/media" Target="../media/media3.mp4"/><Relationship Id="rId15" Type="http://schemas.openxmlformats.org/officeDocument/2006/relationships/slide" Target="slide9.xml"/><Relationship Id="rId23" Type="http://schemas.openxmlformats.org/officeDocument/2006/relationships/image" Target="../media/image34.png"/><Relationship Id="rId10" Type="http://schemas.openxmlformats.org/officeDocument/2006/relationships/image" Target="../media/image20.jpg"/><Relationship Id="rId19" Type="http://schemas.openxmlformats.org/officeDocument/2006/relationships/image" Target="../media/image30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40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0.png"/><Relationship Id="rId18" Type="http://schemas.openxmlformats.org/officeDocument/2006/relationships/image" Target="../media/image27.jpeg"/><Relationship Id="rId3" Type="http://schemas.microsoft.com/office/2007/relationships/media" Target="../media/media2.mp4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8.gif"/><Relationship Id="rId17" Type="http://schemas.openxmlformats.org/officeDocument/2006/relationships/image" Target="../media/image26.jpeg"/><Relationship Id="rId2" Type="http://schemas.openxmlformats.org/officeDocument/2006/relationships/video" Target="../media/media1.mp4"/><Relationship Id="rId16" Type="http://schemas.openxmlformats.org/officeDocument/2006/relationships/image" Target="../media/image44.png"/><Relationship Id="rId20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2.jpg"/><Relationship Id="rId5" Type="http://schemas.microsoft.com/office/2007/relationships/media" Target="../media/media3.mp4"/><Relationship Id="rId15" Type="http://schemas.openxmlformats.org/officeDocument/2006/relationships/slide" Target="slide10.xml"/><Relationship Id="rId23" Type="http://schemas.openxmlformats.org/officeDocument/2006/relationships/image" Target="../media/image34.png"/><Relationship Id="rId10" Type="http://schemas.openxmlformats.org/officeDocument/2006/relationships/image" Target="../media/image20.jpg"/><Relationship Id="rId19" Type="http://schemas.openxmlformats.org/officeDocument/2006/relationships/image" Target="../media/image30.gif"/><Relationship Id="rId4" Type="http://schemas.openxmlformats.org/officeDocument/2006/relationships/video" Target="../media/media2.mp4"/><Relationship Id="rId9" Type="http://schemas.openxmlformats.org/officeDocument/2006/relationships/audio" Target="../media/audio2.wav"/><Relationship Id="rId14" Type="http://schemas.openxmlformats.org/officeDocument/2006/relationships/image" Target="../media/image43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354199" cy="6851394"/>
            <a:chOff x="-19812000" y="181103"/>
            <a:chExt cx="23354199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81103"/>
              <a:ext cx="11162199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278B8A-4501-53CD-BB8A-BAF4444432B5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F58F2FD-1FFF-5172-1D0C-A62B60645447}"/>
              </a:ext>
            </a:extLst>
          </p:cNvPr>
          <p:cNvSpPr/>
          <p:nvPr/>
        </p:nvSpPr>
        <p:spPr>
          <a:xfrm>
            <a:off x="6283643" y="125233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CFD511-200A-F494-2EBD-F7D41021F6E7}"/>
              </a:ext>
            </a:extLst>
          </p:cNvPr>
          <p:cNvSpPr/>
          <p:nvPr/>
        </p:nvSpPr>
        <p:spPr>
          <a:xfrm>
            <a:off x="6283643" y="33487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Miếu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A96DA8-0D82-DB96-1B2D-CCD422B916B5}"/>
              </a:ext>
            </a:extLst>
          </p:cNvPr>
          <p:cNvSpPr/>
          <p:nvPr/>
        </p:nvSpPr>
        <p:spPr>
          <a:xfrm>
            <a:off x="6283643" y="2169797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Huệ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F44DED-2B05-69EC-993E-D06448DDF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04714" y="2230128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2F1B2D4-61F7-23D8-1A2F-B12ABF147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04715" y="395209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300474-2A64-0B45-867E-2D484160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28562" y="1291535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7C494B-50D7-C543-B4D7-695B70A5FCC2}"/>
              </a:ext>
            </a:extLst>
          </p:cNvPr>
          <p:cNvSpPr txBox="1"/>
          <p:nvPr/>
        </p:nvSpPr>
        <p:spPr>
          <a:xfrm>
            <a:off x="517878" y="361754"/>
            <a:ext cx="519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UNESCO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3B5E8DC-53D1-D97F-93C2-50C1BC85BC90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DFBBAC43-01A4-542D-9E6C-0D6BFA2BCF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F38CAFB-2E92-2605-7E07-4A9DC4A88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4BDE3AD6-0304-9D72-0F8C-8DA966761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688E4738-4871-D473-8F9E-1E50837045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10E93889-0A57-8061-AFBC-6A381E81B4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84" y="1982671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DF987CE-CD10-4DE0-9886-BBC21A981365}"/>
              </a:ext>
            </a:extLst>
          </p:cNvPr>
          <p:cNvSpPr/>
          <p:nvPr/>
        </p:nvSpPr>
        <p:spPr>
          <a:xfrm>
            <a:off x="16564302" y="99970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8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4" grpId="0"/>
      <p:bldP spid="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03" y="2549410"/>
            <a:ext cx="5906397" cy="4566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17B3A-C7A7-4CAF-9D9B-857411CCC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5312" y="1560513"/>
            <a:ext cx="574902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5D65FE04-C1DA-45EF-9F38-7A0BEC47EEC9}"/>
              </a:ext>
            </a:extLst>
          </p:cNvPr>
          <p:cNvSpPr/>
          <p:nvPr/>
        </p:nvSpPr>
        <p:spPr>
          <a:xfrm>
            <a:off x="1704975" y="110088"/>
            <a:ext cx="8898960" cy="78314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vi-VN" sz="40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Tổng hợp và trình bày kết quả.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456FF24-9938-47A1-8352-7D857D7C2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" y="332028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54B4D45-DDEB-4933-900C-D0D9BD210518}"/>
              </a:ext>
            </a:extLst>
          </p:cNvPr>
          <p:cNvSpPr/>
          <p:nvPr/>
        </p:nvSpPr>
        <p:spPr>
          <a:xfrm>
            <a:off x="3835105" y="1438275"/>
            <a:ext cx="7509169" cy="1562100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73D9A05-4593-44C6-98A0-1F8956CE2556}"/>
              </a:ext>
            </a:extLst>
          </p:cNvPr>
          <p:cNvSpPr/>
          <p:nvPr/>
        </p:nvSpPr>
        <p:spPr>
          <a:xfrm>
            <a:off x="4863806" y="3305175"/>
            <a:ext cx="6899570" cy="1838325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C02C02-DE81-45F6-9C02-A0198A11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" y="762634"/>
            <a:ext cx="11216084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FBE21E4-80D1-4237-9D49-8A8459A77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50A35BB-5201-4861-9120-C0C0095DB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279" y="2250098"/>
            <a:ext cx="5830945" cy="4114800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0BA0CFE0-8001-4502-9368-9AAA1E5E9445}"/>
              </a:ext>
            </a:extLst>
          </p:cNvPr>
          <p:cNvSpPr/>
          <p:nvPr/>
        </p:nvSpPr>
        <p:spPr>
          <a:xfrm rot="21248089">
            <a:off x="392537" y="3227250"/>
            <a:ext cx="5384167" cy="958029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Mỗi nhóm trưng bày sản phẩm của nhóm tại một vị trí trong lớp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rgbClr val="44C1A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9ED32A-A6B9-440A-8F02-ABB2568F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2" b="89825" l="10000" r="90000">
                        <a14:foregroundMark x1="40000" y1="8772" x2="40000" y2="1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4324" y="98525"/>
            <a:ext cx="2667231" cy="217188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1283044E-D950-40CC-AA9C-4320330CA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04" b="82778" l="14375" r="79167">
                        <a14:foregroundMark x1="21094" y1="37500" x2="18698" y2="73519"/>
                        <a14:foregroundMark x1="22344" y1="28889" x2="36563" y2="27593"/>
                        <a14:foregroundMark x1="36563" y1="27593" x2="60781" y2="29815"/>
                        <a14:foregroundMark x1="52812" y1="20556" x2="21458" y2="20741"/>
                        <a14:foregroundMark x1="21458" y1="24444" x2="23385" y2="58981"/>
                        <a14:foregroundMark x1="23958" y1="32037" x2="27865" y2="52037"/>
                        <a14:foregroundMark x1="27865" y1="52037" x2="42135" y2="54722"/>
                        <a14:foregroundMark x1="31094" y1="36481" x2="21042" y2="47407"/>
                        <a14:foregroundMark x1="21042" y1="47407" x2="36771" y2="61296"/>
                        <a14:foregroundMark x1="36771" y1="61296" x2="43958" y2="54537"/>
                        <a14:foregroundMark x1="29063" y1="34907" x2="23854" y2="56204"/>
                        <a14:foregroundMark x1="23854" y1="56204" x2="37813" y2="57500"/>
                        <a14:foregroundMark x1="37813" y1="57500" x2="39948" y2="45648"/>
                        <a14:foregroundMark x1="54844" y1="27407" x2="68385" y2="26944"/>
                        <a14:foregroundMark x1="68385" y1="26944" x2="79167" y2="29444"/>
                        <a14:foregroundMark x1="54740" y1="20370" x2="77917" y2="27593"/>
                        <a14:foregroundMark x1="73698" y1="31852" x2="72344" y2="65000"/>
                        <a14:foregroundMark x1="62552" y1="49815" x2="68177" y2="54074"/>
                        <a14:foregroundMark x1="68177" y1="54074" x2="78021" y2="50093"/>
                        <a14:foregroundMark x1="78021" y1="50093" x2="78385" y2="46389"/>
                        <a14:foregroundMark x1="74375" y1="30648" x2="74271" y2="59722"/>
                        <a14:foregroundMark x1="17708" y1="31111" x2="14427" y2="41667"/>
                        <a14:foregroundMark x1="14427" y1="41667" x2="15313" y2="42778"/>
                        <a14:foregroundMark x1="21771" y1="22222" x2="32188" y2="21944"/>
                        <a14:foregroundMark x1="32188" y1="21944" x2="32708" y2="21944"/>
                        <a14:foregroundMark x1="19635" y1="21204" x2="19375" y2="32870"/>
                        <a14:foregroundMark x1="25521" y1="39537" x2="43698" y2="40741"/>
                        <a14:foregroundMark x1="32240" y1="27593" x2="47031" y2="43611"/>
                        <a14:foregroundMark x1="49375" y1="26667" x2="45417" y2="36389"/>
                        <a14:foregroundMark x1="45417" y1="36389" x2="55052" y2="48056"/>
                        <a14:foregroundMark x1="55052" y1="48056" x2="58958" y2="44630"/>
                        <a14:foregroundMark x1="41875" y1="25370" x2="56875" y2="29815"/>
                        <a14:foregroundMark x1="53490" y1="29444" x2="46198" y2="37500"/>
                        <a14:foregroundMark x1="46198" y1="37500" x2="54948" y2="42037"/>
                        <a14:foregroundMark x1="54948" y1="42037" x2="57031" y2="36759"/>
                        <a14:foregroundMark x1="43281" y1="26019" x2="50365" y2="26111"/>
                        <a14:foregroundMark x1="50365" y1="26111" x2="59010" y2="43519"/>
                        <a14:foregroundMark x1="59010" y1="43519" x2="54375" y2="48611"/>
                        <a14:foregroundMark x1="31771" y1="41944" x2="28177" y2="49167"/>
                        <a14:foregroundMark x1="28177" y1="49167" x2="39844" y2="54167"/>
                        <a14:foregroundMark x1="39844" y1="54167" x2="42240" y2="46389"/>
                        <a14:foregroundMark x1="41563" y1="44815" x2="41198" y2="52685"/>
                        <a14:foregroundMark x1="41198" y1="52685" x2="48750" y2="46296"/>
                        <a14:foregroundMark x1="48750" y1="46296" x2="43802" y2="38981"/>
                        <a14:foregroundMark x1="47448" y1="43426" x2="41875" y2="53519"/>
                        <a14:foregroundMark x1="41875" y1="53519" x2="53698" y2="56019"/>
                        <a14:foregroundMark x1="53698" y1="56019" x2="46094" y2="48426"/>
                        <a14:foregroundMark x1="46094" y1="48426" x2="44271" y2="49259"/>
                        <a14:foregroundMark x1="42135" y1="23611" x2="43646" y2="33611"/>
                        <a14:foregroundMark x1="43646" y1="33611" x2="54375" y2="30741"/>
                        <a14:foregroundMark x1="54375" y1="30741" x2="48646" y2="23519"/>
                        <a14:foregroundMark x1="48646" y1="23519" x2="40625" y2="28519"/>
                        <a14:foregroundMark x1="40625" y1="28519" x2="40625" y2="28611"/>
                        <a14:foregroundMark x1="19375" y1="20556" x2="21563" y2="21389"/>
                        <a14:foregroundMark x1="20990" y1="20926" x2="23958" y2="21204"/>
                        <a14:foregroundMark x1="36302" y1="20926" x2="17917" y2="18148"/>
                        <a14:foregroundMark x1="18490" y1="17130" x2="18021" y2="32685"/>
                        <a14:foregroundMark x1="18021" y1="17130" x2="17552" y2="21944"/>
                        <a14:foregroundMark x1="17344" y1="16296" x2="17552" y2="21759"/>
                        <a14:foregroundMark x1="55990" y1="17315" x2="76667" y2="23981"/>
                        <a14:foregroundMark x1="74635" y1="20741" x2="75313" y2="20741"/>
                        <a14:foregroundMark x1="71198" y1="26852" x2="70417" y2="43796"/>
                        <a14:foregroundMark x1="49948" y1="24630" x2="53021" y2="24630"/>
                        <a14:foregroundMark x1="51771" y1="28611" x2="44427" y2="38611"/>
                        <a14:foregroundMark x1="44427" y1="38611" x2="42552" y2="39167"/>
                        <a14:foregroundMark x1="49740" y1="35556" x2="56302" y2="33519"/>
                        <a14:foregroundMark x1="54531" y1="33333" x2="41667" y2="40556"/>
                        <a14:foregroundMark x1="41667" y1="40556" x2="41667" y2="40556"/>
                        <a14:foregroundMark x1="33594" y1="27407" x2="34740" y2="44815"/>
                        <a14:foregroundMark x1="26771" y1="25648" x2="35417" y2="23611"/>
                        <a14:foregroundMark x1="33698" y1="23796" x2="30208" y2="25000"/>
                        <a14:foregroundMark x1="18698" y1="59537" x2="17135" y2="72685"/>
                        <a14:foregroundMark x1="21302" y1="64815" x2="21875" y2="72315"/>
                        <a14:foregroundMark x1="20781" y1="61944" x2="17240" y2="73148"/>
                        <a14:foregroundMark x1="17240" y1="73148" x2="17240" y2="74074"/>
                        <a14:foregroundMark x1="18385" y1="73704" x2="17552" y2="78981"/>
                        <a14:foregroundMark x1="22240" y1="74259" x2="22969" y2="82778"/>
                        <a14:foregroundMark x1="22969" y1="82778" x2="23281" y2="82778"/>
                        <a14:foregroundMark x1="37552" y1="77500" x2="37755" y2="80236"/>
                        <a14:foregroundMark x1="40885" y1="77315" x2="41407" y2="80880"/>
                        <a14:foregroundMark x1="61458" y1="77130" x2="61563" y2="79722"/>
                        <a14:foregroundMark x1="64844" y1="78148" x2="66198" y2="79352"/>
                        <a14:foregroundMark x1="60885" y1="77778" x2="61094" y2="79352"/>
                        <a14:foregroundMark x1="43537" y1="83388" x2="42708" y2="82593"/>
                        <a14:backgroundMark x1="37604" y1="80185" x2="37396" y2="82130"/>
                        <a14:backgroundMark x1="41458" y1="80833" x2="41927" y2="8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15151" r="24091" b="12414"/>
          <a:stretch/>
        </p:blipFill>
        <p:spPr>
          <a:xfrm>
            <a:off x="5711944" y="1771650"/>
            <a:ext cx="6480056" cy="461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559F9-19C8-4E5A-97CA-531B0DE75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0275" y="322263"/>
            <a:ext cx="86936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E2F463-EB49-8668-FAB9-66B8CB6219F8}"/>
              </a:ext>
            </a:extLst>
          </p:cNvPr>
          <p:cNvSpPr txBox="1"/>
          <p:nvPr/>
        </p:nvSpPr>
        <p:spPr>
          <a:xfrm>
            <a:off x="1859681" y="1531994"/>
            <a:ext cx="8139080" cy="76944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cs typeface="Arial"/>
                <a:sym typeface="Arial"/>
              </a:rPr>
              <a:t>B</a:t>
            </a:r>
            <a:r>
              <a:rPr lang="vi-VN" sz="4400" b="1" kern="0" dirty="0">
                <a:solidFill>
                  <a:srgbClr val="FFFFFF"/>
                </a:solidFill>
                <a:cs typeface="Arial"/>
                <a:sym typeface="Arial"/>
              </a:rPr>
              <a:t>ình chọn nhóm “Ấn tượng nhất”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AE0CC85-7091-BCCC-D49E-C4A894B7012F}"/>
              </a:ext>
            </a:extLst>
          </p:cNvPr>
          <p:cNvGrpSpPr/>
          <p:nvPr/>
        </p:nvGrpSpPr>
        <p:grpSpPr>
          <a:xfrm>
            <a:off x="8737971" y="2587764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…</a:t>
              </a:r>
            </a:p>
          </p:txBody>
        </p:sp>
      </p:grp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BBE61BB8-D135-42CC-95EE-7A8AD0D3F391}"/>
              </a:ext>
            </a:extLst>
          </p:cNvPr>
          <p:cNvSpPr/>
          <p:nvPr/>
        </p:nvSpPr>
        <p:spPr>
          <a:xfrm>
            <a:off x="1717340" y="2848464"/>
            <a:ext cx="7476357" cy="30951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Tiêu chí: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đúng di tích lịch sử - văn hóa hoặc cảnh quan thiên nhiên ở địa phương;</a:t>
            </a:r>
            <a:endParaRPr lang="en-US" sz="3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 bày sáng tạo;</a:t>
            </a:r>
            <a:endParaRPr lang="en-US" sz="3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 giải thích thuyết phục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03" y="2549410"/>
            <a:ext cx="5906397" cy="4566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E40CD8-E36D-4171-A12C-E63064745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7485" y="1834070"/>
            <a:ext cx="618188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012874" y="0"/>
            <a:ext cx="10339753" cy="2757268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hóm”Ấn tượng nhất” trình bày sản phẩm của nhóm trước lớp.</a:t>
            </a:r>
          </a:p>
        </p:txBody>
      </p:sp>
    </p:spTree>
    <p:extLst>
      <p:ext uri="{BB962C8B-B14F-4D97-AF65-F5344CB8AC3E}">
        <p14:creationId xmlns:p14="http://schemas.microsoft.com/office/powerpoint/2010/main" val="2843765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E88D8C-2D78-4EFA-B711-626FA3C5C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2740" y="1216046"/>
            <a:ext cx="7498730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B21F635-CEDF-468E-8338-A477106C42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5261" y="874924"/>
            <a:ext cx="4279763" cy="7193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6A985-AF61-4705-9D6F-F484B4C89C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305" y="949699"/>
            <a:ext cx="3511600" cy="19569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12A23E-F969-4B88-9CE9-C7A2983FE4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3657" y="1966687"/>
            <a:ext cx="7602371" cy="15729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EF2744-5BA0-4FA9-8F90-FBC47E6D6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5181" y="3530734"/>
            <a:ext cx="25605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603" y="2549410"/>
            <a:ext cx="5906397" cy="4566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2D96C8-37FF-4EC6-9B95-3AD220AF6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832" y="1350556"/>
            <a:ext cx="78401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0476"/>
          <a:stretch/>
        </p:blipFill>
        <p:spPr>
          <a:xfrm>
            <a:off x="0" y="1"/>
            <a:ext cx="12290601" cy="68580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3902565" cy="29498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673D7-46BA-F505-0790-BE77D06E81F1}"/>
              </a:ext>
            </a:extLst>
          </p:cNvPr>
          <p:cNvSpPr/>
          <p:nvPr/>
        </p:nvSpPr>
        <p:spPr>
          <a:xfrm>
            <a:off x="1111786" y="677173"/>
            <a:ext cx="10067026" cy="234638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9D197-9425-45D4-A227-87BD7325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18" y="481551"/>
            <a:ext cx="1147976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029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1 1.11022E-1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3311944" cy="6857968"/>
            <a:chOff x="-19812000" y="174529"/>
            <a:chExt cx="23311944" cy="685796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2" y="174529"/>
              <a:ext cx="11119946" cy="6857968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54399" y="215243"/>
            <a:ext cx="5841601" cy="3494110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9202" y="205016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Lư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09202" y="113270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09202" y="21524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Vịnh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30275" y="289364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30274" y="1193034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4121" y="2089360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17878" y="361754"/>
            <a:ext cx="52449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632B8C-4C71-5520-3740-391C201A4131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35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59D81EDD-3639-9A20-E6C3-4336F12A0C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47E376-86E6-64C6-C701-D130315A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37" name="30s">
            <a:hlinkClick r:id="" action="ppaction://media"/>
            <a:extLst>
              <a:ext uri="{FF2B5EF4-FFF2-40B4-BE49-F238E27FC236}">
                <a16:creationId xmlns:a16="http://schemas.microsoft.com/office/drawing/2014/main" id="{2DF89B87-CCD8-C24D-75A6-99EAF1B2B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9912" y="-1542917"/>
            <a:ext cx="1828800" cy="1028700"/>
          </a:xfrm>
          <a:prstGeom prst="rect">
            <a:avLst/>
          </a:prstGeom>
        </p:spPr>
      </p:pic>
      <p:pic>
        <p:nvPicPr>
          <p:cNvPr id="38" name="10s">
            <a:hlinkClick r:id="" action="ppaction://media"/>
            <a:extLst>
              <a:ext uri="{FF2B5EF4-FFF2-40B4-BE49-F238E27FC236}">
                <a16:creationId xmlns:a16="http://schemas.microsoft.com/office/drawing/2014/main" id="{9C24CC19-D051-2E7A-B58E-7D6D3F6A7E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64888" y="2511903"/>
            <a:ext cx="1831979" cy="1030488"/>
          </a:xfrm>
          <a:prstGeom prst="rect">
            <a:avLst/>
          </a:prstGeom>
        </p:spPr>
      </p:pic>
      <p:pic>
        <p:nvPicPr>
          <p:cNvPr id="39" name="1p">
            <a:hlinkClick r:id="" action="ppaction://media"/>
            <a:extLst>
              <a:ext uri="{FF2B5EF4-FFF2-40B4-BE49-F238E27FC236}">
                <a16:creationId xmlns:a16="http://schemas.microsoft.com/office/drawing/2014/main" id="{69AB4334-E230-9730-7345-A983155B36A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74C460-A362-4EE2-9DBF-5F5CB908F3A7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Lư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Ninh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2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44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34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2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322454" cy="6851394"/>
            <a:chOff x="-19812000" y="181103"/>
            <a:chExt cx="2332245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1" y="181103"/>
              <a:ext cx="11130455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92EB814-8E20-8736-4F7C-17C932F7C47F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42E0F07-658B-B163-BE98-C6BA2A453BCE}"/>
              </a:ext>
            </a:extLst>
          </p:cNvPr>
          <p:cNvSpPr/>
          <p:nvPr/>
        </p:nvSpPr>
        <p:spPr>
          <a:xfrm>
            <a:off x="6425289" y="237349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Pác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9747343-39C7-9328-54C9-15E39A6239FE}"/>
              </a:ext>
            </a:extLst>
          </p:cNvPr>
          <p:cNvSpPr/>
          <p:nvPr/>
        </p:nvSpPr>
        <p:spPr>
          <a:xfrm>
            <a:off x="6425289" y="1154808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Loa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7F395F1-9C7A-E1BA-9C0C-CAF465809EFC}"/>
              </a:ext>
            </a:extLst>
          </p:cNvPr>
          <p:cNvSpPr/>
          <p:nvPr/>
        </p:nvSpPr>
        <p:spPr>
          <a:xfrm>
            <a:off x="6442568" y="2110345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Lam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206CFA4-D9E0-62AF-61BB-4F0B0E262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63641" y="2184466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97E8EAE-A811-24CD-0636-50CDE0BE1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46360" y="1215139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96CA39-026D-9E9B-A0C4-DED22057D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70208" y="276546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959B4F3-CC2D-CC2E-1F64-63CDEC385761}"/>
              </a:ext>
            </a:extLst>
          </p:cNvPr>
          <p:cNvSpPr txBox="1"/>
          <p:nvPr/>
        </p:nvSpPr>
        <p:spPr>
          <a:xfrm>
            <a:off x="517878" y="361754"/>
            <a:ext cx="50946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Ở Cao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lịch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60FBDDC-0781-C030-7BFD-AA455F3EA020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7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73FE2838-6659-B6CA-168E-D39B7D693F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B08FD8C-0B22-7A52-EA40-63E8A0ECA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78" name="30s">
            <a:hlinkClick r:id="" action="ppaction://media"/>
            <a:extLst>
              <a:ext uri="{FF2B5EF4-FFF2-40B4-BE49-F238E27FC236}">
                <a16:creationId xmlns:a16="http://schemas.microsoft.com/office/drawing/2014/main" id="{83985362-B605-F2E4-7589-AED926F25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190" y="-1629177"/>
            <a:ext cx="1828800" cy="1028700"/>
          </a:xfrm>
          <a:prstGeom prst="rect">
            <a:avLst/>
          </a:prstGeom>
        </p:spPr>
      </p:pic>
      <p:pic>
        <p:nvPicPr>
          <p:cNvPr id="79" name="10s">
            <a:hlinkClick r:id="" action="ppaction://media"/>
            <a:extLst>
              <a:ext uri="{FF2B5EF4-FFF2-40B4-BE49-F238E27FC236}">
                <a16:creationId xmlns:a16="http://schemas.microsoft.com/office/drawing/2014/main" id="{7F2F5F58-8E3B-EA56-07F9-69AF42A817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28190" y="2525166"/>
            <a:ext cx="1831979" cy="1030488"/>
          </a:xfrm>
          <a:prstGeom prst="rect">
            <a:avLst/>
          </a:prstGeom>
        </p:spPr>
      </p:pic>
      <p:pic>
        <p:nvPicPr>
          <p:cNvPr id="80" name="1p">
            <a:hlinkClick r:id="" action="ppaction://media"/>
            <a:extLst>
              <a:ext uri="{FF2B5EF4-FFF2-40B4-BE49-F238E27FC236}">
                <a16:creationId xmlns:a16="http://schemas.microsoft.com/office/drawing/2014/main" id="{73758221-5605-D632-9BEF-803E647594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E8B366-D63A-49EB-B123-9667854E939F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Pác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1 -2.96296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69" grpId="0" animBg="1"/>
      <p:bldP spid="69" grpId="1" animBg="1"/>
      <p:bldP spid="74" grpId="0"/>
      <p:bldP spid="7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424036" cy="6851394"/>
            <a:chOff x="-19812000" y="181103"/>
            <a:chExt cx="23424036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1" y="181103"/>
              <a:ext cx="11232037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3FBFA8F-26DE-A64C-F339-4473051B8DD9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559CEA-488F-4A9D-492C-111AA8EB6101}"/>
              </a:ext>
            </a:extLst>
          </p:cNvPr>
          <p:cNvSpPr/>
          <p:nvPr/>
        </p:nvSpPr>
        <p:spPr>
          <a:xfrm>
            <a:off x="6351530" y="1009393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687C85-A239-9553-CF45-F2C533AED10E}"/>
              </a:ext>
            </a:extLst>
          </p:cNvPr>
          <p:cNvSpPr/>
          <p:nvPr/>
        </p:nvSpPr>
        <p:spPr>
          <a:xfrm>
            <a:off x="6359479" y="13972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E0A7FC-D0F2-FF29-5174-93140F291D97}"/>
              </a:ext>
            </a:extLst>
          </p:cNvPr>
          <p:cNvSpPr/>
          <p:nvPr/>
        </p:nvSpPr>
        <p:spPr>
          <a:xfrm>
            <a:off x="6338231" y="2053269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2173B39-E816-15C6-95CA-ED0718409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73818" y="2127390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F20FAE-EAC2-9690-CA7E-CBDA75F2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0551" y="74303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876F765-53A3-3D0A-2E6D-FE62017A5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53619" y="1109319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0D378E-55D9-1BB1-AA67-522F7DC9C492}"/>
              </a:ext>
            </a:extLst>
          </p:cNvPr>
          <p:cNvSpPr txBox="1"/>
          <p:nvPr/>
        </p:nvSpPr>
        <p:spPr>
          <a:xfrm>
            <a:off x="517878" y="361754"/>
            <a:ext cx="5042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0E1DEF4-FF65-8519-140D-FFA39C4661C4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5152BEA7-BF76-F397-DC40-A17AAD0417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3BEE42B-93D8-26E2-7CC2-DC5C973B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AB174BA9-6537-C27D-38C9-A030030C2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0D893A4B-2E91-76E6-F42A-3090DC1C2F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1F2E27D6-FF8F-ED0E-1588-381E33D8E14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30FE60-7B68-445F-AC5E-3F9F75E22193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3439424" cy="6851394"/>
            <a:chOff x="-19812000" y="181103"/>
            <a:chExt cx="234394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81103"/>
              <a:ext cx="11247424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BFEE379-97C2-8B5C-FA13-1417F09C8F99}"/>
              </a:ext>
            </a:extLst>
          </p:cNvPr>
          <p:cNvSpPr/>
          <p:nvPr/>
        </p:nvSpPr>
        <p:spPr>
          <a:xfrm>
            <a:off x="254399" y="215243"/>
            <a:ext cx="5841601" cy="3554442"/>
          </a:xfrm>
          <a:prstGeom prst="roundRect">
            <a:avLst>
              <a:gd name="adj" fmla="val 10384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88DFF9-CD50-D05D-E559-8196D302AF3D}"/>
              </a:ext>
            </a:extLst>
          </p:cNvPr>
          <p:cNvSpPr/>
          <p:nvPr/>
        </p:nvSpPr>
        <p:spPr>
          <a:xfrm>
            <a:off x="6328883" y="2375504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Rịa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Vũng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Tàu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5B223D-F1D7-2765-5F6C-ED223DD22F35}"/>
              </a:ext>
            </a:extLst>
          </p:cNvPr>
          <p:cNvSpPr/>
          <p:nvPr/>
        </p:nvSpPr>
        <p:spPr>
          <a:xfrm>
            <a:off x="6328883" y="352892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Hòa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5620B5-135A-FCCF-5066-AA4209050E1E}"/>
              </a:ext>
            </a:extLst>
          </p:cNvPr>
          <p:cNvSpPr/>
          <p:nvPr/>
        </p:nvSpPr>
        <p:spPr>
          <a:xfrm>
            <a:off x="6328883" y="1434977"/>
            <a:ext cx="5257261" cy="8020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AB56858-17B7-6A8A-C2EC-2E07B0B68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49954" y="1495308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872121-8659-EF9F-6BFA-7C2B904A7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7405" y="467541"/>
            <a:ext cx="672375" cy="6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A649E1-2D12-7170-0070-431587CDB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73802" y="2414701"/>
            <a:ext cx="824677" cy="72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5B58E11-E33C-BE59-9683-D86AB46DF09F}"/>
              </a:ext>
            </a:extLst>
          </p:cNvPr>
          <p:cNvSpPr txBox="1"/>
          <p:nvPr/>
        </p:nvSpPr>
        <p:spPr>
          <a:xfrm>
            <a:off x="517877" y="361754"/>
            <a:ext cx="4758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56AE9A-1615-AE0E-28AA-8BAD5660A6DC}"/>
              </a:ext>
            </a:extLst>
          </p:cNvPr>
          <p:cNvGrpSpPr/>
          <p:nvPr/>
        </p:nvGrpSpPr>
        <p:grpSpPr>
          <a:xfrm>
            <a:off x="3786123" y="3139415"/>
            <a:ext cx="3475492" cy="3833949"/>
            <a:chOff x="7751666" y="-1319997"/>
            <a:chExt cx="3475492" cy="3833949"/>
          </a:xfrm>
        </p:grpSpPr>
        <p:pic>
          <p:nvPicPr>
            <p:cNvPr id="46" name="Picture 2" descr="E&amp;amp;C Thái Bình Dương – Công ty thiết kế, thi công pccc uy tín – Lắp đặt hệ  thống PCCC">
              <a:extLst>
                <a:ext uri="{FF2B5EF4-FFF2-40B4-BE49-F238E27FC236}">
                  <a16:creationId xmlns:a16="http://schemas.microsoft.com/office/drawing/2014/main" id="{C1EE9B3B-0EF9-450E-27E1-667FE5AA85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1666" y="-1319997"/>
              <a:ext cx="3475492" cy="38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7F2D3F0-9395-A4A5-19D1-27F2EAB9F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93733" y="-120661"/>
              <a:ext cx="2859272" cy="1603387"/>
            </a:xfrm>
            <a:prstGeom prst="rect">
              <a:avLst/>
            </a:prstGeom>
          </p:spPr>
        </p:pic>
      </p:grpSp>
      <p:pic>
        <p:nvPicPr>
          <p:cNvPr id="48" name="30s">
            <a:hlinkClick r:id="" action="ppaction://media"/>
            <a:extLst>
              <a:ext uri="{FF2B5EF4-FFF2-40B4-BE49-F238E27FC236}">
                <a16:creationId xmlns:a16="http://schemas.microsoft.com/office/drawing/2014/main" id="{327F607E-AF54-BFBC-D3B2-A9A5B08E7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9558" y="-1943944"/>
            <a:ext cx="1828800" cy="1028700"/>
          </a:xfrm>
          <a:prstGeom prst="rect">
            <a:avLst/>
          </a:prstGeom>
        </p:spPr>
      </p:pic>
      <p:pic>
        <p:nvPicPr>
          <p:cNvPr id="49" name="10s">
            <a:hlinkClick r:id="" action="ppaction://media"/>
            <a:extLst>
              <a:ext uri="{FF2B5EF4-FFF2-40B4-BE49-F238E27FC236}">
                <a16:creationId xmlns:a16="http://schemas.microsoft.com/office/drawing/2014/main" id="{7E67469D-B181-7738-F77E-51EA09AA0D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42270" y="2559636"/>
            <a:ext cx="1831979" cy="1030488"/>
          </a:xfrm>
          <a:prstGeom prst="rect">
            <a:avLst/>
          </a:prstGeom>
        </p:spPr>
      </p:pic>
      <p:pic>
        <p:nvPicPr>
          <p:cNvPr id="50" name="1p">
            <a:hlinkClick r:id="" action="ppaction://media"/>
            <a:extLst>
              <a:ext uri="{FF2B5EF4-FFF2-40B4-BE49-F238E27FC236}">
                <a16:creationId xmlns:a16="http://schemas.microsoft.com/office/drawing/2014/main" id="{991F173C-4DCC-B8AC-E575-ECD7977CFBC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79275" y="-1943944"/>
            <a:ext cx="1828800" cy="10287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08C51F-8A1B-485C-96FC-3853C9CE9BF8}"/>
              </a:ext>
            </a:extLst>
          </p:cNvPr>
          <p:cNvSpPr/>
          <p:nvPr/>
        </p:nvSpPr>
        <p:spPr>
          <a:xfrm>
            <a:off x="16585323" y="104052"/>
            <a:ext cx="4162097" cy="687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tù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44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4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1 -2.96296E-6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4" grpId="0"/>
      <p:bldP spid="44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341</Words>
  <Application>Microsoft Office PowerPoint</Application>
  <PresentationFormat>Widescreen</PresentationFormat>
  <Paragraphs>44</Paragraphs>
  <Slides>18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Chewy</vt:lpstr>
      <vt:lpstr>Quicksand</vt:lpstr>
      <vt:lpstr>Times New Roman</vt:lpstr>
      <vt:lpstr>Wingdings</vt:lpstr>
      <vt:lpstr>Office 主题​​</vt:lpstr>
      <vt:lpstr>1_Office 主题​​</vt:lpstr>
      <vt:lpstr>1_Office Theme</vt:lpstr>
      <vt:lpstr>Art Subject for Elementary - 1st Grade: Theater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15</cp:revision>
  <dcterms:created xsi:type="dcterms:W3CDTF">2022-11-19T10:55:53Z</dcterms:created>
  <dcterms:modified xsi:type="dcterms:W3CDTF">2022-12-03T01:28:12Z</dcterms:modified>
</cp:coreProperties>
</file>