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4" r:id="rId2"/>
    <p:sldId id="3914" r:id="rId3"/>
    <p:sldId id="7692" r:id="rId4"/>
    <p:sldId id="282" r:id="rId5"/>
    <p:sldId id="7695" r:id="rId6"/>
    <p:sldId id="7718" r:id="rId7"/>
    <p:sldId id="7719" r:id="rId8"/>
    <p:sldId id="7698" r:id="rId9"/>
    <p:sldId id="312" r:id="rId10"/>
    <p:sldId id="7714" r:id="rId11"/>
    <p:sldId id="7720" r:id="rId12"/>
    <p:sldId id="7721" r:id="rId13"/>
    <p:sldId id="7709" r:id="rId14"/>
    <p:sldId id="7722" r:id="rId15"/>
    <p:sldId id="7717" r:id="rId16"/>
    <p:sldId id="76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0341B-672A-4B9C-9055-9D66E67120E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14B4-73B6-4B75-9D41-3CE48092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2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6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26554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7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1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6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9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1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2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5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6441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2546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9ED17-E155-43BE-8025-87400A03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447800"/>
            <a:ext cx="4162425" cy="375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ABC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+ 4 + 2 = 9 (cm)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981575" y="2638425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DEGH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+ 3 + 3 + 3 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E5971-1929-4F90-AC76-FCEC920E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3500"/>
            <a:ext cx="4686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35 + 30 + 25 + 13 = 103 (mm)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E1307-872F-4975-A4B5-5ED84D0B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171575"/>
            <a:ext cx="40100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33" y="1109390"/>
            <a:ext cx="2566638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268" y="3413760"/>
            <a:ext cx="2365453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252" y="2212090"/>
            <a:ext cx="74743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381626" y="1971675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ABC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cm + 3 cm + 3 cm = 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A2F90-3A37-4AE3-88EE-32CB816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595437"/>
            <a:ext cx="4157663" cy="348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8 cm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4829175" y="2095500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cm + 4 cm + 2 cm + 5 cm = 14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MNPQ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A61E9-319C-4AE0-90B8-8998E8F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286001"/>
            <a:ext cx="4142997" cy="249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2962275" y="3095625"/>
            <a:ext cx="67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60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 chu vi của các hình tam giác, hình tứ giác sau: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1E785-DDF1-40A9-90B4-8BB6B1E3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108245"/>
            <a:ext cx="9906000" cy="333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281</Words>
  <Application>Microsoft Office PowerPoint</Application>
  <PresentationFormat>Widescreen</PresentationFormat>
  <Paragraphs>51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Cambria</vt:lpstr>
      <vt:lpstr>Coiny</vt:lpstr>
      <vt:lpstr>Times New Roman</vt:lpstr>
      <vt:lpstr>UTM Guanine</vt:lpstr>
      <vt:lpstr>VNI-Times</vt:lpstr>
      <vt:lpstr>Wingdings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2022-12-03T11:58:41Z</dcterms:created>
  <dcterms:modified xsi:type="dcterms:W3CDTF">2022-12-18T14:25:30Z</dcterms:modified>
</cp:coreProperties>
</file>