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8" r:id="rId3"/>
    <p:sldId id="271" r:id="rId4"/>
    <p:sldId id="265" r:id="rId5"/>
    <p:sldId id="292" r:id="rId6"/>
    <p:sldId id="288" r:id="rId7"/>
    <p:sldId id="294" r:id="rId8"/>
    <p:sldId id="296" r:id="rId9"/>
    <p:sldId id="297" r:id="rId10"/>
    <p:sldId id="298" r:id="rId11"/>
    <p:sldId id="299" r:id="rId12"/>
    <p:sldId id="30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3852-F62E-464A-95BB-240D24FF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BD754-A786-42FE-A3BA-8219DD4A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D110-29B5-415A-AE31-3EBB80BA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28C18-06A6-4087-AE95-290C532E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6046-88C6-4791-B03B-13B155FE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389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9E77-44B9-466F-AD27-F215C1B0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C2803-66E3-4231-AA69-0AFEFBA7D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30FE-6136-4FA4-8EFD-FCB80CB2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897F8-5639-475C-9CE5-E64CBEB4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D0114-8558-4A80-9799-A29D413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947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0156F-7786-4553-B943-5134B051E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8BECB-DA90-4FDF-8DC4-608A4E045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A8CD-B1C2-45B8-BE47-FC5ADF4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768E-9A8F-41B5-B9BC-577BC3CE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8B68-18A0-4EBE-9FA0-BD9FACDD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41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7FD8-C860-434E-B037-B994FC3D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0D71-1C9B-4CC7-AEF4-44E284D25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2124-C6DE-4A8E-B682-911D9D98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8589A-F9FA-4E9D-A5AB-8495A06C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E7128-F015-4EEC-80AD-5348A5BE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99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AB4F-233C-4712-8F25-01343269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B9026-4C9C-4F96-BDDB-214DA88C9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07324-17EB-4B2F-8B69-D6143CDD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D946-BB27-41E5-9542-6EBC4517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22731-8680-4FCE-924C-C1204661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990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125F-91EA-4267-8D49-5D3378A5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82B8-8E6B-40AB-8709-6AEA0A176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EA55C-62A0-4B4A-AD18-F28F8641C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ADD7-6A8C-47FC-B673-DA2D3127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3954E-2690-4954-A3A9-545320F5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42F5C-CCA3-4D1B-AE98-A6618B53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344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6331-2178-4106-BB35-2F76E409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4A18-A4F1-46F7-8E59-C7E24E683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EF6BF-7DA1-4548-A9C7-498EB940E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9C259-6CE3-4D14-A1F9-1AE4E011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12B99-B771-496A-9234-7E0FAA7DA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16A1F-4B83-45A0-906F-CA25B7C6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B1CBB-C64F-443D-BD7B-1E47F09B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6A0EF-A8B8-4E9E-9357-950F398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295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A133-41F3-49BF-8A98-A2EBBE20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2678F-4EA2-4540-9097-D7294016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319AB-1B98-4072-8018-7C319E1E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635F1-6BAB-4927-87B4-155AB41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99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CC921-129F-4B94-AA6B-4F9C18B9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E6C4-FA5D-4E3D-93B2-A5AF7B3F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6A428-62CA-42E1-9395-FFC9E59C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55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3F43-2268-4218-BB4C-56202BFF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6442-2B89-45BE-AF5C-01B514C1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F71F9-0B4F-49CE-ADED-178A03D8C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33A29-E7D3-4830-A30E-A132EDA7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893FD-1DE0-49B1-962E-691708B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9DE7-DF17-4F00-9649-D407C2D6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615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4E45-50FF-4A1A-AE2B-DD2909E3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05BE7-A5B6-43E5-9AA6-6CDD2A6D1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AFF97-49D4-4F70-A7A3-C2933607B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96FAD-C007-41A7-98B2-F5D232C9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83DFB-6DE3-467B-90AB-BF9C5296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E7421-29C5-4D9C-B985-C0F7F590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66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26BC0-7EAF-40A9-AF29-9547B9C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D85F-602B-410B-8D83-691D28D8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6C1FF-C7B4-4581-B534-FEF5C588E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1624-B047-4022-AF56-DD9EBDF83F99}" type="datetimeFigureOut">
              <a:rPr lang="th-TH" smtClean="0"/>
              <a:t>18/12/65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D3E6-74BD-4082-9E02-82FCFC369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87F0-035A-4BFA-BCA4-5C3634D0E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820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40C58-39DB-40E5-B3E2-915ACF16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34" y="670764"/>
            <a:ext cx="9617765" cy="82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EB8DA-DA8B-4F3F-AA44-26294A437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3" y="1853703"/>
            <a:ext cx="11173239" cy="28555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B824F-ABCD-4DE5-88C2-6E8D1E80A2CE}"/>
              </a:ext>
            </a:extLst>
          </p:cNvPr>
          <p:cNvCxnSpPr/>
          <p:nvPr/>
        </p:nvCxnSpPr>
        <p:spPr>
          <a:xfrm>
            <a:off x="2653748" y="2594113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115DF76-E212-482B-82F3-620985C167B3}"/>
              </a:ext>
            </a:extLst>
          </p:cNvPr>
          <p:cNvCxnSpPr/>
          <p:nvPr/>
        </p:nvCxnSpPr>
        <p:spPr>
          <a:xfrm>
            <a:off x="11191461" y="2584174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 </a:t>
            </a:r>
            <a:r>
              <a:rPr lang="en-US" sz="3200" b="1" dirty="0" err="1">
                <a:solidFill>
                  <a:srgbClr val="297D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297D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297D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trên lưới ô vuông theo hướng dẫn sau: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4960C-BD7D-4931-B58A-5D39AB94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0" y="2129256"/>
            <a:ext cx="10899913" cy="2588248"/>
          </a:xfrm>
          <a:prstGeom prst="rect">
            <a:avLst/>
          </a:prstGeom>
        </p:spPr>
      </p:pic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6C0938C-197F-4512-84AF-377CE36392B9}"/>
              </a:ext>
            </a:extLst>
          </p:cNvPr>
          <p:cNvCxnSpPr>
            <a:cxnSpLocks/>
          </p:cNvCxnSpPr>
          <p:nvPr/>
        </p:nvCxnSpPr>
        <p:spPr>
          <a:xfrm>
            <a:off x="1530626" y="2663687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EFBBD7F-93CA-4CA4-BA06-F787E249DB03}"/>
              </a:ext>
            </a:extLst>
          </p:cNvPr>
          <p:cNvCxnSpPr>
            <a:cxnSpLocks/>
          </p:cNvCxnSpPr>
          <p:nvPr/>
        </p:nvCxnSpPr>
        <p:spPr>
          <a:xfrm>
            <a:off x="5317434" y="2713382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3319A4C-1803-40CD-A1B1-3E22066965EE}"/>
              </a:ext>
            </a:extLst>
          </p:cNvPr>
          <p:cNvCxnSpPr>
            <a:cxnSpLocks/>
          </p:cNvCxnSpPr>
          <p:nvPr/>
        </p:nvCxnSpPr>
        <p:spPr>
          <a:xfrm>
            <a:off x="7663069" y="2693504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8134930-C225-4FEF-9213-76080B9AF3F3}"/>
              </a:ext>
            </a:extLst>
          </p:cNvPr>
          <p:cNvCxnSpPr>
            <a:cxnSpLocks/>
          </p:cNvCxnSpPr>
          <p:nvPr/>
        </p:nvCxnSpPr>
        <p:spPr>
          <a:xfrm>
            <a:off x="5327374" y="2683565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 một hình chữ nhật trên giấy thủ công có lưới ô vuông rồi cắt ra HCN đó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FCA39-88EA-4148-86D0-47E66A6F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63" y="2081212"/>
            <a:ext cx="9534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0472639">
            <a:off x="4236845" y="4097441"/>
            <a:ext cx="8273345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17" name="Graphic 2">
            <a:extLst>
              <a:ext uri="{FF2B5EF4-FFF2-40B4-BE49-F238E27FC236}">
                <a16:creationId xmlns:a16="http://schemas.microsoft.com/office/drawing/2014/main" id="{1BF49518-8918-446D-9A4E-B5BCC2B47652}"/>
              </a:ext>
            </a:extLst>
          </p:cNvPr>
          <p:cNvGrpSpPr/>
          <p:nvPr/>
        </p:nvGrpSpPr>
        <p:grpSpPr>
          <a:xfrm rot="2272405">
            <a:off x="7920570" y="3189211"/>
            <a:ext cx="582778" cy="741902"/>
            <a:chOff x="5881684" y="3147949"/>
            <a:chExt cx="428090" cy="557286"/>
          </a:xfrm>
        </p:grpSpPr>
        <p:grpSp>
          <p:nvGrpSpPr>
            <p:cNvPr id="418" name="Graphic 2">
              <a:extLst>
                <a:ext uri="{FF2B5EF4-FFF2-40B4-BE49-F238E27FC236}">
                  <a16:creationId xmlns:a16="http://schemas.microsoft.com/office/drawing/2014/main" id="{A9361C79-75C0-4E9B-870C-202FB219F98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933F8AD-7760-4DBF-B564-9657FD000DBE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1E8B3BF-C3F8-4139-8594-ED2791B33A91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F199C50-6B1D-4BA4-BABA-0B0A735FA345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28BEDA1-5B49-46A6-8A25-7EAD4CAB951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6D9BB620-7338-4105-AF96-76876CE10602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93920457-F9C2-4A4E-A7F7-513DA70C3E21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014EC7D-0CDE-40DA-9D07-843ECA237752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14C5DB6-E484-4F0B-BA68-E74273A75AE9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20033AB-DAB2-4B0F-B655-3A3F8ED517A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5EA8FE3-2B21-4510-9153-1291044BF2DA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30" name="Graphic 2">
                <a:extLst>
                  <a:ext uri="{FF2B5EF4-FFF2-40B4-BE49-F238E27FC236}">
                    <a16:creationId xmlns:a16="http://schemas.microsoft.com/office/drawing/2014/main" id="{B8EBFC3C-1BBA-4CA4-9569-A581A5D97538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D285CECC-A037-42C6-BA5E-1F8EB954A59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0D528275-308F-4167-93F5-43B4C138ADA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0B4F674-DE27-4158-A276-62A59C09CC44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0C23521-201A-4753-B86E-6A68F7125FD5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45E06920-3783-49DC-AAB9-FD52D1F25693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BBB76C3-1417-4ACC-BE7A-954F5A270154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706774A0-F51B-4020-A0E5-6D98C27A5E7F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08580D1A-2D37-4D41-A4A3-6E48607AD2AC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82D56F5-5A3E-463A-861F-9DC095A8A06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73DE374-5764-4DCE-93E0-6D06972315B6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697BA79-7E21-4F1D-BCF3-7E1DD857326A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1468E815-C858-40AC-BAE5-BD6F1367E9E4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A6975AA5-DECB-44A3-BE61-B6CFBB816B6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42" name="Graphic 2">
                <a:extLst>
                  <a:ext uri="{FF2B5EF4-FFF2-40B4-BE49-F238E27FC236}">
                    <a16:creationId xmlns:a16="http://schemas.microsoft.com/office/drawing/2014/main" id="{406C1156-343D-45CA-9889-FC2523666B2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0327B038-DE14-42B4-9ABA-5CE1DB97FA6F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FF93F112-9538-4869-A708-F69720DF9718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2">
                <a:extLst>
                  <a:ext uri="{FF2B5EF4-FFF2-40B4-BE49-F238E27FC236}">
                    <a16:creationId xmlns:a16="http://schemas.microsoft.com/office/drawing/2014/main" id="{8D0847D4-C33F-4732-B20D-25630EE7856E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600CA4F-0249-4708-B2BF-A8944826AE37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B10A1664-94C1-418D-B3DF-AC0AAD5CC36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BD63D3-DC20-48C7-B94E-056421658CB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7" name="Graphic 15">
            <a:extLst>
              <a:ext uri="{FF2B5EF4-FFF2-40B4-BE49-F238E27FC236}">
                <a16:creationId xmlns:a16="http://schemas.microsoft.com/office/drawing/2014/main" id="{6E0D4C46-3CA8-47AF-8EA0-F4EADDA321DF}"/>
              </a:ext>
            </a:extLst>
          </p:cNvPr>
          <p:cNvGrpSpPr/>
          <p:nvPr/>
        </p:nvGrpSpPr>
        <p:grpSpPr>
          <a:xfrm rot="2587589">
            <a:off x="10745003" y="585096"/>
            <a:ext cx="2121968" cy="1439490"/>
            <a:chOff x="6146131" y="1837154"/>
            <a:chExt cx="986043" cy="6398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01161E-1DF9-40A6-9B1A-CAF2E3549AA2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0F49E6-46EA-4A60-A76C-B2C309193812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CAE17-24A6-4B3E-9EA9-85A059FC55E4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FDE306-8ACE-4749-92CF-FB51088225EF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C7461D-568D-4187-B84C-0B108A4B4ED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AEBCA-6D24-4320-89FA-90529D4FF97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6" name="Graphic 214">
            <a:extLst>
              <a:ext uri="{FF2B5EF4-FFF2-40B4-BE49-F238E27FC236}">
                <a16:creationId xmlns:a16="http://schemas.microsoft.com/office/drawing/2014/main" id="{EDD3E015-6D1E-4379-BD20-102ADC673857}"/>
              </a:ext>
            </a:extLst>
          </p:cNvPr>
          <p:cNvGrpSpPr/>
          <p:nvPr/>
        </p:nvGrpSpPr>
        <p:grpSpPr>
          <a:xfrm rot="18287330" flipH="1">
            <a:off x="-313920" y="-4242298"/>
            <a:ext cx="10815522" cy="11620945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1A0069F-CBE2-4F0E-871E-5B261B5E3A7F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8D7D760-B0D4-47BB-82A5-D527EEC48212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B859506-E84A-4561-9554-F3A846D09AF7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A2E5AAC-1CB8-4E1F-99DE-145EED9DCCC0}"/>
              </a:ext>
            </a:extLst>
          </p:cNvPr>
          <p:cNvGrpSpPr/>
          <p:nvPr/>
        </p:nvGrpSpPr>
        <p:grpSpPr>
          <a:xfrm>
            <a:off x="10104526" y="3173798"/>
            <a:ext cx="2243496" cy="3666140"/>
            <a:chOff x="10125791" y="3176838"/>
            <a:chExt cx="2243496" cy="3666140"/>
          </a:xfrm>
        </p:grpSpPr>
        <p:grpSp>
          <p:nvGrpSpPr>
            <p:cNvPr id="221" name="Graphic 495">
              <a:extLst>
                <a:ext uri="{FF2B5EF4-FFF2-40B4-BE49-F238E27FC236}">
                  <a16:creationId xmlns:a16="http://schemas.microsoft.com/office/drawing/2014/main" id="{9B2946AF-B8CE-426A-9B40-12F5EE44FB9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391533D-D8E0-45C9-9885-E0EBE533D1E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7E0AA51-35A9-40C0-9CAA-DF46464C0A3A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2FB36D8F-EDA8-4B3A-AAA3-1B851A611B3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A64254A-8BD6-4D43-BBCC-B7AAE2B4928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DDDE971-6C9D-43CB-99FC-88595522D081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2964D0D-7956-4F95-9736-202B8CAB40FB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329CA88-EAD9-4DBB-A7A9-D400AF11A2F3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0C0280-127B-4D0F-A34D-D4C0678CC480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A500ABE-DD5B-4A1D-97F6-263C87EE2C0F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A537F3D-41F4-4EE3-9707-3BBB30219BAF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9ADE471-A593-41E3-9DF1-449522A0171C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C70CEC6-0808-4619-B246-F76D554242A6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BD330D5-CDFE-40DA-A083-117C4E12C0A6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EAA86DDB-B60A-47DE-AC6F-521BEB84B4AB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433A7AC-57F4-4626-B57C-7B614F6E8AE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88B8FF-677D-48EA-A027-AA3A29B8F8A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7049773-97EF-44B3-A9BF-707E5000E4C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F11C79D3-AFBE-480A-BFB6-90AC4D9C13EE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4D7C817-C9B3-42F9-8277-2FA29CC3A586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60F5360-21D1-4E77-900A-5B44656C2DF4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43B5B28-2587-4AD4-AE5D-B6DC550D7C3D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9155F21-F960-4B2E-A886-B382E9DCA015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FB01B3-DF7B-42A3-9765-5B613747F705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5477D4C-7D44-4F90-B735-7696E7FCA88D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3F6B219-68D4-4444-AA78-1743D360C928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35E709-DC93-4445-89EC-4F36DE7F3BC9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A8DD828-E345-491E-B8F2-3891E266AA18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8B262E4-43A1-46C3-8F4E-ADD524ED10B6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0455256-1C83-4435-B66E-54ADDDAE5F8D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CE22C5A-BBE2-4C24-91F6-AC99F6725872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02F6BFC-80A5-442A-B530-B7A3C2A5C0B1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CE18767-3D6B-4DF6-9093-35882AA3582E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400056C-3C8E-4E8D-A661-02B7BC35AD14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1C70346-5567-46AF-BC05-FC1D585D1B41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B29405A-ECB3-412C-906D-D3919FFACA4A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BCA49FB-9A78-413A-864E-BD544DF77D1A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4F40449-2652-491F-98BC-834550301E8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8D7915-626B-4C3C-9361-0BE71E8B231C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107150-CDD4-4747-A22F-E26763591CE1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67432F3-A2F0-4C46-96F1-FED3342EBA99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24282FB-F28C-44BF-93F5-201F581E6ABB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35E9A38-3440-48E0-8E3B-7955B4EEF82D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F0E29BB5-1F74-4867-BF29-0EDC17339BD0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0B8466E-4D7C-49A0-B8BB-6B9418496BE4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71EBE3E9-AB41-4693-A8A7-F12F362A2EC5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074B323-062F-421B-90DC-08B2A3E2069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DD28A96-5FA4-4009-8464-25B3FC77B3FE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8D70043-C466-4E41-BBB0-D121A43E216A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948519-BA21-4F80-BC84-ED8E8F1AE380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0600BD9-E5E2-4FB0-A666-90161B3A5933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574B19F-1A10-4A52-9AC1-A7D42BCE2D69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16680D-7FE2-49A5-902B-63948042CEE5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3F6F361-B798-408D-83E8-7418D774A4E2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ED1B7BD-D4E8-4D7D-9BED-B5CD86E5BAA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787AF10-6BDD-4897-9C33-33706F9B508B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8826CAC-2AB4-4B5A-887B-A32F5F095144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3D26063-9C49-4EFA-8590-3751C20D1FB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22" name="Graphic 495">
              <a:extLst>
                <a:ext uri="{FF2B5EF4-FFF2-40B4-BE49-F238E27FC236}">
                  <a16:creationId xmlns:a16="http://schemas.microsoft.com/office/drawing/2014/main" id="{63CF1B26-2AC2-45EB-9A0C-1B1FA840E715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23" name="Graphic 495">
                <a:extLst>
                  <a:ext uri="{FF2B5EF4-FFF2-40B4-BE49-F238E27FC236}">
                    <a16:creationId xmlns:a16="http://schemas.microsoft.com/office/drawing/2014/main" id="{84395DD6-B52B-41B8-B1E9-B35C3F8A857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2DD3EBCE-58FF-4855-9CD0-04E78643CAF0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1E6218-8D26-42E8-A894-31629FDFF906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8786559-43B8-4440-ACBE-8FBDAC34204C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C46B013-1F29-404B-9DF4-571F08EFC64B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3279CA16-79EF-4865-84F9-35D8EEB2916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AAAD21D8-033D-4D83-A944-AA87E902CD04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5CCD9C20-3B77-4AC7-B107-2F7DE77C4D6A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C25109-C654-4016-9C09-0A24A360056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495">
                <a:extLst>
                  <a:ext uri="{FF2B5EF4-FFF2-40B4-BE49-F238E27FC236}">
                    <a16:creationId xmlns:a16="http://schemas.microsoft.com/office/drawing/2014/main" id="{4615E3B9-E624-422D-B654-D910FE300FC4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B4FDA999-16EF-421C-BAC7-C8563AC1162B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4C91E159-DCF3-464A-A1E6-A193465A1F29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F4201E3-BCE0-4659-B0BB-5DD2CDDB216B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EC1BA21D-0347-4259-94EF-8B9EE018860C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6582D2A6-15B6-43FC-84A0-8BD6E966CC3B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AD729EDD-3250-4CD1-891E-D73D7357101E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457C526C-CA41-4772-870F-13CBA317BABC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EE324FF6-E930-4154-947C-A329AAA6BC3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495">
                <a:extLst>
                  <a:ext uri="{FF2B5EF4-FFF2-40B4-BE49-F238E27FC236}">
                    <a16:creationId xmlns:a16="http://schemas.microsoft.com/office/drawing/2014/main" id="{806CDADD-3AAE-4EDE-B59E-CC1C7F26F13B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31904CF-46E8-49FE-A45A-4CE4EBA7D4BD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8BBE937B-0917-4C6D-83B6-A15AF4671CD0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AF6FD68-5114-4C61-AA16-3225DD9F77AA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886A059-69A1-49AB-AE83-CA7FE82E2D8B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9B768C3-E58B-4D51-ACE0-EF710F9180D1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6C8D59-7E19-4301-924E-DAB2E2015885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040634A-69DB-4D03-9D3B-8EB6708491CD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646E388-B7ED-4406-B31C-256E888DFC27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6A4B79D-0405-431B-9733-E31AF7A97E8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A55AC7B-1FFB-4951-8734-E45CB3C0642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E533CD-DA67-4286-951E-EE50968673C4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82EFCF-5B65-4D59-BA26-E325082CF4C1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883A439-CCEE-427C-9E86-76D56E18D869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45594F-9095-47A9-B427-6DA0ACEB1092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780BAE-4519-40D0-A886-9ACD8AE0660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14793BE-0A52-46A5-930D-6095574EA6D4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7A280EC-3EB0-4EBD-BAB1-0EEEFB97B3A6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CF2CCB-CB4F-42C7-A0D8-498D516ED038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81A7DF-6607-4A15-9C6A-656CD3570A85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EDB993F-7EF4-4C05-A8D5-3CCEFAFEAE3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27F5F0C-69D0-40B0-8954-D094447899E8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DB3E7D7-0E0F-45E5-8E33-3317BBA42631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A8B619C-43F0-48D2-BC5E-ED50A07D88E5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CF085CA-F9C9-43C1-B02A-78465EFD59C0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6161DF-A9A4-4A17-95FB-74F925D1A018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FBAE10F-BE9C-46A6-8249-01DDCD484F43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50" name="Graphic 495">
                <a:extLst>
                  <a:ext uri="{FF2B5EF4-FFF2-40B4-BE49-F238E27FC236}">
                    <a16:creationId xmlns:a16="http://schemas.microsoft.com/office/drawing/2014/main" id="{87A83122-BF94-44EF-9F5E-882E65FC59CE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EBAF7BCE-E50C-4F28-80EB-E6D61065B1D8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85F8985-2ACB-4357-99B7-2646871423C5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B41DE130-F7C9-4119-A721-5EC4D68A10B2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DB1EB29-7EC2-4759-9D2A-363EBAECF191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DCB30F7-6A0E-477C-ADA2-EE84198FF0B4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6A72096-B8A0-4A58-8379-BA75C8DB56FD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57" name="Graphic 495">
                  <a:extLst>
                    <a:ext uri="{FF2B5EF4-FFF2-40B4-BE49-F238E27FC236}">
                      <a16:creationId xmlns:a16="http://schemas.microsoft.com/office/drawing/2014/main" id="{B52EBA65-2D96-42DF-91B2-57A90C038B22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64" name="Graphic 495">
                    <a:extLst>
                      <a:ext uri="{FF2B5EF4-FFF2-40B4-BE49-F238E27FC236}">
                        <a16:creationId xmlns:a16="http://schemas.microsoft.com/office/drawing/2014/main" id="{56D97DBB-AC1E-4AD4-8E61-466A82A91A4C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45A6BF1D-F6C3-4892-9899-5269464C5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BE25FE1E-1B83-45DF-88B9-BEC5C958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53D8F84E-AF7F-46DF-BC9D-2D32C4280241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8FE0ABD8-341B-41CC-B4E5-76A76314133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B63A81E8-6499-46DA-A6A2-0F8390977ABA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21079C0C-E9FA-467D-B1BA-C28466AED2B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93BC12AA-D4A6-4BCD-8BDD-5780C1AF22E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327503A-4D70-4754-9995-BDCA9C5417FF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498572A-E6F0-4A2D-AF73-062A538A78F5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E00CA0E9-73CC-46DB-B4E7-83A14E281997}"/>
              </a:ext>
            </a:extLst>
          </p:cNvPr>
          <p:cNvSpPr txBox="1"/>
          <p:nvPr/>
        </p:nvSpPr>
        <p:spPr>
          <a:xfrm>
            <a:off x="301241" y="172882"/>
            <a:ext cx="7514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HẸN GẶP LẠI</a:t>
            </a:r>
            <a:endParaRPr kumimoji="0" lang="th-TH" sz="20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64" name="Graphic 812">
            <a:extLst>
              <a:ext uri="{FF2B5EF4-FFF2-40B4-BE49-F238E27FC236}">
                <a16:creationId xmlns:a16="http://schemas.microsoft.com/office/drawing/2014/main" id="{A13E28AC-9FE5-4E0A-981C-0D4C1ECEEA15}"/>
              </a:ext>
            </a:extLst>
          </p:cNvPr>
          <p:cNvGrpSpPr/>
          <p:nvPr/>
        </p:nvGrpSpPr>
        <p:grpSpPr>
          <a:xfrm rot="3394036" flipH="1">
            <a:off x="-1156879" y="3852061"/>
            <a:ext cx="2191205" cy="2166552"/>
            <a:chOff x="5548385" y="2824136"/>
            <a:chExt cx="1098220" cy="1206352"/>
          </a:xfrm>
        </p:grpSpPr>
        <p:grpSp>
          <p:nvGrpSpPr>
            <p:cNvPr id="365" name="Graphic 812">
              <a:extLst>
                <a:ext uri="{FF2B5EF4-FFF2-40B4-BE49-F238E27FC236}">
                  <a16:creationId xmlns:a16="http://schemas.microsoft.com/office/drawing/2014/main" id="{10729D0A-A646-4C6A-83BA-A314AA6C1F59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C0308E3-5170-4269-8099-F2B2565CB111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90CC1FE-D327-4941-A92D-2D8622EA6E9B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86A334-B731-4B90-98E0-8801F9A53B82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1314C6C-CC26-4A13-939B-27C31DCCE5DA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86" name="Graphic 812">
                <a:extLst>
                  <a:ext uri="{FF2B5EF4-FFF2-40B4-BE49-F238E27FC236}">
                    <a16:creationId xmlns:a16="http://schemas.microsoft.com/office/drawing/2014/main" id="{0967CE09-C4ED-4163-A983-CA8086F84A6A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F91DFE5A-026E-4F0D-8A32-E747BC4E0061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BC68DCAE-16F4-4E86-AF13-76EE2FA4E98A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8CE9D84D-AF3D-4B98-A2B3-F1A4D7C56582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66" name="Graphic 812">
              <a:extLst>
                <a:ext uri="{FF2B5EF4-FFF2-40B4-BE49-F238E27FC236}">
                  <a16:creationId xmlns:a16="http://schemas.microsoft.com/office/drawing/2014/main" id="{CB75A07B-80F6-498A-A164-98C76278E105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0ABC34D-65E5-496A-8377-25E4ADA05F03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68" name="Graphic 812">
                <a:extLst>
                  <a:ext uri="{FF2B5EF4-FFF2-40B4-BE49-F238E27FC236}">
                    <a16:creationId xmlns:a16="http://schemas.microsoft.com/office/drawing/2014/main" id="{538C33B1-C254-491D-8198-94850BC0A5EC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A1AF53B2-402A-41D9-B20F-C9A93D4E25CB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233AA861-777C-4950-9C2D-AAB288356B13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E8B97BDA-3096-4FF4-965E-6DBA928CC09D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571C7288-D801-4B39-B2A7-C09E4B9ACA0C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A7BF0C2-B15B-4711-B2B8-4A513C2B84E3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44D495D3-A3CD-4D87-8EE6-C02A3132A49F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A42DAEDA-7C02-4C76-8399-46B2B325A322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4BFB3637-2022-4698-9A27-41CBE0A5D4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86CA4016-0A62-4D03-A064-68CC47E4297D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F1FA2DC2-4A76-4CFD-A966-D2CB795DB8A2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FF0DB6FA-E0C3-4197-8DE1-EF6CF441C871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3408596E-6721-4740-9A2A-565165374571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07656ACF-586C-4A86-AA8B-BCAD48707344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90" name="Group 4">
            <a:extLst>
              <a:ext uri="{FF2B5EF4-FFF2-40B4-BE49-F238E27FC236}">
                <a16:creationId xmlns:a16="http://schemas.microsoft.com/office/drawing/2014/main" id="{D09D29A8-E37D-466A-BA32-8ADE25E2F640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7120049" y="5732454"/>
            <a:ext cx="682897" cy="1412660"/>
            <a:chOff x="-24" y="1472"/>
            <a:chExt cx="612" cy="1266"/>
          </a:xfrm>
        </p:grpSpPr>
        <p:sp>
          <p:nvSpPr>
            <p:cNvPr id="391" name="AutoShape 3">
              <a:extLst>
                <a:ext uri="{FF2B5EF4-FFF2-40B4-BE49-F238E27FC236}">
                  <a16:creationId xmlns:a16="http://schemas.microsoft.com/office/drawing/2014/main" id="{91A788FC-A784-4ED8-9E24-158219D6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 5">
              <a:extLst>
                <a:ext uri="{FF2B5EF4-FFF2-40B4-BE49-F238E27FC236}">
                  <a16:creationId xmlns:a16="http://schemas.microsoft.com/office/drawing/2014/main" id="{B2B9FB8B-C8EC-43EF-95A0-3753C3F6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3" name="Freeform 6">
              <a:extLst>
                <a:ext uri="{FF2B5EF4-FFF2-40B4-BE49-F238E27FC236}">
                  <a16:creationId xmlns:a16="http://schemas.microsoft.com/office/drawing/2014/main" id="{B8C15FDF-8C6A-40DE-A82B-57129FFBB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4" name="Freeform 7">
              <a:extLst>
                <a:ext uri="{FF2B5EF4-FFF2-40B4-BE49-F238E27FC236}">
                  <a16:creationId xmlns:a16="http://schemas.microsoft.com/office/drawing/2014/main" id="{332FC4F8-E003-4605-B248-5B608B87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5" name="Freeform 8">
              <a:extLst>
                <a:ext uri="{FF2B5EF4-FFF2-40B4-BE49-F238E27FC236}">
                  <a16:creationId xmlns:a16="http://schemas.microsoft.com/office/drawing/2014/main" id="{2AB17C06-4482-4C8D-969B-77DC97A1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6" name="Freeform 9">
              <a:extLst>
                <a:ext uri="{FF2B5EF4-FFF2-40B4-BE49-F238E27FC236}">
                  <a16:creationId xmlns:a16="http://schemas.microsoft.com/office/drawing/2014/main" id="{C8D699B7-3839-4647-B3D1-1930AC3F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D5AC22D9-67AF-499C-839A-22003E19B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8" name="Freeform 11">
              <a:extLst>
                <a:ext uri="{FF2B5EF4-FFF2-40B4-BE49-F238E27FC236}">
                  <a16:creationId xmlns:a16="http://schemas.microsoft.com/office/drawing/2014/main" id="{F0089FD2-C5BC-4495-804E-0DE4E032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 12">
              <a:extLst>
                <a:ext uri="{FF2B5EF4-FFF2-40B4-BE49-F238E27FC236}">
                  <a16:creationId xmlns:a16="http://schemas.microsoft.com/office/drawing/2014/main" id="{1C9FE623-DB65-40DE-B09C-290324F1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 13">
              <a:extLst>
                <a:ext uri="{FF2B5EF4-FFF2-40B4-BE49-F238E27FC236}">
                  <a16:creationId xmlns:a16="http://schemas.microsoft.com/office/drawing/2014/main" id="{15C22619-1E36-45F7-9B70-EF421BF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5" name="Graphic 837">
            <a:extLst>
              <a:ext uri="{FF2B5EF4-FFF2-40B4-BE49-F238E27FC236}">
                <a16:creationId xmlns:a16="http://schemas.microsoft.com/office/drawing/2014/main" id="{BB08FC97-DCD2-4AA1-9AA4-1B3E2EC153F6}"/>
              </a:ext>
            </a:extLst>
          </p:cNvPr>
          <p:cNvGrpSpPr/>
          <p:nvPr/>
        </p:nvGrpSpPr>
        <p:grpSpPr>
          <a:xfrm>
            <a:off x="8981501" y="2034361"/>
            <a:ext cx="969490" cy="1048470"/>
            <a:chOff x="5681545" y="3195637"/>
            <a:chExt cx="2191520" cy="2054559"/>
          </a:xfrm>
        </p:grpSpPr>
        <p:grpSp>
          <p:nvGrpSpPr>
            <p:cNvPr id="406" name="Graphic 837">
              <a:extLst>
                <a:ext uri="{FF2B5EF4-FFF2-40B4-BE49-F238E27FC236}">
                  <a16:creationId xmlns:a16="http://schemas.microsoft.com/office/drawing/2014/main" id="{2323A698-4F70-4E1E-B756-199E29D1E0BD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D95AA756-36CB-41F3-BCBA-54E242761DB1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BDE6C84-0CFA-47DF-8B75-40E38A20337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07" name="Graphic 837">
              <a:extLst>
                <a:ext uri="{FF2B5EF4-FFF2-40B4-BE49-F238E27FC236}">
                  <a16:creationId xmlns:a16="http://schemas.microsoft.com/office/drawing/2014/main" id="{B3BE75C2-9EE6-47CE-845B-C3DCD4780F97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3E5B88B4-B8CD-4DBF-BAC5-AC33CC44BB5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FD52EC4-F790-4489-9BB6-FF23BA7839A8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2" name="Graphic 47">
            <a:extLst>
              <a:ext uri="{FF2B5EF4-FFF2-40B4-BE49-F238E27FC236}">
                <a16:creationId xmlns:a16="http://schemas.microsoft.com/office/drawing/2014/main" id="{545EBC52-F285-4CEC-8EDE-BB44FE0AA9DC}"/>
              </a:ext>
            </a:extLst>
          </p:cNvPr>
          <p:cNvGrpSpPr/>
          <p:nvPr/>
        </p:nvGrpSpPr>
        <p:grpSpPr>
          <a:xfrm rot="5400000">
            <a:off x="1020211" y="5939146"/>
            <a:ext cx="656054" cy="590177"/>
            <a:chOff x="6019800" y="3362325"/>
            <a:chExt cx="150832" cy="134189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3CDE6E3-117E-4BDA-A2A4-8399E3FA5521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8B7B649-2C54-4A0B-A6A0-058CC536F751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0D0EB4B-50BE-4B45-B66B-EBBD3363A970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C2C7C10-2B3B-49F2-988D-3A83448E7FC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4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012635" y="469416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569636" y="438585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4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033699" y="1444957"/>
            <a:ext cx="384894" cy="34330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680122" y="6110938"/>
            <a:ext cx="353577" cy="315371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9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324447" y="1500657"/>
            <a:ext cx="12897395" cy="713231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1842103" y="1629794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EDB863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KHỞI ĐỘNG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EDB863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807718" y="-1314362"/>
            <a:ext cx="545271" cy="4481594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5217000" y="6260997"/>
            <a:ext cx="2483129" cy="95008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9211" name="Graphic 19209">
            <a:extLst>
              <a:ext uri="{FF2B5EF4-FFF2-40B4-BE49-F238E27FC236}">
                <a16:creationId xmlns:a16="http://schemas.microsoft.com/office/drawing/2014/main" id="{3994023D-35DD-47DD-A374-668B765813EC}"/>
              </a:ext>
            </a:extLst>
          </p:cNvPr>
          <p:cNvGrpSpPr/>
          <p:nvPr/>
        </p:nvGrpSpPr>
        <p:grpSpPr>
          <a:xfrm>
            <a:off x="4594194" y="2920980"/>
            <a:ext cx="2988115" cy="3927889"/>
            <a:chOff x="5438757" y="2547937"/>
            <a:chExt cx="1312574" cy="1765412"/>
          </a:xfrm>
        </p:grpSpPr>
        <p:grpSp>
          <p:nvGrpSpPr>
            <p:cNvPr id="19212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19213" name="Freeform: Shape 19212">
                <a:extLst>
                  <a:ext uri="{FF2B5EF4-FFF2-40B4-BE49-F238E27FC236}">
                    <a16:creationId xmlns:a16="http://schemas.microsoft.com/office/drawing/2014/main" id="{57052EA9-3D2D-4BDC-87FE-5F35A1F359AE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4" name="Freeform: Shape 19213">
                <a:extLst>
                  <a:ext uri="{FF2B5EF4-FFF2-40B4-BE49-F238E27FC236}">
                    <a16:creationId xmlns:a16="http://schemas.microsoft.com/office/drawing/2014/main" id="{0209F51B-0CB6-49BC-AE45-8CF8F900EF5E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5" name="Freeform: Shape 19214">
                <a:extLst>
                  <a:ext uri="{FF2B5EF4-FFF2-40B4-BE49-F238E27FC236}">
                    <a16:creationId xmlns:a16="http://schemas.microsoft.com/office/drawing/2014/main" id="{7BAE9FBA-1B96-441E-A086-5D39D55AF7CC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6" name="Freeform: Shape 19215">
                <a:extLst>
                  <a:ext uri="{FF2B5EF4-FFF2-40B4-BE49-F238E27FC236}">
                    <a16:creationId xmlns:a16="http://schemas.microsoft.com/office/drawing/2014/main" id="{E4FB18B4-2B6B-471F-82DE-4027873CAAFD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7" name="Freeform: Shape 19216">
                <a:extLst>
                  <a:ext uri="{FF2B5EF4-FFF2-40B4-BE49-F238E27FC236}">
                    <a16:creationId xmlns:a16="http://schemas.microsoft.com/office/drawing/2014/main" id="{1389E754-3112-4EC8-925D-E558C951DF50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8" name="Freeform: Shape 19217">
                <a:extLst>
                  <a:ext uri="{FF2B5EF4-FFF2-40B4-BE49-F238E27FC236}">
                    <a16:creationId xmlns:a16="http://schemas.microsoft.com/office/drawing/2014/main" id="{BC89A548-7154-4667-A96B-E348BFDB32FD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9" name="Freeform: Shape 19218">
                <a:extLst>
                  <a:ext uri="{FF2B5EF4-FFF2-40B4-BE49-F238E27FC236}">
                    <a16:creationId xmlns:a16="http://schemas.microsoft.com/office/drawing/2014/main" id="{CC7A1678-BD5E-443B-8002-E62A1F03A8A2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0" name="Freeform: Shape 19219">
                <a:extLst>
                  <a:ext uri="{FF2B5EF4-FFF2-40B4-BE49-F238E27FC236}">
                    <a16:creationId xmlns:a16="http://schemas.microsoft.com/office/drawing/2014/main" id="{11566100-2003-4B04-9BB4-5BA69D144EEF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1" name="Freeform: Shape 19220">
                <a:extLst>
                  <a:ext uri="{FF2B5EF4-FFF2-40B4-BE49-F238E27FC236}">
                    <a16:creationId xmlns:a16="http://schemas.microsoft.com/office/drawing/2014/main" id="{71F5E3D8-A5E8-4513-BC64-C3A4E9128326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2" name="Freeform: Shape 19221">
                <a:extLst>
                  <a:ext uri="{FF2B5EF4-FFF2-40B4-BE49-F238E27FC236}">
                    <a16:creationId xmlns:a16="http://schemas.microsoft.com/office/drawing/2014/main" id="{7B098DEC-A748-42A9-956B-6BD67E7B4D24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3" name="Freeform: Shape 19222">
                <a:extLst>
                  <a:ext uri="{FF2B5EF4-FFF2-40B4-BE49-F238E27FC236}">
                    <a16:creationId xmlns:a16="http://schemas.microsoft.com/office/drawing/2014/main" id="{64C990FC-6A85-4CFF-9F35-769089A01ED8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4" name="Freeform: Shape 19223">
                <a:extLst>
                  <a:ext uri="{FF2B5EF4-FFF2-40B4-BE49-F238E27FC236}">
                    <a16:creationId xmlns:a16="http://schemas.microsoft.com/office/drawing/2014/main" id="{4507768E-B69B-46D7-857A-F0D7A0204CE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5" name="Freeform: Shape 19224">
                <a:extLst>
                  <a:ext uri="{FF2B5EF4-FFF2-40B4-BE49-F238E27FC236}">
                    <a16:creationId xmlns:a16="http://schemas.microsoft.com/office/drawing/2014/main" id="{81F2F172-580A-4FA0-873C-644D461E8068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6" name="Freeform: Shape 19225">
                <a:extLst>
                  <a:ext uri="{FF2B5EF4-FFF2-40B4-BE49-F238E27FC236}">
                    <a16:creationId xmlns:a16="http://schemas.microsoft.com/office/drawing/2014/main" id="{87DF268E-2E91-4665-B2AA-09514A0EB208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7" name="Freeform: Shape 19226">
                <a:extLst>
                  <a:ext uri="{FF2B5EF4-FFF2-40B4-BE49-F238E27FC236}">
                    <a16:creationId xmlns:a16="http://schemas.microsoft.com/office/drawing/2014/main" id="{B9CD4400-E651-4E56-B092-EA4C8F89C1B9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8" name="Freeform: Shape 19227">
                <a:extLst>
                  <a:ext uri="{FF2B5EF4-FFF2-40B4-BE49-F238E27FC236}">
                    <a16:creationId xmlns:a16="http://schemas.microsoft.com/office/drawing/2014/main" id="{F3CAFD5F-8F54-442C-A655-3E22C25BA5CD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9" name="Freeform: Shape 19228">
                <a:extLst>
                  <a:ext uri="{FF2B5EF4-FFF2-40B4-BE49-F238E27FC236}">
                    <a16:creationId xmlns:a16="http://schemas.microsoft.com/office/drawing/2014/main" id="{ACA21BFE-9234-4A60-9A4A-6DE0FFB1670A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0" name="Freeform: Shape 19229">
                <a:extLst>
                  <a:ext uri="{FF2B5EF4-FFF2-40B4-BE49-F238E27FC236}">
                    <a16:creationId xmlns:a16="http://schemas.microsoft.com/office/drawing/2014/main" id="{BCE8511B-2191-47DF-A098-AFBBB7808C86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1" name="Freeform: Shape 19230">
                <a:extLst>
                  <a:ext uri="{FF2B5EF4-FFF2-40B4-BE49-F238E27FC236}">
                    <a16:creationId xmlns:a16="http://schemas.microsoft.com/office/drawing/2014/main" id="{EBE7B630-EDFD-4719-8877-D8BEB51F3492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2" name="Freeform: Shape 19231">
                <a:extLst>
                  <a:ext uri="{FF2B5EF4-FFF2-40B4-BE49-F238E27FC236}">
                    <a16:creationId xmlns:a16="http://schemas.microsoft.com/office/drawing/2014/main" id="{B9280122-7485-4382-B14B-9102B204139C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3" name="Freeform: Shape 19232">
                <a:extLst>
                  <a:ext uri="{FF2B5EF4-FFF2-40B4-BE49-F238E27FC236}">
                    <a16:creationId xmlns:a16="http://schemas.microsoft.com/office/drawing/2014/main" id="{1D55B848-8829-48CF-B103-17A209224B76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4" name="Freeform: Shape 19233">
                <a:extLst>
                  <a:ext uri="{FF2B5EF4-FFF2-40B4-BE49-F238E27FC236}">
                    <a16:creationId xmlns:a16="http://schemas.microsoft.com/office/drawing/2014/main" id="{FC4F5E54-2D29-4775-B4B7-DC437269C286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5" name="Freeform: Shape 19234">
                <a:extLst>
                  <a:ext uri="{FF2B5EF4-FFF2-40B4-BE49-F238E27FC236}">
                    <a16:creationId xmlns:a16="http://schemas.microsoft.com/office/drawing/2014/main" id="{60470710-0073-43E9-943D-71D91CA21BB5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6" name="Freeform: Shape 19235">
                <a:extLst>
                  <a:ext uri="{FF2B5EF4-FFF2-40B4-BE49-F238E27FC236}">
                    <a16:creationId xmlns:a16="http://schemas.microsoft.com/office/drawing/2014/main" id="{F542A4F1-EC4D-4568-B575-5A39B927432F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7" name="Freeform: Shape 19236">
                <a:extLst>
                  <a:ext uri="{FF2B5EF4-FFF2-40B4-BE49-F238E27FC236}">
                    <a16:creationId xmlns:a16="http://schemas.microsoft.com/office/drawing/2014/main" id="{680C5635-1586-4F44-B705-9A34CE01A3CD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8" name="Freeform: Shape 19237">
                <a:extLst>
                  <a:ext uri="{FF2B5EF4-FFF2-40B4-BE49-F238E27FC236}">
                    <a16:creationId xmlns:a16="http://schemas.microsoft.com/office/drawing/2014/main" id="{FCDD4895-EBDD-4760-9E88-FC5DA6183569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9" name="Freeform: Shape 19238">
                <a:extLst>
                  <a:ext uri="{FF2B5EF4-FFF2-40B4-BE49-F238E27FC236}">
                    <a16:creationId xmlns:a16="http://schemas.microsoft.com/office/drawing/2014/main" id="{5DEF6661-34BB-4B1F-BD2F-875F58E8706B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0" name="Freeform: Shape 19239">
                <a:extLst>
                  <a:ext uri="{FF2B5EF4-FFF2-40B4-BE49-F238E27FC236}">
                    <a16:creationId xmlns:a16="http://schemas.microsoft.com/office/drawing/2014/main" id="{1990375B-689D-495B-BB95-21F77298B640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1" name="Freeform: Shape 19240">
                <a:extLst>
                  <a:ext uri="{FF2B5EF4-FFF2-40B4-BE49-F238E27FC236}">
                    <a16:creationId xmlns:a16="http://schemas.microsoft.com/office/drawing/2014/main" id="{EF83FB60-24C4-41C7-A65F-381A7323DC90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2" name="Freeform: Shape 19241">
                <a:extLst>
                  <a:ext uri="{FF2B5EF4-FFF2-40B4-BE49-F238E27FC236}">
                    <a16:creationId xmlns:a16="http://schemas.microsoft.com/office/drawing/2014/main" id="{E7E5801D-85CA-4ED8-9851-304A6DAD2372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3" name="Freeform: Shape 19242">
                <a:extLst>
                  <a:ext uri="{FF2B5EF4-FFF2-40B4-BE49-F238E27FC236}">
                    <a16:creationId xmlns:a16="http://schemas.microsoft.com/office/drawing/2014/main" id="{0081A372-F49F-4CF3-A737-B2A7C808D150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4" name="Freeform: Shape 19243">
                <a:extLst>
                  <a:ext uri="{FF2B5EF4-FFF2-40B4-BE49-F238E27FC236}">
                    <a16:creationId xmlns:a16="http://schemas.microsoft.com/office/drawing/2014/main" id="{944751AB-6793-4E37-BF5D-52A742C0299E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5" name="Freeform: Shape 19244">
                <a:extLst>
                  <a:ext uri="{FF2B5EF4-FFF2-40B4-BE49-F238E27FC236}">
                    <a16:creationId xmlns:a16="http://schemas.microsoft.com/office/drawing/2014/main" id="{79436A9D-A25B-44D2-BC3F-A501B0218EB0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6" name="Freeform: Shape 19245">
                <a:extLst>
                  <a:ext uri="{FF2B5EF4-FFF2-40B4-BE49-F238E27FC236}">
                    <a16:creationId xmlns:a16="http://schemas.microsoft.com/office/drawing/2014/main" id="{AC968CB1-1148-4443-8A70-05204B2D083E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7" name="Freeform: Shape 19246">
                <a:extLst>
                  <a:ext uri="{FF2B5EF4-FFF2-40B4-BE49-F238E27FC236}">
                    <a16:creationId xmlns:a16="http://schemas.microsoft.com/office/drawing/2014/main" id="{5339161F-0901-47BE-AB7F-40CE11C56750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8" name="Freeform: Shape 19247">
                <a:extLst>
                  <a:ext uri="{FF2B5EF4-FFF2-40B4-BE49-F238E27FC236}">
                    <a16:creationId xmlns:a16="http://schemas.microsoft.com/office/drawing/2014/main" id="{EB98F0E2-EA14-433B-B7E2-CEF079A3B55A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9" name="Freeform: Shape 19248">
                <a:extLst>
                  <a:ext uri="{FF2B5EF4-FFF2-40B4-BE49-F238E27FC236}">
                    <a16:creationId xmlns:a16="http://schemas.microsoft.com/office/drawing/2014/main" id="{B51470B4-D2C7-486C-847B-D7A3BC476956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0" name="Freeform: Shape 19249">
                <a:extLst>
                  <a:ext uri="{FF2B5EF4-FFF2-40B4-BE49-F238E27FC236}">
                    <a16:creationId xmlns:a16="http://schemas.microsoft.com/office/drawing/2014/main" id="{66F26BDC-F833-4ED5-97C9-5258230E488E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1" name="Freeform: Shape 19250">
                <a:extLst>
                  <a:ext uri="{FF2B5EF4-FFF2-40B4-BE49-F238E27FC236}">
                    <a16:creationId xmlns:a16="http://schemas.microsoft.com/office/drawing/2014/main" id="{F611804C-1779-42DC-BD42-9A73548AE243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2" name="Freeform: Shape 19251">
                <a:extLst>
                  <a:ext uri="{FF2B5EF4-FFF2-40B4-BE49-F238E27FC236}">
                    <a16:creationId xmlns:a16="http://schemas.microsoft.com/office/drawing/2014/main" id="{C31C6309-69A0-476F-A180-69D75C09A492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3" name="Freeform: Shape 19252">
                <a:extLst>
                  <a:ext uri="{FF2B5EF4-FFF2-40B4-BE49-F238E27FC236}">
                    <a16:creationId xmlns:a16="http://schemas.microsoft.com/office/drawing/2014/main" id="{3ABFD534-A5B5-4C4C-A288-DD37B989B814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4" name="Freeform: Shape 19253">
                <a:extLst>
                  <a:ext uri="{FF2B5EF4-FFF2-40B4-BE49-F238E27FC236}">
                    <a16:creationId xmlns:a16="http://schemas.microsoft.com/office/drawing/2014/main" id="{F03095D9-92ED-4B67-93CE-C22B78E8A26E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5" name="Freeform: Shape 19254">
                <a:extLst>
                  <a:ext uri="{FF2B5EF4-FFF2-40B4-BE49-F238E27FC236}">
                    <a16:creationId xmlns:a16="http://schemas.microsoft.com/office/drawing/2014/main" id="{8E0333D4-43D5-4894-A85D-014D4F2FC854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6" name="Freeform: Shape 19255">
                <a:extLst>
                  <a:ext uri="{FF2B5EF4-FFF2-40B4-BE49-F238E27FC236}">
                    <a16:creationId xmlns:a16="http://schemas.microsoft.com/office/drawing/2014/main" id="{BDCAA841-97E7-41ED-9FD5-3DA762111A90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7" name="Freeform: Shape 19256">
                <a:extLst>
                  <a:ext uri="{FF2B5EF4-FFF2-40B4-BE49-F238E27FC236}">
                    <a16:creationId xmlns:a16="http://schemas.microsoft.com/office/drawing/2014/main" id="{DD50B683-7722-4EB5-87D2-1FC848DA573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8" name="Freeform: Shape 19257">
                <a:extLst>
                  <a:ext uri="{FF2B5EF4-FFF2-40B4-BE49-F238E27FC236}">
                    <a16:creationId xmlns:a16="http://schemas.microsoft.com/office/drawing/2014/main" id="{C4791F8B-1EC3-4D9B-952F-FE1A64E12451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9" name="Freeform: Shape 19258">
                <a:extLst>
                  <a:ext uri="{FF2B5EF4-FFF2-40B4-BE49-F238E27FC236}">
                    <a16:creationId xmlns:a16="http://schemas.microsoft.com/office/drawing/2014/main" id="{645F6DA3-7BFE-428E-8FBE-96FB13CF9207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0" name="Freeform: Shape 19259">
                <a:extLst>
                  <a:ext uri="{FF2B5EF4-FFF2-40B4-BE49-F238E27FC236}">
                    <a16:creationId xmlns:a16="http://schemas.microsoft.com/office/drawing/2014/main" id="{6A4E3109-BEE0-4328-BABC-4F2A2AAB9E9F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1" name="Freeform: Shape 19260">
                <a:extLst>
                  <a:ext uri="{FF2B5EF4-FFF2-40B4-BE49-F238E27FC236}">
                    <a16:creationId xmlns:a16="http://schemas.microsoft.com/office/drawing/2014/main" id="{D09A6568-EDCF-4C79-81B6-A5B766636F5F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2" name="Freeform: Shape 19261">
                <a:extLst>
                  <a:ext uri="{FF2B5EF4-FFF2-40B4-BE49-F238E27FC236}">
                    <a16:creationId xmlns:a16="http://schemas.microsoft.com/office/drawing/2014/main" id="{A576343D-F69C-441D-982E-F85AAD27FA06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3" name="Freeform: Shape 19262">
                <a:extLst>
                  <a:ext uri="{FF2B5EF4-FFF2-40B4-BE49-F238E27FC236}">
                    <a16:creationId xmlns:a16="http://schemas.microsoft.com/office/drawing/2014/main" id="{C11CE885-814C-42EF-81A1-333EF5EDA6D9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4" name="Freeform: Shape 19263">
                <a:extLst>
                  <a:ext uri="{FF2B5EF4-FFF2-40B4-BE49-F238E27FC236}">
                    <a16:creationId xmlns:a16="http://schemas.microsoft.com/office/drawing/2014/main" id="{5638BCFE-BE47-4471-B4E3-8811CECA052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5" name="Freeform: Shape 19264">
                <a:extLst>
                  <a:ext uri="{FF2B5EF4-FFF2-40B4-BE49-F238E27FC236}">
                    <a16:creationId xmlns:a16="http://schemas.microsoft.com/office/drawing/2014/main" id="{D095159D-4735-4EF8-BA0E-4D5E55B8727B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6" name="Freeform: Shape 19265">
                <a:extLst>
                  <a:ext uri="{FF2B5EF4-FFF2-40B4-BE49-F238E27FC236}">
                    <a16:creationId xmlns:a16="http://schemas.microsoft.com/office/drawing/2014/main" id="{B20E21E5-FF95-47A7-82A7-99A0195D1F63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7" name="Freeform: Shape 19266">
                <a:extLst>
                  <a:ext uri="{FF2B5EF4-FFF2-40B4-BE49-F238E27FC236}">
                    <a16:creationId xmlns:a16="http://schemas.microsoft.com/office/drawing/2014/main" id="{E3F04543-A41B-4B06-8B02-BF11C02DF30B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8" name="Freeform: Shape 19267">
                <a:extLst>
                  <a:ext uri="{FF2B5EF4-FFF2-40B4-BE49-F238E27FC236}">
                    <a16:creationId xmlns:a16="http://schemas.microsoft.com/office/drawing/2014/main" id="{7FB121AD-92CE-4B42-8BB0-11839362FC37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9" name="Freeform: Shape 19268">
                <a:extLst>
                  <a:ext uri="{FF2B5EF4-FFF2-40B4-BE49-F238E27FC236}">
                    <a16:creationId xmlns:a16="http://schemas.microsoft.com/office/drawing/2014/main" id="{63D46090-AA4C-43AD-B006-3CDBD7837C9E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0" name="Freeform: Shape 19269">
                <a:extLst>
                  <a:ext uri="{FF2B5EF4-FFF2-40B4-BE49-F238E27FC236}">
                    <a16:creationId xmlns:a16="http://schemas.microsoft.com/office/drawing/2014/main" id="{D3B5512F-F44D-498C-9410-0F81EF7CB6F8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1" name="Freeform: Shape 19270">
                <a:extLst>
                  <a:ext uri="{FF2B5EF4-FFF2-40B4-BE49-F238E27FC236}">
                    <a16:creationId xmlns:a16="http://schemas.microsoft.com/office/drawing/2014/main" id="{1C4C6EA7-6F12-497A-B833-D48AC692537A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2" name="Freeform: Shape 19271">
                <a:extLst>
                  <a:ext uri="{FF2B5EF4-FFF2-40B4-BE49-F238E27FC236}">
                    <a16:creationId xmlns:a16="http://schemas.microsoft.com/office/drawing/2014/main" id="{27B987DF-0036-4BA9-B4C8-B0A0384D595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3" name="Freeform: Shape 19272">
                <a:extLst>
                  <a:ext uri="{FF2B5EF4-FFF2-40B4-BE49-F238E27FC236}">
                    <a16:creationId xmlns:a16="http://schemas.microsoft.com/office/drawing/2014/main" id="{03B0AB1D-444A-45BF-84F7-3D4170565AE1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4" name="Freeform: Shape 19273">
                <a:extLst>
                  <a:ext uri="{FF2B5EF4-FFF2-40B4-BE49-F238E27FC236}">
                    <a16:creationId xmlns:a16="http://schemas.microsoft.com/office/drawing/2014/main" id="{8EB63579-D531-463D-9AFD-4F7D5B68C92D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5" name="Freeform: Shape 19274">
                <a:extLst>
                  <a:ext uri="{FF2B5EF4-FFF2-40B4-BE49-F238E27FC236}">
                    <a16:creationId xmlns:a16="http://schemas.microsoft.com/office/drawing/2014/main" id="{76D6ACF7-EEBF-4F04-9A9C-8EB79BDFFCE1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6" name="Freeform: Shape 19275">
                <a:extLst>
                  <a:ext uri="{FF2B5EF4-FFF2-40B4-BE49-F238E27FC236}">
                    <a16:creationId xmlns:a16="http://schemas.microsoft.com/office/drawing/2014/main" id="{9AEB9458-7AB8-4DB0-99D0-63DA1A9CBCD4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7" name="Freeform: Shape 19276">
                <a:extLst>
                  <a:ext uri="{FF2B5EF4-FFF2-40B4-BE49-F238E27FC236}">
                    <a16:creationId xmlns:a16="http://schemas.microsoft.com/office/drawing/2014/main" id="{B2DF5E2E-D6EA-44BB-914C-5A8B0BCCF4D7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8" name="Freeform: Shape 19277">
                <a:extLst>
                  <a:ext uri="{FF2B5EF4-FFF2-40B4-BE49-F238E27FC236}">
                    <a16:creationId xmlns:a16="http://schemas.microsoft.com/office/drawing/2014/main" id="{08F43792-87A5-424D-83A0-258E224B8C28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9279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9280" name="Freeform: Shape 19279">
                <a:extLst>
                  <a:ext uri="{FF2B5EF4-FFF2-40B4-BE49-F238E27FC236}">
                    <a16:creationId xmlns:a16="http://schemas.microsoft.com/office/drawing/2014/main" id="{C2AEEA69-6D03-426E-9715-696EA0E03676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28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19282" name="Freeform: Shape 19281">
                  <a:extLst>
                    <a:ext uri="{FF2B5EF4-FFF2-40B4-BE49-F238E27FC236}">
                      <a16:creationId xmlns:a16="http://schemas.microsoft.com/office/drawing/2014/main" id="{8BAE8549-2BAB-4C0F-8323-707EFD6C5AB3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3" name="Freeform: Shape 19282">
                  <a:extLst>
                    <a:ext uri="{FF2B5EF4-FFF2-40B4-BE49-F238E27FC236}">
                      <a16:creationId xmlns:a16="http://schemas.microsoft.com/office/drawing/2014/main" id="{88F34E59-E88B-4011-B5BA-45AEC34754C3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4" name="Freeform: Shape 19283">
                  <a:extLst>
                    <a:ext uri="{FF2B5EF4-FFF2-40B4-BE49-F238E27FC236}">
                      <a16:creationId xmlns:a16="http://schemas.microsoft.com/office/drawing/2014/main" id="{4179D661-39C0-4D87-BB48-BF3C316455EA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5" name="Freeform: Shape 19284">
                  <a:extLst>
                    <a:ext uri="{FF2B5EF4-FFF2-40B4-BE49-F238E27FC236}">
                      <a16:creationId xmlns:a16="http://schemas.microsoft.com/office/drawing/2014/main" id="{0014A206-76C5-4EE0-9F86-8289B8A0075A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6" name="Freeform: Shape 19285">
                  <a:extLst>
                    <a:ext uri="{FF2B5EF4-FFF2-40B4-BE49-F238E27FC236}">
                      <a16:creationId xmlns:a16="http://schemas.microsoft.com/office/drawing/2014/main" id="{197BB923-2683-433E-A311-572704037AAD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7" name="Freeform: Shape 19286">
                  <a:extLst>
                    <a:ext uri="{FF2B5EF4-FFF2-40B4-BE49-F238E27FC236}">
                      <a16:creationId xmlns:a16="http://schemas.microsoft.com/office/drawing/2014/main" id="{1048E785-9D28-44F3-AFEC-A4657ACF0821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8" name="Freeform: Shape 19287">
                  <a:extLst>
                    <a:ext uri="{FF2B5EF4-FFF2-40B4-BE49-F238E27FC236}">
                      <a16:creationId xmlns:a16="http://schemas.microsoft.com/office/drawing/2014/main" id="{7E046855-1F32-4ED5-A560-38AD95F4C139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89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19290" name="Freeform: Shape 19289">
                  <a:extLst>
                    <a:ext uri="{FF2B5EF4-FFF2-40B4-BE49-F238E27FC236}">
                      <a16:creationId xmlns:a16="http://schemas.microsoft.com/office/drawing/2014/main" id="{26789E78-65B4-457E-8E04-B8C3F846C54C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1" name="Freeform: Shape 19290">
                  <a:extLst>
                    <a:ext uri="{FF2B5EF4-FFF2-40B4-BE49-F238E27FC236}">
                      <a16:creationId xmlns:a16="http://schemas.microsoft.com/office/drawing/2014/main" id="{FF44F7B5-52DF-4562-9EA5-8D6BD6FDAAD4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2" name="Freeform: Shape 19291">
                  <a:extLst>
                    <a:ext uri="{FF2B5EF4-FFF2-40B4-BE49-F238E27FC236}">
                      <a16:creationId xmlns:a16="http://schemas.microsoft.com/office/drawing/2014/main" id="{DF7A9ED3-687D-46C0-B6EE-1C456D20D81B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3" name="Freeform: Shape 19292">
                  <a:extLst>
                    <a:ext uri="{FF2B5EF4-FFF2-40B4-BE49-F238E27FC236}">
                      <a16:creationId xmlns:a16="http://schemas.microsoft.com/office/drawing/2014/main" id="{107716E7-8961-41B9-A2DD-8A33570D96B9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4" name="Freeform: Shape 19293">
                  <a:extLst>
                    <a:ext uri="{FF2B5EF4-FFF2-40B4-BE49-F238E27FC236}">
                      <a16:creationId xmlns:a16="http://schemas.microsoft.com/office/drawing/2014/main" id="{CFEFD24F-7BC9-474E-A8EE-A1F5C79FC6AA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5" name="Freeform: Shape 19294">
                  <a:extLst>
                    <a:ext uri="{FF2B5EF4-FFF2-40B4-BE49-F238E27FC236}">
                      <a16:creationId xmlns:a16="http://schemas.microsoft.com/office/drawing/2014/main" id="{24128CDF-2744-4596-AF89-85A4DA4EAA10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6" name="Freeform: Shape 19295">
                  <a:extLst>
                    <a:ext uri="{FF2B5EF4-FFF2-40B4-BE49-F238E27FC236}">
                      <a16:creationId xmlns:a16="http://schemas.microsoft.com/office/drawing/2014/main" id="{CB7B7CDE-92CD-4EEA-B13A-0996AB510388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97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19298" name="Freeform: Shape 19297">
                  <a:extLst>
                    <a:ext uri="{FF2B5EF4-FFF2-40B4-BE49-F238E27FC236}">
                      <a16:creationId xmlns:a16="http://schemas.microsoft.com/office/drawing/2014/main" id="{9AC6717D-DC8C-449C-B24A-9D5CCF9E18E7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9" name="Freeform: Shape 19298">
                  <a:extLst>
                    <a:ext uri="{FF2B5EF4-FFF2-40B4-BE49-F238E27FC236}">
                      <a16:creationId xmlns:a16="http://schemas.microsoft.com/office/drawing/2014/main" id="{E8D3F9B2-3C77-447A-9410-60A0437E0C63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0" name="Freeform: Shape 19299">
                  <a:extLst>
                    <a:ext uri="{FF2B5EF4-FFF2-40B4-BE49-F238E27FC236}">
                      <a16:creationId xmlns:a16="http://schemas.microsoft.com/office/drawing/2014/main" id="{0C8808E6-A42A-472C-AA3E-570420D394C8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1" name="Freeform: Shape 19300">
                  <a:extLst>
                    <a:ext uri="{FF2B5EF4-FFF2-40B4-BE49-F238E27FC236}">
                      <a16:creationId xmlns:a16="http://schemas.microsoft.com/office/drawing/2014/main" id="{69BA4A0F-6576-46F2-820A-29E0F8EDD500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2" name="Freeform: Shape 19301">
                  <a:extLst>
                    <a:ext uri="{FF2B5EF4-FFF2-40B4-BE49-F238E27FC236}">
                      <a16:creationId xmlns:a16="http://schemas.microsoft.com/office/drawing/2014/main" id="{E6CE6814-5BC0-44AD-9909-312C08BEFCEA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3" name="Freeform: Shape 19302">
                  <a:extLst>
                    <a:ext uri="{FF2B5EF4-FFF2-40B4-BE49-F238E27FC236}">
                      <a16:creationId xmlns:a16="http://schemas.microsoft.com/office/drawing/2014/main" id="{26FFC495-D1C9-41E6-A2D9-92D1391017AA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04" name="Freeform: Shape 19303">
                <a:extLst>
                  <a:ext uri="{FF2B5EF4-FFF2-40B4-BE49-F238E27FC236}">
                    <a16:creationId xmlns:a16="http://schemas.microsoft.com/office/drawing/2014/main" id="{3CF039ED-09F4-495A-97D5-110F90741AEA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05" name="Freeform: Shape 19304">
                <a:extLst>
                  <a:ext uri="{FF2B5EF4-FFF2-40B4-BE49-F238E27FC236}">
                    <a16:creationId xmlns:a16="http://schemas.microsoft.com/office/drawing/2014/main" id="{9C3866ED-E624-47AF-95A6-D4083BE01E3D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06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19307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19308" name="Freeform: Shape 19307">
                    <a:extLst>
                      <a:ext uri="{FF2B5EF4-FFF2-40B4-BE49-F238E27FC236}">
                        <a16:creationId xmlns:a16="http://schemas.microsoft.com/office/drawing/2014/main" id="{C85E8B45-3D13-4098-816C-AB59E7B0A340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09" name="Freeform: Shape 19308">
                    <a:extLst>
                      <a:ext uri="{FF2B5EF4-FFF2-40B4-BE49-F238E27FC236}">
                        <a16:creationId xmlns:a16="http://schemas.microsoft.com/office/drawing/2014/main" id="{83126350-6C51-48AE-A238-C37FE3AE7323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10" name="Freeform: Shape 19309">
                  <a:extLst>
                    <a:ext uri="{FF2B5EF4-FFF2-40B4-BE49-F238E27FC236}">
                      <a16:creationId xmlns:a16="http://schemas.microsoft.com/office/drawing/2014/main" id="{CBDF14E4-E8AC-4DE7-B52C-385719458BD9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31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19312" name="Freeform: Shape 19311">
                  <a:extLst>
                    <a:ext uri="{FF2B5EF4-FFF2-40B4-BE49-F238E27FC236}">
                      <a16:creationId xmlns:a16="http://schemas.microsoft.com/office/drawing/2014/main" id="{7AFAE701-EA13-4604-84AB-B2945F02F873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3" name="Freeform: Shape 19312">
                  <a:extLst>
                    <a:ext uri="{FF2B5EF4-FFF2-40B4-BE49-F238E27FC236}">
                      <a16:creationId xmlns:a16="http://schemas.microsoft.com/office/drawing/2014/main" id="{A1591B80-9B07-4474-9AD0-82034F562BF4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4" name="Freeform: Shape 19313">
                  <a:extLst>
                    <a:ext uri="{FF2B5EF4-FFF2-40B4-BE49-F238E27FC236}">
                      <a16:creationId xmlns:a16="http://schemas.microsoft.com/office/drawing/2014/main" id="{CFA7C91A-0ED1-41DB-92A3-1E9812FA50AB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5" name="Freeform: Shape 19314">
                  <a:extLst>
                    <a:ext uri="{FF2B5EF4-FFF2-40B4-BE49-F238E27FC236}">
                      <a16:creationId xmlns:a16="http://schemas.microsoft.com/office/drawing/2014/main" id="{60344551-5C54-488A-8B0E-FBBC2DBDD934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6" name="Freeform: Shape 19315">
                  <a:extLst>
                    <a:ext uri="{FF2B5EF4-FFF2-40B4-BE49-F238E27FC236}">
                      <a16:creationId xmlns:a16="http://schemas.microsoft.com/office/drawing/2014/main" id="{A93D41D4-66D9-40C7-A9C5-242D665ADA35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7" name="Freeform: Shape 19316">
                  <a:extLst>
                    <a:ext uri="{FF2B5EF4-FFF2-40B4-BE49-F238E27FC236}">
                      <a16:creationId xmlns:a16="http://schemas.microsoft.com/office/drawing/2014/main" id="{12C6E677-5DEC-4F41-9AAC-0E484B82362D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8" name="Freeform: Shape 19317">
                  <a:extLst>
                    <a:ext uri="{FF2B5EF4-FFF2-40B4-BE49-F238E27FC236}">
                      <a16:creationId xmlns:a16="http://schemas.microsoft.com/office/drawing/2014/main" id="{47C75317-6ECA-412A-B6F7-221DFB2111BF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9" name="Freeform: Shape 19318">
                  <a:extLst>
                    <a:ext uri="{FF2B5EF4-FFF2-40B4-BE49-F238E27FC236}">
                      <a16:creationId xmlns:a16="http://schemas.microsoft.com/office/drawing/2014/main" id="{273D32BA-9D34-465B-B5A7-085354DB600C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0" name="Freeform: Shape 19319">
                  <a:extLst>
                    <a:ext uri="{FF2B5EF4-FFF2-40B4-BE49-F238E27FC236}">
                      <a16:creationId xmlns:a16="http://schemas.microsoft.com/office/drawing/2014/main" id="{E32A035F-43E0-4A34-80CD-418827666471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1" name="Freeform: Shape 19320">
                  <a:extLst>
                    <a:ext uri="{FF2B5EF4-FFF2-40B4-BE49-F238E27FC236}">
                      <a16:creationId xmlns:a16="http://schemas.microsoft.com/office/drawing/2014/main" id="{ACE9616B-7C58-41AD-9BA1-5AA031601045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2" name="Freeform: Shape 19321">
                  <a:extLst>
                    <a:ext uri="{FF2B5EF4-FFF2-40B4-BE49-F238E27FC236}">
                      <a16:creationId xmlns:a16="http://schemas.microsoft.com/office/drawing/2014/main" id="{20597DCC-83CF-40E9-AEFE-58C6E50E4050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23" name="Freeform: Shape 19322">
                <a:extLst>
                  <a:ext uri="{FF2B5EF4-FFF2-40B4-BE49-F238E27FC236}">
                    <a16:creationId xmlns:a16="http://schemas.microsoft.com/office/drawing/2014/main" id="{202127C3-085D-49CC-B94E-63B2D4248A7C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4" name="Freeform: Shape 19323">
                <a:extLst>
                  <a:ext uri="{FF2B5EF4-FFF2-40B4-BE49-F238E27FC236}">
                    <a16:creationId xmlns:a16="http://schemas.microsoft.com/office/drawing/2014/main" id="{32D4C24C-C2B7-4620-81B4-80BE36A511FC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5" name="Freeform: Shape 19324">
                <a:extLst>
                  <a:ext uri="{FF2B5EF4-FFF2-40B4-BE49-F238E27FC236}">
                    <a16:creationId xmlns:a16="http://schemas.microsoft.com/office/drawing/2014/main" id="{4D399AF7-64B6-4042-B59E-D2E5F5952215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6" name="Freeform: Shape 19325">
                <a:extLst>
                  <a:ext uri="{FF2B5EF4-FFF2-40B4-BE49-F238E27FC236}">
                    <a16:creationId xmlns:a16="http://schemas.microsoft.com/office/drawing/2014/main" id="{929947F9-ABE5-47B2-9F89-274B8A00153C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7" name="Freeform: Shape 19326">
                <a:extLst>
                  <a:ext uri="{FF2B5EF4-FFF2-40B4-BE49-F238E27FC236}">
                    <a16:creationId xmlns:a16="http://schemas.microsoft.com/office/drawing/2014/main" id="{F9B1F5A0-5AC0-44E4-81CB-DD03AB2C04F4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8" name="Freeform: Shape 19327">
                <a:extLst>
                  <a:ext uri="{FF2B5EF4-FFF2-40B4-BE49-F238E27FC236}">
                    <a16:creationId xmlns:a16="http://schemas.microsoft.com/office/drawing/2014/main" id="{E29A60B7-F687-41E0-8CB5-26BF45672345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9" name="Freeform: Shape 19328">
                <a:extLst>
                  <a:ext uri="{FF2B5EF4-FFF2-40B4-BE49-F238E27FC236}">
                    <a16:creationId xmlns:a16="http://schemas.microsoft.com/office/drawing/2014/main" id="{AA3AD9BB-1058-410F-99B1-6BCB242B3551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0" name="Freeform: Shape 19329">
                <a:extLst>
                  <a:ext uri="{FF2B5EF4-FFF2-40B4-BE49-F238E27FC236}">
                    <a16:creationId xmlns:a16="http://schemas.microsoft.com/office/drawing/2014/main" id="{2C008D26-6F6D-4423-9355-28A0D0745A09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3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19332" name="Freeform: Shape 19331">
                  <a:extLst>
                    <a:ext uri="{FF2B5EF4-FFF2-40B4-BE49-F238E27FC236}">
                      <a16:creationId xmlns:a16="http://schemas.microsoft.com/office/drawing/2014/main" id="{C9B04198-0156-479A-A96A-72C073A569D3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3" name="Freeform: Shape 19332">
                  <a:extLst>
                    <a:ext uri="{FF2B5EF4-FFF2-40B4-BE49-F238E27FC236}">
                      <a16:creationId xmlns:a16="http://schemas.microsoft.com/office/drawing/2014/main" id="{D96AA31B-38D6-4217-AABF-14AC9BBC8A79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4" name="Freeform: Shape 19333">
                  <a:extLst>
                    <a:ext uri="{FF2B5EF4-FFF2-40B4-BE49-F238E27FC236}">
                      <a16:creationId xmlns:a16="http://schemas.microsoft.com/office/drawing/2014/main" id="{D65E0660-D62A-4FA6-A3F1-F9D581B37426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5" name="Freeform: Shape 19334">
                  <a:extLst>
                    <a:ext uri="{FF2B5EF4-FFF2-40B4-BE49-F238E27FC236}">
                      <a16:creationId xmlns:a16="http://schemas.microsoft.com/office/drawing/2014/main" id="{908B5C27-875F-4230-B4B1-10D7E04D0A5E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36" name="Freeform: Shape 19335">
                <a:extLst>
                  <a:ext uri="{FF2B5EF4-FFF2-40B4-BE49-F238E27FC236}">
                    <a16:creationId xmlns:a16="http://schemas.microsoft.com/office/drawing/2014/main" id="{E6BD1F6F-1BAF-4AC5-820F-6DB13F98FEC6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7" name="Freeform: Shape 19336">
                <a:extLst>
                  <a:ext uri="{FF2B5EF4-FFF2-40B4-BE49-F238E27FC236}">
                    <a16:creationId xmlns:a16="http://schemas.microsoft.com/office/drawing/2014/main" id="{3E967180-6190-473A-ABA1-5DA23602168B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8" name="Freeform: Shape 19337">
                <a:extLst>
                  <a:ext uri="{FF2B5EF4-FFF2-40B4-BE49-F238E27FC236}">
                    <a16:creationId xmlns:a16="http://schemas.microsoft.com/office/drawing/2014/main" id="{4763BED7-FE24-41E0-9FCA-29701C7B1CB4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9" name="Freeform: Shape 19338">
                <a:extLst>
                  <a:ext uri="{FF2B5EF4-FFF2-40B4-BE49-F238E27FC236}">
                    <a16:creationId xmlns:a16="http://schemas.microsoft.com/office/drawing/2014/main" id="{D9F3F936-623E-410A-A716-CFA381F766D6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40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19341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19342" name="Freeform: Shape 19341">
                    <a:extLst>
                      <a:ext uri="{FF2B5EF4-FFF2-40B4-BE49-F238E27FC236}">
                        <a16:creationId xmlns:a16="http://schemas.microsoft.com/office/drawing/2014/main" id="{1EFB6583-699E-4BB4-8E77-B39733F34646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3" name="Freeform: Shape 19342">
                    <a:extLst>
                      <a:ext uri="{FF2B5EF4-FFF2-40B4-BE49-F238E27FC236}">
                        <a16:creationId xmlns:a16="http://schemas.microsoft.com/office/drawing/2014/main" id="{A5CCCA7B-89D1-463D-BFBF-E25DC1EE6705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4" name="Freeform: Shape 19343">
                    <a:extLst>
                      <a:ext uri="{FF2B5EF4-FFF2-40B4-BE49-F238E27FC236}">
                        <a16:creationId xmlns:a16="http://schemas.microsoft.com/office/drawing/2014/main" id="{73723A68-3DF4-47C7-8DDD-30FF51C4444E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5" name="Freeform: Shape 19344">
                    <a:extLst>
                      <a:ext uri="{FF2B5EF4-FFF2-40B4-BE49-F238E27FC236}">
                        <a16:creationId xmlns:a16="http://schemas.microsoft.com/office/drawing/2014/main" id="{03C68594-B19E-436E-9FE9-4E2D2F3BF57F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6" name="Freeform: Shape 19345">
                    <a:extLst>
                      <a:ext uri="{FF2B5EF4-FFF2-40B4-BE49-F238E27FC236}">
                        <a16:creationId xmlns:a16="http://schemas.microsoft.com/office/drawing/2014/main" id="{19A03328-92FB-4015-BF51-E639AEEB0A66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7" name="Freeform: Shape 19346">
                    <a:extLst>
                      <a:ext uri="{FF2B5EF4-FFF2-40B4-BE49-F238E27FC236}">
                        <a16:creationId xmlns:a16="http://schemas.microsoft.com/office/drawing/2014/main" id="{9F0C448C-2BF0-43F9-BBFC-F1E736612A46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48" name="Freeform: Shape 19347">
                  <a:extLst>
                    <a:ext uri="{FF2B5EF4-FFF2-40B4-BE49-F238E27FC236}">
                      <a16:creationId xmlns:a16="http://schemas.microsoft.com/office/drawing/2014/main" id="{604506CD-0CED-402F-B486-BF8932381F68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349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19350" name="Freeform: Shape 19349">
                    <a:extLst>
                      <a:ext uri="{FF2B5EF4-FFF2-40B4-BE49-F238E27FC236}">
                        <a16:creationId xmlns:a16="http://schemas.microsoft.com/office/drawing/2014/main" id="{2D9DAA72-930D-4661-B4A1-166A744AEA87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1" name="Freeform: Shape 19350">
                    <a:extLst>
                      <a:ext uri="{FF2B5EF4-FFF2-40B4-BE49-F238E27FC236}">
                        <a16:creationId xmlns:a16="http://schemas.microsoft.com/office/drawing/2014/main" id="{2A592B5C-B35F-4ECF-B9D6-ADA7FC1CE52D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2" name="Freeform: Shape 19351">
                    <a:extLst>
                      <a:ext uri="{FF2B5EF4-FFF2-40B4-BE49-F238E27FC236}">
                        <a16:creationId xmlns:a16="http://schemas.microsoft.com/office/drawing/2014/main" id="{5795F87A-1400-4EBB-A91C-E5F5084C2699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3" name="Freeform: Shape 19352">
                    <a:extLst>
                      <a:ext uri="{FF2B5EF4-FFF2-40B4-BE49-F238E27FC236}">
                        <a16:creationId xmlns:a16="http://schemas.microsoft.com/office/drawing/2014/main" id="{8BEA0BBD-014C-485A-94F2-3E829A822AE0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19354" name="Freeform: Shape 19353">
                <a:extLst>
                  <a:ext uri="{FF2B5EF4-FFF2-40B4-BE49-F238E27FC236}">
                    <a16:creationId xmlns:a16="http://schemas.microsoft.com/office/drawing/2014/main" id="{307E9697-BC90-460E-A4DF-89782B8D365B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55" name="Freeform: Shape 19354">
                <a:extLst>
                  <a:ext uri="{FF2B5EF4-FFF2-40B4-BE49-F238E27FC236}">
                    <a16:creationId xmlns:a16="http://schemas.microsoft.com/office/drawing/2014/main" id="{68805213-218E-44DB-8AAE-231B01812ED1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164551" y="103302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0064743" y="2014855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876963" y="60542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1612142" y="5843982"/>
            <a:ext cx="971550" cy="2009775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9532690" y="4816836"/>
            <a:ext cx="1831396" cy="1821193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537714" y="1377985"/>
            <a:ext cx="210401" cy="182708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575034" y="33550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192232" y="5189340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4237951" y="221020"/>
            <a:ext cx="1380786" cy="1184465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6936907" y="3417074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954699" y="530424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0682177" y="3487020"/>
            <a:ext cx="1452629" cy="1067444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163830" y="4515176"/>
            <a:ext cx="3992787" cy="3680171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166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231670" y="125657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181031" y="144691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B9A2B-9194-48DA-8A9A-99312232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1108165"/>
            <a:ext cx="10868025" cy="49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C01331E3-F393-419E-8C80-060FC4BF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87" y="1719262"/>
            <a:ext cx="4057650" cy="2962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A5335-5C63-4AFA-B43A-C241538DA168}"/>
              </a:ext>
            </a:extLst>
          </p:cNvPr>
          <p:cNvSpPr txBox="1"/>
          <p:nvPr/>
        </p:nvSpPr>
        <p:spPr>
          <a:xfrm>
            <a:off x="5297556" y="1302026"/>
            <a:ext cx="63411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ABCD </a:t>
            </a:r>
            <a:r>
              <a:rPr lang="en-US" sz="3200" dirty="0" err="1"/>
              <a:t>có</a:t>
            </a:r>
            <a:r>
              <a:rPr lang="en-US" sz="3200" dirty="0"/>
              <a:t>:</a:t>
            </a:r>
          </a:p>
          <a:p>
            <a:pPr algn="just"/>
            <a:r>
              <a:rPr lang="en-US" sz="3200" dirty="0"/>
              <a:t>4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đỉnh</a:t>
            </a:r>
            <a:r>
              <a:rPr lang="en-US" sz="3200" dirty="0"/>
              <a:t> A, B, C, D </a:t>
            </a:r>
            <a:r>
              <a:rPr lang="en-US" sz="3200" dirty="0" err="1"/>
              <a:t>đều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4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gồm</a:t>
            </a:r>
            <a:r>
              <a:rPr lang="en-US" sz="3200" dirty="0"/>
              <a:t>: 2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AB </a:t>
            </a:r>
            <a:r>
              <a:rPr lang="en-US" sz="3200" dirty="0" err="1"/>
              <a:t>và</a:t>
            </a:r>
            <a:r>
              <a:rPr lang="en-US" sz="3200" dirty="0"/>
              <a:t> CD, AB = CD; 2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AD </a:t>
            </a:r>
            <a:r>
              <a:rPr lang="en-US" sz="3200" dirty="0" err="1"/>
              <a:t>và</a:t>
            </a:r>
            <a:r>
              <a:rPr lang="en-US" sz="3200" dirty="0"/>
              <a:t> BC, AD = BC.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BC6A5-6CB8-4845-9E2D-31C6B405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747" y="4087502"/>
            <a:ext cx="7127185" cy="1084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5145E-9A51-4564-817F-82C54783D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45" y="5491162"/>
            <a:ext cx="7181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165827" y="4566500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DE6AB-E933-4C17-9EA4-C8C14169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9" y="3593100"/>
            <a:ext cx="787671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tên các hình chữ nhật có trong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8A9B-5760-4BE1-A896-33F83B42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385411"/>
            <a:ext cx="10101676" cy="46248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CFEEF9-288D-4B4B-9384-9CB07D98B209}"/>
              </a:ext>
            </a:extLst>
          </p:cNvPr>
          <p:cNvSpPr/>
          <p:nvPr/>
        </p:nvSpPr>
        <p:spPr>
          <a:xfrm>
            <a:off x="1361661" y="5516217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2DE7BFEC-B965-43F6-856A-34259A3BE25E}"/>
              </a:ext>
            </a:extLst>
          </p:cNvPr>
          <p:cNvSpPr/>
          <p:nvPr/>
        </p:nvSpPr>
        <p:spPr>
          <a:xfrm>
            <a:off x="8458201" y="5546034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MNPQ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8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075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Dùng ê ke và thước thẳng để kiểm tra mỗi hình dưới đây có phải là hình chữ nhật hay không.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877207" y="722266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693E4F-BF84-47BA-9481-200341CF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6" y="2026961"/>
            <a:ext cx="3851134" cy="3409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5A4A00-DA6B-4CA3-A227-AF5F6168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33" y="1781175"/>
            <a:ext cx="4552950" cy="3752850"/>
          </a:xfrm>
          <a:prstGeom prst="rect">
            <a:avLst/>
          </a:prstGeom>
        </p:spPr>
      </p:pic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6C1D91D9-E7E1-45D6-AB8E-E2C174FFA423}"/>
              </a:ext>
            </a:extLst>
          </p:cNvPr>
          <p:cNvSpPr/>
          <p:nvPr/>
        </p:nvSpPr>
        <p:spPr>
          <a:xfrm>
            <a:off x="1133060" y="5277678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319452C2-9E12-4CAD-A731-64E798337377}"/>
              </a:ext>
            </a:extLst>
          </p:cNvPr>
          <p:cNvSpPr/>
          <p:nvPr/>
        </p:nvSpPr>
        <p:spPr>
          <a:xfrm>
            <a:off x="7374834" y="5446643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HCN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7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Đo rồi cho biết độ dài các cạnh của mỗi hình chữ nhật trên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95B21892-9C3D-43FC-9635-7DB11458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53" y="2146230"/>
            <a:ext cx="3851134" cy="3409743"/>
          </a:xfrm>
          <a:prstGeom prst="rect">
            <a:avLst/>
          </a:prstGeom>
        </p:spPr>
      </p:pic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13E9FB94-FA92-401C-860B-F953836D5994}"/>
              </a:ext>
            </a:extLst>
          </p:cNvPr>
          <p:cNvSpPr/>
          <p:nvPr/>
        </p:nvSpPr>
        <p:spPr>
          <a:xfrm>
            <a:off x="5218042" y="2246244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DC = 30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F2AE4F5A-A7B7-4995-8E88-FAF880640CAC}"/>
              </a:ext>
            </a:extLst>
          </p:cNvPr>
          <p:cNvSpPr/>
          <p:nvPr/>
        </p:nvSpPr>
        <p:spPr>
          <a:xfrm>
            <a:off x="5208103" y="3588027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= BC = 15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4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213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Coiny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24</cp:revision>
  <dcterms:created xsi:type="dcterms:W3CDTF">2022-12-09T12:19:28Z</dcterms:created>
  <dcterms:modified xsi:type="dcterms:W3CDTF">2022-12-18T14:57:49Z</dcterms:modified>
</cp:coreProperties>
</file>