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21" r:id="rId2"/>
    <p:sldId id="258" r:id="rId3"/>
    <p:sldId id="283" r:id="rId4"/>
    <p:sldId id="344" r:id="rId5"/>
    <p:sldId id="320" r:id="rId6"/>
    <p:sldId id="345" r:id="rId7"/>
    <p:sldId id="277" r:id="rId8"/>
    <p:sldId id="346" r:id="rId9"/>
    <p:sldId id="331" r:id="rId10"/>
    <p:sldId id="348" r:id="rId11"/>
    <p:sldId id="339" r:id="rId12"/>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7E31"/>
    <a:srgbClr val="2687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5" autoAdjust="0"/>
    <p:restoredTop sz="85043" autoAdjust="0"/>
  </p:normalViewPr>
  <p:slideViewPr>
    <p:cSldViewPr snapToGrid="0" showGuides="1">
      <p:cViewPr varScale="1">
        <p:scale>
          <a:sx n="54" d="100"/>
          <a:sy n="54" d="100"/>
        </p:scale>
        <p:origin x="1272" y="144"/>
      </p:cViewPr>
      <p:guideLst>
        <p:guide orient="horz" pos="2160"/>
        <p:guide pos="3840"/>
      </p:guideLst>
    </p:cSldViewPr>
  </p:slideViewPr>
  <p:notesTextViewPr>
    <p:cViewPr>
      <p:scale>
        <a:sx n="1" d="1"/>
        <a:sy n="1" d="1"/>
      </p:scale>
      <p:origin x="0" y="0"/>
    </p:cViewPr>
  </p:notesTextViewPr>
  <p:sorterViewPr>
    <p:cViewPr>
      <p:scale>
        <a:sx n="36" d="100"/>
        <a:sy n="36" d="100"/>
      </p:scale>
      <p:origin x="0" y="-50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F8B772-1E0C-44DA-9F32-26574B541009}" type="datetimeFigureOut">
              <a:rPr lang="zh-CN" altLang="en-US" smtClean="0"/>
              <a:t>2023/1/9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A2C7BB-6C52-4B00-8942-105A1C7416B8}" type="slidenum">
              <a:rPr lang="zh-CN" altLang="en-US" smtClean="0"/>
              <a:t>‹#›</a:t>
            </a:fld>
            <a:endParaRPr lang="zh-CN" altLang="en-US"/>
          </a:p>
        </p:txBody>
      </p:sp>
    </p:spTree>
    <p:extLst>
      <p:ext uri="{BB962C8B-B14F-4D97-AF65-F5344CB8AC3E}">
        <p14:creationId xmlns:p14="http://schemas.microsoft.com/office/powerpoint/2010/main" val="1936426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DA2C7BB-6C52-4B00-8942-105A1C7416B8}" type="slidenum">
              <a:rPr lang="zh-CN" altLang="en-US" smtClean="0"/>
              <a:t>2</a:t>
            </a:fld>
            <a:endParaRPr lang="zh-CN" altLang="en-US"/>
          </a:p>
        </p:txBody>
      </p:sp>
    </p:spTree>
    <p:extLst>
      <p:ext uri="{BB962C8B-B14F-4D97-AF65-F5344CB8AC3E}">
        <p14:creationId xmlns:p14="http://schemas.microsoft.com/office/powerpoint/2010/main" val="56792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DA2C7BB-6C52-4B00-8942-105A1C7416B8}" type="slidenum">
              <a:rPr lang="zh-CN" altLang="en-US" smtClean="0"/>
              <a:t>11</a:t>
            </a:fld>
            <a:endParaRPr lang="zh-CN" altLang="en-US"/>
          </a:p>
        </p:txBody>
      </p:sp>
    </p:spTree>
    <p:extLst>
      <p:ext uri="{BB962C8B-B14F-4D97-AF65-F5344CB8AC3E}">
        <p14:creationId xmlns:p14="http://schemas.microsoft.com/office/powerpoint/2010/main" val="366318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2FA6F8-541A-479A-AAF3-1BB37D1E2C33}" type="slidenum">
              <a:rPr lang="zh-CN" altLang="en-US" smtClean="0"/>
              <a:t>3</a:t>
            </a:fld>
            <a:endParaRPr lang="zh-CN" altLang="en-US"/>
          </a:p>
        </p:txBody>
      </p:sp>
    </p:spTree>
    <p:extLst>
      <p:ext uri="{BB962C8B-B14F-4D97-AF65-F5344CB8AC3E}">
        <p14:creationId xmlns:p14="http://schemas.microsoft.com/office/powerpoint/2010/main" val="3564210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2FA6F8-541A-479A-AAF3-1BB37D1E2C33}" type="slidenum">
              <a:rPr lang="zh-CN" altLang="en-US" smtClean="0"/>
              <a:t>4</a:t>
            </a:fld>
            <a:endParaRPr lang="zh-CN" altLang="en-US"/>
          </a:p>
        </p:txBody>
      </p:sp>
    </p:spTree>
    <p:extLst>
      <p:ext uri="{BB962C8B-B14F-4D97-AF65-F5344CB8AC3E}">
        <p14:creationId xmlns:p14="http://schemas.microsoft.com/office/powerpoint/2010/main" val="2125669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F11574-EF26-4E2A-AE6D-376A5D71A626}" type="slidenum">
              <a:rPr lang="zh-CN" altLang="en-US" smtClean="0"/>
              <a:t>5</a:t>
            </a:fld>
            <a:endParaRPr lang="zh-CN" altLang="en-US"/>
          </a:p>
        </p:txBody>
      </p:sp>
    </p:spTree>
    <p:extLst>
      <p:ext uri="{BB962C8B-B14F-4D97-AF65-F5344CB8AC3E}">
        <p14:creationId xmlns:p14="http://schemas.microsoft.com/office/powerpoint/2010/main" val="3650483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pPr defTabSz="914400">
              <a:defRPr/>
            </a:pPr>
            <a:fld id="{51D70B0F-C3E8-4AD5-81B5-00D36B07F4A2}" type="slidenum">
              <a:rPr lang="zh-CN" altLang="en-US" smtClean="0">
                <a:solidFill>
                  <a:prstClr val="black"/>
                </a:solidFill>
                <a:latin typeface="等线" panose="020F0502020204030204"/>
              </a:rPr>
              <a:pPr defTabSz="914400">
                <a:defRPr/>
              </a:pPr>
              <a:t>6</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1741652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2FA6F8-541A-479A-AAF3-1BB37D1E2C33}" type="slidenum">
              <a:rPr lang="zh-CN" altLang="en-US" smtClean="0"/>
              <a:t>7</a:t>
            </a:fld>
            <a:endParaRPr lang="zh-CN" altLang="en-US"/>
          </a:p>
        </p:txBody>
      </p:sp>
    </p:spTree>
    <p:extLst>
      <p:ext uri="{BB962C8B-B14F-4D97-AF65-F5344CB8AC3E}">
        <p14:creationId xmlns:p14="http://schemas.microsoft.com/office/powerpoint/2010/main" val="3170303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2FA6F8-541A-479A-AAF3-1BB37D1E2C33}" type="slidenum">
              <a:rPr lang="zh-CN" altLang="en-US" smtClean="0"/>
              <a:t>8</a:t>
            </a:fld>
            <a:endParaRPr lang="zh-CN" altLang="en-US"/>
          </a:p>
        </p:txBody>
      </p:sp>
    </p:spTree>
    <p:extLst>
      <p:ext uri="{BB962C8B-B14F-4D97-AF65-F5344CB8AC3E}">
        <p14:creationId xmlns:p14="http://schemas.microsoft.com/office/powerpoint/2010/main" val="758826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EA90600-DD5D-49F3-AD30-3962D122224C}" type="slidenum">
              <a:rPr lang="zh-CN" altLang="en-US" smtClean="0"/>
              <a:t>9</a:t>
            </a:fld>
            <a:endParaRPr lang="zh-CN" altLang="en-US"/>
          </a:p>
        </p:txBody>
      </p:sp>
    </p:spTree>
    <p:extLst>
      <p:ext uri="{BB962C8B-B14F-4D97-AF65-F5344CB8AC3E}">
        <p14:creationId xmlns:p14="http://schemas.microsoft.com/office/powerpoint/2010/main" val="825704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9289A0-E98A-4A4B-BC4D-1E37AD999050}"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373069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8579F4-9FCE-4B80-8D11-EEB1E485610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26AAF4B-B8B0-4F95-9E1D-D14F4033CC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F042ABA-D1AF-48A2-9605-8D7CCDF1924D}"/>
              </a:ext>
            </a:extLst>
          </p:cNvPr>
          <p:cNvSpPr>
            <a:spLocks noGrp="1"/>
          </p:cNvSpPr>
          <p:nvPr>
            <p:ph type="dt" sz="half" idx="10"/>
          </p:nvPr>
        </p:nvSpPr>
        <p:spPr/>
        <p:txBody>
          <a:bodyPr/>
          <a:lstStyle/>
          <a:p>
            <a:fld id="{FF5FF0DF-C2EE-413A-B214-CBAC37ABA5ED}" type="datetimeFigureOut">
              <a:rPr lang="zh-CN" altLang="en-US" smtClean="0"/>
              <a:t>2023/1/9</a:t>
            </a:fld>
            <a:endParaRPr lang="zh-CN" altLang="en-US"/>
          </a:p>
        </p:txBody>
      </p:sp>
      <p:sp>
        <p:nvSpPr>
          <p:cNvPr id="5" name="页脚占位符 4">
            <a:extLst>
              <a:ext uri="{FF2B5EF4-FFF2-40B4-BE49-F238E27FC236}">
                <a16:creationId xmlns:a16="http://schemas.microsoft.com/office/drawing/2014/main" id="{C5F7C5A7-6F92-4632-ABB2-0C208ADA03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6DF3006-3898-4799-AF46-A5623A5370EA}"/>
              </a:ext>
            </a:extLst>
          </p:cNvPr>
          <p:cNvSpPr>
            <a:spLocks noGrp="1"/>
          </p:cNvSpPr>
          <p:nvPr>
            <p:ph type="sldNum" sz="quarter" idx="12"/>
          </p:nvPr>
        </p:nvSpPr>
        <p:spPr/>
        <p:txBody>
          <a:bodyPr/>
          <a:lstStyle/>
          <a:p>
            <a:fld id="{6175C3E7-3E88-429A-BF83-3B01D13B3F17}" type="slidenum">
              <a:rPr lang="zh-CN" altLang="en-US" smtClean="0"/>
              <a:t>‹#›</a:t>
            </a:fld>
            <a:endParaRPr lang="zh-CN" altLang="en-US"/>
          </a:p>
        </p:txBody>
      </p:sp>
    </p:spTree>
    <p:extLst>
      <p:ext uri="{BB962C8B-B14F-4D97-AF65-F5344CB8AC3E}">
        <p14:creationId xmlns:p14="http://schemas.microsoft.com/office/powerpoint/2010/main" val="175020637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2F395-D285-47DF-BFB0-205262E1F1A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711D386-CD1F-4568-A96A-AA4FF50A649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0701691-E24F-4BED-A5E3-3703ED16309C}"/>
              </a:ext>
            </a:extLst>
          </p:cNvPr>
          <p:cNvSpPr>
            <a:spLocks noGrp="1"/>
          </p:cNvSpPr>
          <p:nvPr>
            <p:ph type="dt" sz="half" idx="10"/>
          </p:nvPr>
        </p:nvSpPr>
        <p:spPr/>
        <p:txBody>
          <a:bodyPr/>
          <a:lstStyle/>
          <a:p>
            <a:fld id="{FF5FF0DF-C2EE-413A-B214-CBAC37ABA5ED}" type="datetimeFigureOut">
              <a:rPr lang="zh-CN" altLang="en-US" smtClean="0"/>
              <a:t>2023/1/9</a:t>
            </a:fld>
            <a:endParaRPr lang="zh-CN" altLang="en-US"/>
          </a:p>
        </p:txBody>
      </p:sp>
      <p:sp>
        <p:nvSpPr>
          <p:cNvPr id="5" name="页脚占位符 4">
            <a:extLst>
              <a:ext uri="{FF2B5EF4-FFF2-40B4-BE49-F238E27FC236}">
                <a16:creationId xmlns:a16="http://schemas.microsoft.com/office/drawing/2014/main" id="{446A40F7-FE4B-471D-ABBF-99E0DC866E6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1D6C6E-8B0A-4CA7-BE87-DC51FD9D631D}"/>
              </a:ext>
            </a:extLst>
          </p:cNvPr>
          <p:cNvSpPr>
            <a:spLocks noGrp="1"/>
          </p:cNvSpPr>
          <p:nvPr>
            <p:ph type="sldNum" sz="quarter" idx="12"/>
          </p:nvPr>
        </p:nvSpPr>
        <p:spPr/>
        <p:txBody>
          <a:bodyPr/>
          <a:lstStyle/>
          <a:p>
            <a:fld id="{6175C3E7-3E88-429A-BF83-3B01D13B3F17}" type="slidenum">
              <a:rPr lang="zh-CN" altLang="en-US" smtClean="0"/>
              <a:t>‹#›</a:t>
            </a:fld>
            <a:endParaRPr lang="zh-CN" altLang="en-US"/>
          </a:p>
        </p:txBody>
      </p:sp>
    </p:spTree>
    <p:extLst>
      <p:ext uri="{BB962C8B-B14F-4D97-AF65-F5344CB8AC3E}">
        <p14:creationId xmlns:p14="http://schemas.microsoft.com/office/powerpoint/2010/main" val="230422136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FA777D9-385A-4427-8BB7-DFB83FA7798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355B88A-E4C0-4617-B43B-E37487A1250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BD81901-46B0-48F8-A172-657F5114A388}"/>
              </a:ext>
            </a:extLst>
          </p:cNvPr>
          <p:cNvSpPr>
            <a:spLocks noGrp="1"/>
          </p:cNvSpPr>
          <p:nvPr>
            <p:ph type="dt" sz="half" idx="10"/>
          </p:nvPr>
        </p:nvSpPr>
        <p:spPr/>
        <p:txBody>
          <a:bodyPr/>
          <a:lstStyle/>
          <a:p>
            <a:fld id="{FF5FF0DF-C2EE-413A-B214-CBAC37ABA5ED}" type="datetimeFigureOut">
              <a:rPr lang="zh-CN" altLang="en-US" smtClean="0"/>
              <a:t>2023/1/9</a:t>
            </a:fld>
            <a:endParaRPr lang="zh-CN" altLang="en-US"/>
          </a:p>
        </p:txBody>
      </p:sp>
      <p:sp>
        <p:nvSpPr>
          <p:cNvPr id="5" name="页脚占位符 4">
            <a:extLst>
              <a:ext uri="{FF2B5EF4-FFF2-40B4-BE49-F238E27FC236}">
                <a16:creationId xmlns:a16="http://schemas.microsoft.com/office/drawing/2014/main" id="{344CFFD6-3E45-479F-8384-10E4227248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4EC41E8-9477-45B6-9661-1B1784AD5AD2}"/>
              </a:ext>
            </a:extLst>
          </p:cNvPr>
          <p:cNvSpPr>
            <a:spLocks noGrp="1"/>
          </p:cNvSpPr>
          <p:nvPr>
            <p:ph type="sldNum" sz="quarter" idx="12"/>
          </p:nvPr>
        </p:nvSpPr>
        <p:spPr/>
        <p:txBody>
          <a:bodyPr/>
          <a:lstStyle/>
          <a:p>
            <a:fld id="{6175C3E7-3E88-429A-BF83-3B01D13B3F17}" type="slidenum">
              <a:rPr lang="zh-CN" altLang="en-US" smtClean="0"/>
              <a:t>‹#›</a:t>
            </a:fld>
            <a:endParaRPr lang="zh-CN" altLang="en-US"/>
          </a:p>
        </p:txBody>
      </p:sp>
    </p:spTree>
    <p:extLst>
      <p:ext uri="{BB962C8B-B14F-4D97-AF65-F5344CB8AC3E}">
        <p14:creationId xmlns:p14="http://schemas.microsoft.com/office/powerpoint/2010/main" val="213467541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9D9C70D-B7C8-466D-B87C-22D855EF72C6}" type="datetimeFigureOut">
              <a:rPr lang="zh-CN" altLang="en-US" smtClean="0"/>
              <a:t>2023/1/9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9045BA-9AC9-4435-A9A0-D822685BA71C}" type="slidenum">
              <a:rPr lang="zh-CN" altLang="en-US" smtClean="0"/>
              <a:t>‹#›</a:t>
            </a:fld>
            <a:endParaRPr lang="zh-CN" altLang="en-US"/>
          </a:p>
        </p:txBody>
      </p:sp>
    </p:spTree>
    <p:extLst>
      <p:ext uri="{BB962C8B-B14F-4D97-AF65-F5344CB8AC3E}">
        <p14:creationId xmlns:p14="http://schemas.microsoft.com/office/powerpoint/2010/main" val="112250531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9D9C70D-B7C8-466D-B87C-22D855EF72C6}" type="datetimeFigureOut">
              <a:rPr lang="zh-CN" altLang="en-US" smtClean="0"/>
              <a:t>2023/1/9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extLst>
      <p:ext uri="{BB962C8B-B14F-4D97-AF65-F5344CB8AC3E}">
        <p14:creationId xmlns:p14="http://schemas.microsoft.com/office/powerpoint/2010/main" val="200621632"/>
      </p:ext>
    </p:extLst>
  </p:cSld>
  <p:clrMapOvr>
    <a:masterClrMapping/>
  </p:clrMapOvr>
  <p:transition spd="med"/>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648451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userDrawn="1">
  <p:cSld name="Blank">
    <p:bg>
      <p:bgPr>
        <a:solidFill>
          <a:srgbClr val="DDE9AB"/>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675134" y="1133195"/>
            <a:ext cx="3159527"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121745" tIns="121745" rIns="121745" bIns="121745" anchor="ctr" anchorCtr="0">
            <a:noAutofit/>
          </a:bodyPr>
          <a:lstStyle/>
          <a:p>
            <a:pPr marL="0" lvl="0" indent="0" algn="l" rtl="0">
              <a:spcBef>
                <a:spcPts val="0"/>
              </a:spcBef>
              <a:spcAft>
                <a:spcPts val="0"/>
              </a:spcAft>
              <a:buNone/>
            </a:pPr>
            <a:endParaRPr sz="1049"/>
          </a:p>
        </p:txBody>
      </p:sp>
      <p:grpSp>
        <p:nvGrpSpPr>
          <p:cNvPr id="4" name="Google Shape;13;p2"/>
          <p:cNvGrpSpPr/>
          <p:nvPr userDrawn="1"/>
        </p:nvGrpSpPr>
        <p:grpSpPr>
          <a:xfrm rot="10800000" flipH="1">
            <a:off x="0" y="2217319"/>
            <a:ext cx="13566696" cy="4640683"/>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49"/>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49"/>
            </a:p>
          </p:txBody>
        </p:sp>
      </p:grpSp>
      <p:sp>
        <p:nvSpPr>
          <p:cNvPr id="7" name="Google Shape;11;p2"/>
          <p:cNvSpPr/>
          <p:nvPr userDrawn="1"/>
        </p:nvSpPr>
        <p:spPr>
          <a:xfrm flipH="1">
            <a:off x="2088979" y="13751"/>
            <a:ext cx="10104124" cy="494064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121745" tIns="121745" rIns="121745" bIns="121745" anchor="ctr" anchorCtr="0">
            <a:noAutofit/>
          </a:bodyPr>
          <a:lstStyle/>
          <a:p>
            <a:pPr marL="0" lvl="0" indent="0" algn="l" rtl="0">
              <a:spcBef>
                <a:spcPts val="0"/>
              </a:spcBef>
              <a:spcAft>
                <a:spcPts val="0"/>
              </a:spcAft>
              <a:buNone/>
            </a:pPr>
            <a:endParaRPr sz="1049"/>
          </a:p>
        </p:txBody>
      </p:sp>
      <p:grpSp>
        <p:nvGrpSpPr>
          <p:cNvPr id="8" name="Google Shape;267;p25"/>
          <p:cNvGrpSpPr/>
          <p:nvPr userDrawn="1"/>
        </p:nvGrpSpPr>
        <p:grpSpPr>
          <a:xfrm rot="1093143">
            <a:off x="10246481" y="4803393"/>
            <a:ext cx="1300688" cy="1248867"/>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49"/>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49"/>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49"/>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49"/>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49"/>
            </a:p>
          </p:txBody>
        </p:sp>
      </p:grpSp>
      <p:sp>
        <p:nvSpPr>
          <p:cNvPr id="14" name="Google Shape;9;p2"/>
          <p:cNvSpPr/>
          <p:nvPr userDrawn="1"/>
        </p:nvSpPr>
        <p:spPr>
          <a:xfrm>
            <a:off x="1336834" y="1567962"/>
            <a:ext cx="3159527"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745" tIns="121745" rIns="121745" bIns="121745" anchor="ctr" anchorCtr="0">
            <a:noAutofit/>
          </a:bodyPr>
          <a:lstStyle/>
          <a:p>
            <a:pPr marL="0" lvl="0" indent="0" algn="l" rtl="0">
              <a:spcBef>
                <a:spcPts val="0"/>
              </a:spcBef>
              <a:spcAft>
                <a:spcPts val="0"/>
              </a:spcAft>
              <a:buNone/>
            </a:pPr>
            <a:endParaRPr sz="1049"/>
          </a:p>
        </p:txBody>
      </p:sp>
      <p:sp>
        <p:nvSpPr>
          <p:cNvPr id="15" name="Google Shape;12;p2"/>
          <p:cNvSpPr/>
          <p:nvPr userDrawn="1"/>
        </p:nvSpPr>
        <p:spPr>
          <a:xfrm flipH="1">
            <a:off x="2403559" y="-40434"/>
            <a:ext cx="9825709" cy="46405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121745" tIns="121745" rIns="121745" bIns="121745" anchor="ctr" anchorCtr="0">
            <a:noAutofit/>
          </a:bodyPr>
          <a:lstStyle/>
          <a:p>
            <a:pPr marL="0" lvl="0" indent="0" algn="l" rtl="0">
              <a:spcBef>
                <a:spcPts val="0"/>
              </a:spcBef>
              <a:spcAft>
                <a:spcPts val="0"/>
              </a:spcAft>
              <a:buNone/>
            </a:pPr>
            <a:endParaRPr sz="1049"/>
          </a:p>
        </p:txBody>
      </p:sp>
      <p:sp>
        <p:nvSpPr>
          <p:cNvPr id="19" name="Google Shape;199;p25"/>
          <p:cNvSpPr/>
          <p:nvPr userDrawn="1"/>
        </p:nvSpPr>
        <p:spPr>
          <a:xfrm>
            <a:off x="3058713" y="1229959"/>
            <a:ext cx="786368" cy="755991"/>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21745" tIns="121745" rIns="121745" bIns="121745" anchor="ctr" anchorCtr="0">
            <a:noAutofit/>
          </a:bodyPr>
          <a:lstStyle/>
          <a:p>
            <a:pPr marL="0" lvl="0" indent="0" algn="l" rtl="0">
              <a:spcBef>
                <a:spcPts val="0"/>
              </a:spcBef>
              <a:spcAft>
                <a:spcPts val="0"/>
              </a:spcAft>
              <a:buNone/>
            </a:pPr>
            <a:endParaRPr sz="1049"/>
          </a:p>
        </p:txBody>
      </p:sp>
      <p:grpSp>
        <p:nvGrpSpPr>
          <p:cNvPr id="20" name="Google Shape;246;p25"/>
          <p:cNvGrpSpPr/>
          <p:nvPr userDrawn="1"/>
        </p:nvGrpSpPr>
        <p:grpSpPr>
          <a:xfrm>
            <a:off x="11238690" y="3071621"/>
            <a:ext cx="685727" cy="632511"/>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49"/>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49"/>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49"/>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49"/>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49"/>
            </a:p>
          </p:txBody>
        </p:sp>
      </p:grpSp>
      <p:grpSp>
        <p:nvGrpSpPr>
          <p:cNvPr id="26" name="Google Shape;252;p25"/>
          <p:cNvGrpSpPr/>
          <p:nvPr userDrawn="1"/>
        </p:nvGrpSpPr>
        <p:grpSpPr>
          <a:xfrm>
            <a:off x="10173296" y="3438661"/>
            <a:ext cx="985765" cy="909171"/>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49"/>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49"/>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49"/>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49"/>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49"/>
            </a:p>
          </p:txBody>
        </p:sp>
      </p:grpSp>
      <p:sp>
        <p:nvSpPr>
          <p:cNvPr id="32" name="Google Shape;273;p25"/>
          <p:cNvSpPr/>
          <p:nvPr userDrawn="1"/>
        </p:nvSpPr>
        <p:spPr>
          <a:xfrm rot="-1177723">
            <a:off x="1967353" y="260777"/>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21745" tIns="121745" rIns="121745" bIns="121745" anchor="ctr" anchorCtr="0">
            <a:noAutofit/>
          </a:bodyPr>
          <a:lstStyle/>
          <a:p>
            <a:pPr marL="0" lvl="0" indent="0" algn="l" rtl="0">
              <a:spcBef>
                <a:spcPts val="0"/>
              </a:spcBef>
              <a:spcAft>
                <a:spcPts val="0"/>
              </a:spcAft>
              <a:buNone/>
            </a:pPr>
            <a:endParaRPr sz="1049"/>
          </a:p>
        </p:txBody>
      </p:sp>
      <p:grpSp>
        <p:nvGrpSpPr>
          <p:cNvPr id="33" name="Group 32"/>
          <p:cNvGrpSpPr/>
          <p:nvPr userDrawn="1"/>
        </p:nvGrpSpPr>
        <p:grpSpPr>
          <a:xfrm>
            <a:off x="4826913" y="352961"/>
            <a:ext cx="2368151" cy="1891371"/>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sz="1049"/>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49"/>
            </a:p>
          </p:txBody>
        </p:sp>
        <p:sp>
          <p:nvSpPr>
            <p:cNvPr id="36" name="TextBox 35"/>
            <p:cNvSpPr txBox="1"/>
            <p:nvPr userDrawn="1"/>
          </p:nvSpPr>
          <p:spPr>
            <a:xfrm>
              <a:off x="3811898" y="678821"/>
              <a:ext cx="1262605" cy="499656"/>
            </a:xfrm>
            <a:prstGeom prst="rect">
              <a:avLst/>
            </a:prstGeom>
            <a:noFill/>
          </p:spPr>
          <p:txBody>
            <a:bodyPr wrap="none" rtlCol="0">
              <a:spAutoFit/>
            </a:bodyPr>
            <a:lstStyle/>
            <a:p>
              <a:r>
                <a:rPr lang="en-US" sz="3729" dirty="0">
                  <a:solidFill>
                    <a:srgbClr val="438030"/>
                  </a:solidFill>
                  <a:latin typeface="UTM Cookies" panose="02040603050506020204" pitchFamily="18" charset="0"/>
                </a:rPr>
                <a:t>CHỦ</a:t>
              </a:r>
              <a:r>
                <a:rPr lang="en-US" sz="3729" baseline="0" dirty="0">
                  <a:solidFill>
                    <a:srgbClr val="438030"/>
                  </a:solidFill>
                  <a:latin typeface="UTM Cookies" panose="02040603050506020204" pitchFamily="18" charset="0"/>
                </a:rPr>
                <a:t> ĐỀ</a:t>
              </a:r>
              <a:endParaRPr lang="en-US" sz="3729" dirty="0">
                <a:solidFill>
                  <a:srgbClr val="438030"/>
                </a:solidFill>
                <a:latin typeface="UTM Cookies" panose="02040603050506020204" pitchFamily="18" charset="0"/>
              </a:endParaRPr>
            </a:p>
          </p:txBody>
        </p:sp>
      </p:grpSp>
      <p:sp>
        <p:nvSpPr>
          <p:cNvPr id="37" name="Google Shape;273;p25"/>
          <p:cNvSpPr/>
          <p:nvPr userDrawn="1"/>
        </p:nvSpPr>
        <p:spPr>
          <a:xfrm rot="-1177723">
            <a:off x="5074705" y="469236"/>
            <a:ext cx="416227" cy="40014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21745" tIns="121745" rIns="121745" bIns="121745" anchor="ctr" anchorCtr="0">
            <a:noAutofit/>
          </a:bodyPr>
          <a:lstStyle/>
          <a:p>
            <a:pPr marL="0" lvl="0" indent="0" algn="l" rtl="0">
              <a:spcBef>
                <a:spcPts val="0"/>
              </a:spcBef>
              <a:spcAft>
                <a:spcPts val="0"/>
              </a:spcAft>
              <a:buNone/>
            </a:pPr>
            <a:endParaRPr sz="1049"/>
          </a:p>
        </p:txBody>
      </p:sp>
      <p:grpSp>
        <p:nvGrpSpPr>
          <p:cNvPr id="38" name="Google Shape;201;p25"/>
          <p:cNvGrpSpPr/>
          <p:nvPr userDrawn="1"/>
        </p:nvGrpSpPr>
        <p:grpSpPr>
          <a:xfrm rot="186006">
            <a:off x="5284531" y="1661731"/>
            <a:ext cx="668199" cy="13504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49"/>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49"/>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49"/>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49"/>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49"/>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49"/>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49"/>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49"/>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49"/>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49"/>
            </a:p>
          </p:txBody>
        </p:sp>
      </p:grpSp>
      <p:pic>
        <p:nvPicPr>
          <p:cNvPr id="18" name="Picture 17" descr="Logo, company name&#10;&#10;Description automatically generated">
            <a:extLst>
              <a:ext uri="{FF2B5EF4-FFF2-40B4-BE49-F238E27FC236}">
                <a16:creationId xmlns:a16="http://schemas.microsoft.com/office/drawing/2014/main" id="{865D6CC9-776C-FC68-65D2-22FEA20F5D42}"/>
              </a:ext>
            </a:extLst>
          </p:cNvPr>
          <p:cNvPicPr>
            <a:picLocks noChangeAspect="1"/>
          </p:cNvPicPr>
          <p:nvPr userDrawn="1"/>
        </p:nvPicPr>
        <p:blipFill>
          <a:blip r:embed="rId2"/>
          <a:stretch>
            <a:fillRect/>
          </a:stretch>
        </p:blipFill>
        <p:spPr>
          <a:xfrm>
            <a:off x="103010" y="101824"/>
            <a:ext cx="1233825" cy="1562515"/>
          </a:xfrm>
          <a:prstGeom prst="rect">
            <a:avLst/>
          </a:prstGeom>
        </p:spPr>
      </p:pic>
      <p:pic>
        <p:nvPicPr>
          <p:cNvPr id="51" name="Picture 50">
            <a:extLst>
              <a:ext uri="{FF2B5EF4-FFF2-40B4-BE49-F238E27FC236}">
                <a16:creationId xmlns:a16="http://schemas.microsoft.com/office/drawing/2014/main" id="{D2AD4056-4787-88D0-DCBD-BD87C994B6C3}"/>
              </a:ext>
            </a:extLst>
          </p:cNvPr>
          <p:cNvPicPr>
            <a:picLocks noChangeAspect="1"/>
          </p:cNvPicPr>
          <p:nvPr userDrawn="1"/>
        </p:nvPicPr>
        <p:blipFill>
          <a:blip r:embed="rId3"/>
          <a:stretch>
            <a:fillRect/>
          </a:stretch>
        </p:blipFill>
        <p:spPr>
          <a:xfrm>
            <a:off x="2" y="3052991"/>
            <a:ext cx="5299916" cy="2072820"/>
          </a:xfrm>
          <a:prstGeom prst="rect">
            <a:avLst/>
          </a:prstGeom>
        </p:spPr>
      </p:pic>
      <p:pic>
        <p:nvPicPr>
          <p:cNvPr id="2" name="Hình ảnh 1">
            <a:extLst>
              <a:ext uri="{FF2B5EF4-FFF2-40B4-BE49-F238E27FC236}">
                <a16:creationId xmlns:a16="http://schemas.microsoft.com/office/drawing/2014/main" id="{86E1F17C-80E7-AFC9-854C-4EF606E34617}"/>
              </a:ext>
            </a:extLst>
          </p:cNvPr>
          <p:cNvPicPr>
            <a:picLocks noChangeAspect="1"/>
          </p:cNvPicPr>
          <p:nvPr userDrawn="1"/>
        </p:nvPicPr>
        <p:blipFill>
          <a:blip r:embed="rId4"/>
          <a:stretch>
            <a:fillRect/>
          </a:stretch>
        </p:blipFill>
        <p:spPr>
          <a:xfrm>
            <a:off x="6704231" y="75144"/>
            <a:ext cx="6123620" cy="3752139"/>
          </a:xfrm>
          <a:prstGeom prst="rect">
            <a:avLst/>
          </a:prstGeom>
        </p:spPr>
      </p:pic>
    </p:spTree>
    <p:extLst>
      <p:ext uri="{BB962C8B-B14F-4D97-AF65-F5344CB8AC3E}">
        <p14:creationId xmlns:p14="http://schemas.microsoft.com/office/powerpoint/2010/main" val="2942298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2AD7C3-69D7-4C36-B515-3E5D7997B0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6338576-D73C-4EF0-B4CD-8555F71416F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6095EF0-D763-4B69-963A-D0C5797AF330}"/>
              </a:ext>
            </a:extLst>
          </p:cNvPr>
          <p:cNvSpPr>
            <a:spLocks noGrp="1"/>
          </p:cNvSpPr>
          <p:nvPr>
            <p:ph type="dt" sz="half" idx="10"/>
          </p:nvPr>
        </p:nvSpPr>
        <p:spPr/>
        <p:txBody>
          <a:bodyPr/>
          <a:lstStyle/>
          <a:p>
            <a:fld id="{FF5FF0DF-C2EE-413A-B214-CBAC37ABA5ED}" type="datetimeFigureOut">
              <a:rPr lang="zh-CN" altLang="en-US" smtClean="0"/>
              <a:t>2023/1/9</a:t>
            </a:fld>
            <a:endParaRPr lang="zh-CN" altLang="en-US"/>
          </a:p>
        </p:txBody>
      </p:sp>
      <p:sp>
        <p:nvSpPr>
          <p:cNvPr id="5" name="页脚占位符 4">
            <a:extLst>
              <a:ext uri="{FF2B5EF4-FFF2-40B4-BE49-F238E27FC236}">
                <a16:creationId xmlns:a16="http://schemas.microsoft.com/office/drawing/2014/main" id="{861AE13C-DDB5-4C27-871F-6E767AB221D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2F222D-1922-48F6-83DE-F73A1A9C8590}"/>
              </a:ext>
            </a:extLst>
          </p:cNvPr>
          <p:cNvSpPr>
            <a:spLocks noGrp="1"/>
          </p:cNvSpPr>
          <p:nvPr>
            <p:ph type="sldNum" sz="quarter" idx="12"/>
          </p:nvPr>
        </p:nvSpPr>
        <p:spPr/>
        <p:txBody>
          <a:bodyPr/>
          <a:lstStyle/>
          <a:p>
            <a:fld id="{6175C3E7-3E88-429A-BF83-3B01D13B3F17}" type="slidenum">
              <a:rPr lang="zh-CN" altLang="en-US" smtClean="0"/>
              <a:t>‹#›</a:t>
            </a:fld>
            <a:endParaRPr lang="zh-CN" altLang="en-US"/>
          </a:p>
        </p:txBody>
      </p:sp>
    </p:spTree>
    <p:extLst>
      <p:ext uri="{BB962C8B-B14F-4D97-AF65-F5344CB8AC3E}">
        <p14:creationId xmlns:p14="http://schemas.microsoft.com/office/powerpoint/2010/main" val="233609960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CF11CB-20C2-45EE-92F2-DF12C7C30A6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F8B785E-8D9A-4916-95F0-705E9FF0E5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D9FA58D-2E00-452D-AB9D-389993C286E6}"/>
              </a:ext>
            </a:extLst>
          </p:cNvPr>
          <p:cNvSpPr>
            <a:spLocks noGrp="1"/>
          </p:cNvSpPr>
          <p:nvPr>
            <p:ph type="dt" sz="half" idx="10"/>
          </p:nvPr>
        </p:nvSpPr>
        <p:spPr/>
        <p:txBody>
          <a:bodyPr/>
          <a:lstStyle/>
          <a:p>
            <a:fld id="{FF5FF0DF-C2EE-413A-B214-CBAC37ABA5ED}" type="datetimeFigureOut">
              <a:rPr lang="zh-CN" altLang="en-US" smtClean="0"/>
              <a:t>2023/1/9</a:t>
            </a:fld>
            <a:endParaRPr lang="zh-CN" altLang="en-US"/>
          </a:p>
        </p:txBody>
      </p:sp>
      <p:sp>
        <p:nvSpPr>
          <p:cNvPr id="5" name="页脚占位符 4">
            <a:extLst>
              <a:ext uri="{FF2B5EF4-FFF2-40B4-BE49-F238E27FC236}">
                <a16:creationId xmlns:a16="http://schemas.microsoft.com/office/drawing/2014/main" id="{4C5CF153-7AAC-43CC-996D-1E1570B5CBA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18C4884-2AB7-4D03-86D9-1DDEA92FA50A}"/>
              </a:ext>
            </a:extLst>
          </p:cNvPr>
          <p:cNvSpPr>
            <a:spLocks noGrp="1"/>
          </p:cNvSpPr>
          <p:nvPr>
            <p:ph type="sldNum" sz="quarter" idx="12"/>
          </p:nvPr>
        </p:nvSpPr>
        <p:spPr/>
        <p:txBody>
          <a:bodyPr/>
          <a:lstStyle/>
          <a:p>
            <a:fld id="{6175C3E7-3E88-429A-BF83-3B01D13B3F17}" type="slidenum">
              <a:rPr lang="zh-CN" altLang="en-US" smtClean="0"/>
              <a:t>‹#›</a:t>
            </a:fld>
            <a:endParaRPr lang="zh-CN" altLang="en-US"/>
          </a:p>
        </p:txBody>
      </p:sp>
    </p:spTree>
    <p:extLst>
      <p:ext uri="{BB962C8B-B14F-4D97-AF65-F5344CB8AC3E}">
        <p14:creationId xmlns:p14="http://schemas.microsoft.com/office/powerpoint/2010/main" val="116497189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9FC287-DFD6-4353-98B3-ACD538FDEBF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CF12874-E155-4AE6-8810-606653D7379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2688E6A-D2E6-4301-8D8F-3ADC62CF0CD6}"/>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E5F5AB1-C58A-47E3-A13E-E872581A0C32}"/>
              </a:ext>
            </a:extLst>
          </p:cNvPr>
          <p:cNvSpPr>
            <a:spLocks noGrp="1"/>
          </p:cNvSpPr>
          <p:nvPr>
            <p:ph type="dt" sz="half" idx="10"/>
          </p:nvPr>
        </p:nvSpPr>
        <p:spPr/>
        <p:txBody>
          <a:bodyPr/>
          <a:lstStyle/>
          <a:p>
            <a:fld id="{FF5FF0DF-C2EE-413A-B214-CBAC37ABA5ED}" type="datetimeFigureOut">
              <a:rPr lang="zh-CN" altLang="en-US" smtClean="0"/>
              <a:t>2023/1/9</a:t>
            </a:fld>
            <a:endParaRPr lang="zh-CN" altLang="en-US"/>
          </a:p>
        </p:txBody>
      </p:sp>
      <p:sp>
        <p:nvSpPr>
          <p:cNvPr id="6" name="页脚占位符 5">
            <a:extLst>
              <a:ext uri="{FF2B5EF4-FFF2-40B4-BE49-F238E27FC236}">
                <a16:creationId xmlns:a16="http://schemas.microsoft.com/office/drawing/2014/main" id="{C64FAD24-02B9-46BD-B9CD-B822ABED34C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6941F83-ED8E-4A76-A1CD-9750F1BBF9A2}"/>
              </a:ext>
            </a:extLst>
          </p:cNvPr>
          <p:cNvSpPr>
            <a:spLocks noGrp="1"/>
          </p:cNvSpPr>
          <p:nvPr>
            <p:ph type="sldNum" sz="quarter" idx="12"/>
          </p:nvPr>
        </p:nvSpPr>
        <p:spPr/>
        <p:txBody>
          <a:bodyPr/>
          <a:lstStyle/>
          <a:p>
            <a:fld id="{6175C3E7-3E88-429A-BF83-3B01D13B3F17}" type="slidenum">
              <a:rPr lang="zh-CN" altLang="en-US" smtClean="0"/>
              <a:t>‹#›</a:t>
            </a:fld>
            <a:endParaRPr lang="zh-CN" altLang="en-US"/>
          </a:p>
        </p:txBody>
      </p:sp>
    </p:spTree>
    <p:extLst>
      <p:ext uri="{BB962C8B-B14F-4D97-AF65-F5344CB8AC3E}">
        <p14:creationId xmlns:p14="http://schemas.microsoft.com/office/powerpoint/2010/main" val="61166947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7E5B57-81AD-4C1A-A251-F2E8A116939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276EE5D-DC54-48F3-94A3-472F890642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8921FEF-1322-4B86-AB11-2D5ABA82ED4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969CEDA-EF23-4EBC-94B5-0939F96A53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4C9AB67-D203-4CEF-83DA-929E603BE10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2B7E8EC-40CD-43EB-BA0F-A4CBDA80E4D3}"/>
              </a:ext>
            </a:extLst>
          </p:cNvPr>
          <p:cNvSpPr>
            <a:spLocks noGrp="1"/>
          </p:cNvSpPr>
          <p:nvPr>
            <p:ph type="dt" sz="half" idx="10"/>
          </p:nvPr>
        </p:nvSpPr>
        <p:spPr/>
        <p:txBody>
          <a:bodyPr/>
          <a:lstStyle/>
          <a:p>
            <a:fld id="{FF5FF0DF-C2EE-413A-B214-CBAC37ABA5ED}" type="datetimeFigureOut">
              <a:rPr lang="zh-CN" altLang="en-US" smtClean="0"/>
              <a:t>2023/1/9</a:t>
            </a:fld>
            <a:endParaRPr lang="zh-CN" altLang="en-US"/>
          </a:p>
        </p:txBody>
      </p:sp>
      <p:sp>
        <p:nvSpPr>
          <p:cNvPr id="8" name="页脚占位符 7">
            <a:extLst>
              <a:ext uri="{FF2B5EF4-FFF2-40B4-BE49-F238E27FC236}">
                <a16:creationId xmlns:a16="http://schemas.microsoft.com/office/drawing/2014/main" id="{2C8BBD63-2654-4888-B83C-FAA14C38787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E175864-63B8-477E-BA93-815BCC5CDB4E}"/>
              </a:ext>
            </a:extLst>
          </p:cNvPr>
          <p:cNvSpPr>
            <a:spLocks noGrp="1"/>
          </p:cNvSpPr>
          <p:nvPr>
            <p:ph type="sldNum" sz="quarter" idx="12"/>
          </p:nvPr>
        </p:nvSpPr>
        <p:spPr/>
        <p:txBody>
          <a:bodyPr/>
          <a:lstStyle/>
          <a:p>
            <a:fld id="{6175C3E7-3E88-429A-BF83-3B01D13B3F17}" type="slidenum">
              <a:rPr lang="zh-CN" altLang="en-US" smtClean="0"/>
              <a:t>‹#›</a:t>
            </a:fld>
            <a:endParaRPr lang="zh-CN" altLang="en-US"/>
          </a:p>
        </p:txBody>
      </p:sp>
    </p:spTree>
    <p:extLst>
      <p:ext uri="{BB962C8B-B14F-4D97-AF65-F5344CB8AC3E}">
        <p14:creationId xmlns:p14="http://schemas.microsoft.com/office/powerpoint/2010/main" val="294796836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414B6B-0B35-4158-90F9-47FC7BC8804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7D0A3B0-A6D7-4C62-81E3-8C96CC700EAD}"/>
              </a:ext>
            </a:extLst>
          </p:cNvPr>
          <p:cNvSpPr>
            <a:spLocks noGrp="1"/>
          </p:cNvSpPr>
          <p:nvPr>
            <p:ph type="dt" sz="half" idx="10"/>
          </p:nvPr>
        </p:nvSpPr>
        <p:spPr/>
        <p:txBody>
          <a:bodyPr/>
          <a:lstStyle/>
          <a:p>
            <a:fld id="{FF5FF0DF-C2EE-413A-B214-CBAC37ABA5ED}" type="datetimeFigureOut">
              <a:rPr lang="zh-CN" altLang="en-US" smtClean="0"/>
              <a:t>2023/1/9</a:t>
            </a:fld>
            <a:endParaRPr lang="zh-CN" altLang="en-US"/>
          </a:p>
        </p:txBody>
      </p:sp>
      <p:sp>
        <p:nvSpPr>
          <p:cNvPr id="4" name="页脚占位符 3">
            <a:extLst>
              <a:ext uri="{FF2B5EF4-FFF2-40B4-BE49-F238E27FC236}">
                <a16:creationId xmlns:a16="http://schemas.microsoft.com/office/drawing/2014/main" id="{3F53A080-7AA5-4667-B07E-A596F893C6B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67300F2-D50F-4404-8CBC-680A1312EEA7}"/>
              </a:ext>
            </a:extLst>
          </p:cNvPr>
          <p:cNvSpPr>
            <a:spLocks noGrp="1"/>
          </p:cNvSpPr>
          <p:nvPr>
            <p:ph type="sldNum" sz="quarter" idx="12"/>
          </p:nvPr>
        </p:nvSpPr>
        <p:spPr/>
        <p:txBody>
          <a:bodyPr/>
          <a:lstStyle/>
          <a:p>
            <a:fld id="{6175C3E7-3E88-429A-BF83-3B01D13B3F17}" type="slidenum">
              <a:rPr lang="zh-CN" altLang="en-US" smtClean="0"/>
              <a:t>‹#›</a:t>
            </a:fld>
            <a:endParaRPr lang="zh-CN" altLang="en-US"/>
          </a:p>
        </p:txBody>
      </p:sp>
    </p:spTree>
    <p:extLst>
      <p:ext uri="{BB962C8B-B14F-4D97-AF65-F5344CB8AC3E}">
        <p14:creationId xmlns:p14="http://schemas.microsoft.com/office/powerpoint/2010/main" val="389428034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A9FD87A-1AD5-4C55-A132-3B3A398E8820}"/>
              </a:ext>
            </a:extLst>
          </p:cNvPr>
          <p:cNvSpPr>
            <a:spLocks noGrp="1"/>
          </p:cNvSpPr>
          <p:nvPr>
            <p:ph type="dt" sz="half" idx="10"/>
          </p:nvPr>
        </p:nvSpPr>
        <p:spPr/>
        <p:txBody>
          <a:bodyPr/>
          <a:lstStyle/>
          <a:p>
            <a:fld id="{FF5FF0DF-C2EE-413A-B214-CBAC37ABA5ED}" type="datetimeFigureOut">
              <a:rPr lang="zh-CN" altLang="en-US" smtClean="0"/>
              <a:t>2023/1/9</a:t>
            </a:fld>
            <a:endParaRPr lang="zh-CN" altLang="en-US"/>
          </a:p>
        </p:txBody>
      </p:sp>
      <p:sp>
        <p:nvSpPr>
          <p:cNvPr id="3" name="页脚占位符 2">
            <a:extLst>
              <a:ext uri="{FF2B5EF4-FFF2-40B4-BE49-F238E27FC236}">
                <a16:creationId xmlns:a16="http://schemas.microsoft.com/office/drawing/2014/main" id="{9A81F1F3-0496-49EA-90AA-EFF5193BD12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2FF04D9-B88C-4069-880B-D7E76A5E5BE8}"/>
              </a:ext>
            </a:extLst>
          </p:cNvPr>
          <p:cNvSpPr>
            <a:spLocks noGrp="1"/>
          </p:cNvSpPr>
          <p:nvPr>
            <p:ph type="sldNum" sz="quarter" idx="12"/>
          </p:nvPr>
        </p:nvSpPr>
        <p:spPr/>
        <p:txBody>
          <a:bodyPr/>
          <a:lstStyle/>
          <a:p>
            <a:fld id="{6175C3E7-3E88-429A-BF83-3B01D13B3F17}" type="slidenum">
              <a:rPr lang="zh-CN" altLang="en-US" smtClean="0"/>
              <a:t>‹#›</a:t>
            </a:fld>
            <a:endParaRPr lang="zh-CN" altLang="en-US"/>
          </a:p>
        </p:txBody>
      </p:sp>
    </p:spTree>
    <p:extLst>
      <p:ext uri="{BB962C8B-B14F-4D97-AF65-F5344CB8AC3E}">
        <p14:creationId xmlns:p14="http://schemas.microsoft.com/office/powerpoint/2010/main" val="106412163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D45D4D-2D59-46E4-915E-4DC850B884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CC75C79-091D-4315-A845-51D8DDAFB4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2B4632B-1BCD-4393-AA69-748A69991B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47DAD2D-2F31-4FEE-A389-BA300F6FE7FC}"/>
              </a:ext>
            </a:extLst>
          </p:cNvPr>
          <p:cNvSpPr>
            <a:spLocks noGrp="1"/>
          </p:cNvSpPr>
          <p:nvPr>
            <p:ph type="dt" sz="half" idx="10"/>
          </p:nvPr>
        </p:nvSpPr>
        <p:spPr/>
        <p:txBody>
          <a:bodyPr/>
          <a:lstStyle/>
          <a:p>
            <a:fld id="{FF5FF0DF-C2EE-413A-B214-CBAC37ABA5ED}" type="datetimeFigureOut">
              <a:rPr lang="zh-CN" altLang="en-US" smtClean="0"/>
              <a:t>2023/1/9</a:t>
            </a:fld>
            <a:endParaRPr lang="zh-CN" altLang="en-US"/>
          </a:p>
        </p:txBody>
      </p:sp>
      <p:sp>
        <p:nvSpPr>
          <p:cNvPr id="6" name="页脚占位符 5">
            <a:extLst>
              <a:ext uri="{FF2B5EF4-FFF2-40B4-BE49-F238E27FC236}">
                <a16:creationId xmlns:a16="http://schemas.microsoft.com/office/drawing/2014/main" id="{8C6E02A0-0BFE-4C00-8817-482E6D7FB0C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F0A91E0-8F7E-49AB-B8F8-57FB299D4011}"/>
              </a:ext>
            </a:extLst>
          </p:cNvPr>
          <p:cNvSpPr>
            <a:spLocks noGrp="1"/>
          </p:cNvSpPr>
          <p:nvPr>
            <p:ph type="sldNum" sz="quarter" idx="12"/>
          </p:nvPr>
        </p:nvSpPr>
        <p:spPr/>
        <p:txBody>
          <a:bodyPr/>
          <a:lstStyle/>
          <a:p>
            <a:fld id="{6175C3E7-3E88-429A-BF83-3B01D13B3F17}" type="slidenum">
              <a:rPr lang="zh-CN" altLang="en-US" smtClean="0"/>
              <a:t>‹#›</a:t>
            </a:fld>
            <a:endParaRPr lang="zh-CN" altLang="en-US"/>
          </a:p>
        </p:txBody>
      </p:sp>
    </p:spTree>
    <p:extLst>
      <p:ext uri="{BB962C8B-B14F-4D97-AF65-F5344CB8AC3E}">
        <p14:creationId xmlns:p14="http://schemas.microsoft.com/office/powerpoint/2010/main" val="227306097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1CC2E9-0CC5-4CFB-BC23-238EFFE38D8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58CD1B9-C954-410A-A677-15745DAB69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38299BE-78AD-43DD-B18A-FADBDDBB6E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D2C700A-D583-4CD0-B190-CC21B5606E17}"/>
              </a:ext>
            </a:extLst>
          </p:cNvPr>
          <p:cNvSpPr>
            <a:spLocks noGrp="1"/>
          </p:cNvSpPr>
          <p:nvPr>
            <p:ph type="dt" sz="half" idx="10"/>
          </p:nvPr>
        </p:nvSpPr>
        <p:spPr/>
        <p:txBody>
          <a:bodyPr/>
          <a:lstStyle/>
          <a:p>
            <a:fld id="{FF5FF0DF-C2EE-413A-B214-CBAC37ABA5ED}" type="datetimeFigureOut">
              <a:rPr lang="zh-CN" altLang="en-US" smtClean="0"/>
              <a:t>2023/1/9</a:t>
            </a:fld>
            <a:endParaRPr lang="zh-CN" altLang="en-US"/>
          </a:p>
        </p:txBody>
      </p:sp>
      <p:sp>
        <p:nvSpPr>
          <p:cNvPr id="6" name="页脚占位符 5">
            <a:extLst>
              <a:ext uri="{FF2B5EF4-FFF2-40B4-BE49-F238E27FC236}">
                <a16:creationId xmlns:a16="http://schemas.microsoft.com/office/drawing/2014/main" id="{A93D4284-5A1C-49B9-8ED6-C43F1324C78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9E82BDD-FA3B-41CC-89FD-8E406D71E8FE}"/>
              </a:ext>
            </a:extLst>
          </p:cNvPr>
          <p:cNvSpPr>
            <a:spLocks noGrp="1"/>
          </p:cNvSpPr>
          <p:nvPr>
            <p:ph type="sldNum" sz="quarter" idx="12"/>
          </p:nvPr>
        </p:nvSpPr>
        <p:spPr/>
        <p:txBody>
          <a:bodyPr/>
          <a:lstStyle/>
          <a:p>
            <a:fld id="{6175C3E7-3E88-429A-BF83-3B01D13B3F17}" type="slidenum">
              <a:rPr lang="zh-CN" altLang="en-US" smtClean="0"/>
              <a:t>‹#›</a:t>
            </a:fld>
            <a:endParaRPr lang="zh-CN" altLang="en-US"/>
          </a:p>
        </p:txBody>
      </p:sp>
    </p:spTree>
    <p:extLst>
      <p:ext uri="{BB962C8B-B14F-4D97-AF65-F5344CB8AC3E}">
        <p14:creationId xmlns:p14="http://schemas.microsoft.com/office/powerpoint/2010/main" val="179454362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3F373C4-1483-4C7F-ABA2-D425C5E13B0F}"/>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7B840F9-39A6-4752-81FF-BE61310792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08E5025-DB34-4127-882E-E193E8543E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FF0DF-C2EE-413A-B214-CBAC37ABA5ED}" type="datetimeFigureOut">
              <a:rPr lang="zh-CN" altLang="en-US" smtClean="0"/>
              <a:t>2023/1/9</a:t>
            </a:fld>
            <a:endParaRPr lang="zh-CN" altLang="en-US"/>
          </a:p>
        </p:txBody>
      </p:sp>
      <p:sp>
        <p:nvSpPr>
          <p:cNvPr id="5" name="页脚占位符 4">
            <a:extLst>
              <a:ext uri="{FF2B5EF4-FFF2-40B4-BE49-F238E27FC236}">
                <a16:creationId xmlns:a16="http://schemas.microsoft.com/office/drawing/2014/main" id="{FFA664C2-3CDE-461A-9BB7-93CF42E10F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8C74263-E865-4DE9-9869-17B582F671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5C3E7-3E88-429A-BF83-3B01D13B3F17}" type="slidenum">
              <a:rPr lang="zh-CN" altLang="en-US" smtClean="0"/>
              <a:t>‹#›</a:t>
            </a:fld>
            <a:endParaRPr lang="zh-CN" altLang="en-US"/>
          </a:p>
        </p:txBody>
      </p:sp>
      <p:pic>
        <p:nvPicPr>
          <p:cNvPr id="7" name="图片 4">
            <a:extLst>
              <a:ext uri="{FF2B5EF4-FFF2-40B4-BE49-F238E27FC236}">
                <a16:creationId xmlns:a16="http://schemas.microsoft.com/office/drawing/2014/main" id="{6E7456B3-7681-4C61-8EF7-55F52F9677C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23361" y="-355705"/>
            <a:ext cx="12257095" cy="7077180"/>
          </a:xfrm>
          <a:prstGeom prst="rect">
            <a:avLst/>
          </a:prstGeom>
        </p:spPr>
      </p:pic>
    </p:spTree>
    <p:extLst>
      <p:ext uri="{BB962C8B-B14F-4D97-AF65-F5344CB8AC3E}">
        <p14:creationId xmlns:p14="http://schemas.microsoft.com/office/powerpoint/2010/main" val="3109084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9.png"/><Relationship Id="rId10"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8.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57" y="22533"/>
            <a:ext cx="12111888" cy="6812937"/>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020396" y="1288355"/>
            <a:ext cx="8151211" cy="453636"/>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81"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81"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43415" y="3933682"/>
            <a:ext cx="8505176" cy="280788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59"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59"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59"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4814" y="833819"/>
            <a:ext cx="1300004" cy="133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100571" y="4892576"/>
            <a:ext cx="5820987" cy="1014946"/>
          </a:xfrm>
          <a:prstGeom prst="rect">
            <a:avLst/>
          </a:prstGeom>
          <a:noFill/>
        </p:spPr>
        <p:txBody>
          <a:bodyPr wrap="none" lIns="90727" tIns="45365" rIns="90727" bIns="45365">
            <a:spAutoFit/>
          </a:bodyPr>
          <a:lstStyle/>
          <a:p>
            <a:pPr algn="ctr">
              <a:defRPr/>
            </a:pPr>
            <a:r>
              <a:rPr lang="en-US" sz="60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rPr>
              <a:t>MÔN: TIẾNG VIỆT</a:t>
            </a:r>
            <a:endParaRPr lang="vi-VN" sz="60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AE4B145-6ED4-4F15-AE19-F6D2F8293D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604" y="-219180"/>
            <a:ext cx="12257095" cy="7077180"/>
          </a:xfrm>
          <a:prstGeom prst="rect">
            <a:avLst/>
          </a:prstGeom>
        </p:spPr>
      </p:pic>
      <p:pic>
        <p:nvPicPr>
          <p:cNvPr id="2" name="图片 1">
            <a:extLst>
              <a:ext uri="{FF2B5EF4-FFF2-40B4-BE49-F238E27FC236}">
                <a16:creationId xmlns:a16="http://schemas.microsoft.com/office/drawing/2014/main" id="{C5066D0C-3879-47C0-B5AF-03A9F57889C9}"/>
              </a:ext>
            </a:extLst>
          </p:cNvPr>
          <p:cNvPicPr>
            <a:picLocks noChangeAspect="1"/>
          </p:cNvPicPr>
          <p:nvPr/>
        </p:nvPicPr>
        <p:blipFill rotWithShape="1">
          <a:blip r:embed="rId4">
            <a:extLst>
              <a:ext uri="{28A0092B-C50C-407E-A947-70E740481C1C}">
                <a14:useLocalDpi xmlns:a14="http://schemas.microsoft.com/office/drawing/2010/main" val="0"/>
              </a:ext>
            </a:extLst>
          </a:blip>
          <a:srcRect l="65391" t="35117" r="-5565" b="32268"/>
          <a:stretch/>
        </p:blipFill>
        <p:spPr>
          <a:xfrm>
            <a:off x="6959065" y="1443789"/>
            <a:ext cx="4962893" cy="5577817"/>
          </a:xfrm>
          <a:prstGeom prst="rect">
            <a:avLst/>
          </a:prstGeom>
        </p:spPr>
      </p:pic>
      <p:pic>
        <p:nvPicPr>
          <p:cNvPr id="15" name="图片 14">
            <a:extLst>
              <a:ext uri="{FF2B5EF4-FFF2-40B4-BE49-F238E27FC236}">
                <a16:creationId xmlns:a16="http://schemas.microsoft.com/office/drawing/2014/main" id="{1F39576A-9E7B-4C4F-9BC4-183019DD8FC8}"/>
              </a:ext>
            </a:extLst>
          </p:cNvPr>
          <p:cNvPicPr>
            <a:picLocks noChangeAspect="1"/>
          </p:cNvPicPr>
          <p:nvPr/>
        </p:nvPicPr>
        <p:blipFill rotWithShape="1">
          <a:blip r:embed="rId5">
            <a:extLst>
              <a:ext uri="{28A0092B-C50C-407E-A947-70E740481C1C}">
                <a14:useLocalDpi xmlns:a14="http://schemas.microsoft.com/office/drawing/2010/main" val="0"/>
              </a:ext>
            </a:extLst>
          </a:blip>
          <a:srcRect l="11615" t="22112" r="14204" b="21643"/>
          <a:stretch/>
        </p:blipFill>
        <p:spPr>
          <a:xfrm>
            <a:off x="1248356" y="1761023"/>
            <a:ext cx="6182368" cy="4457784"/>
          </a:xfrm>
          <a:prstGeom prst="rect">
            <a:avLst/>
          </a:prstGeom>
        </p:spPr>
      </p:pic>
      <p:sp>
        <p:nvSpPr>
          <p:cNvPr id="10" name="文本框 9">
            <a:extLst>
              <a:ext uri="{FF2B5EF4-FFF2-40B4-BE49-F238E27FC236}">
                <a16:creationId xmlns:a16="http://schemas.microsoft.com/office/drawing/2014/main" id="{BD616FFF-B1CE-474A-842E-FEDC9FE141EA}"/>
              </a:ext>
            </a:extLst>
          </p:cNvPr>
          <p:cNvSpPr txBox="1"/>
          <p:nvPr/>
        </p:nvSpPr>
        <p:spPr>
          <a:xfrm>
            <a:off x="1248356" y="3193734"/>
            <a:ext cx="5335028" cy="2585323"/>
          </a:xfrm>
          <a:prstGeom prst="rect">
            <a:avLst/>
          </a:prstGeom>
          <a:noFill/>
        </p:spPr>
        <p:txBody>
          <a:bodyPr wrap="square" rtlCol="0">
            <a:spAutoFit/>
          </a:bodyPr>
          <a:lstStyle/>
          <a:p>
            <a:pPr algn="ctr"/>
            <a:r>
              <a:rPr lang="en-US" sz="5400" dirty="0">
                <a:ln>
                  <a:solidFill>
                    <a:srgbClr val="002060"/>
                  </a:solidFill>
                </a:ln>
                <a:solidFill>
                  <a:srgbClr val="C00000"/>
                </a:solidFill>
                <a:latin typeface="iCiel Cadena" panose="02000503000000020004" pitchFamily="2" charset="0"/>
              </a:rPr>
              <a:t>    </a:t>
            </a:r>
            <a:r>
              <a:rPr lang="en-US" sz="5400" dirty="0" err="1">
                <a:ln>
                  <a:solidFill>
                    <a:srgbClr val="002060"/>
                  </a:solidFill>
                </a:ln>
                <a:solidFill>
                  <a:srgbClr val="C00000"/>
                </a:solidFill>
                <a:latin typeface="iCiel Cadena" panose="02000503000000020004" pitchFamily="2" charset="0"/>
              </a:rPr>
              <a:t>Bình</a:t>
            </a:r>
            <a:r>
              <a:rPr lang="en-US" sz="5400" dirty="0">
                <a:ln>
                  <a:solidFill>
                    <a:srgbClr val="002060"/>
                  </a:solidFill>
                </a:ln>
                <a:solidFill>
                  <a:srgbClr val="C00000"/>
                </a:solidFill>
                <a:latin typeface="iCiel Cadena" panose="02000503000000020004" pitchFamily="2" charset="0"/>
              </a:rPr>
              <a:t> </a:t>
            </a:r>
            <a:r>
              <a:rPr lang="en-US" sz="5400" dirty="0" err="1">
                <a:ln>
                  <a:solidFill>
                    <a:srgbClr val="002060"/>
                  </a:solidFill>
                </a:ln>
                <a:solidFill>
                  <a:srgbClr val="C00000"/>
                </a:solidFill>
                <a:latin typeface="iCiel Cadena" panose="02000503000000020004" pitchFamily="2" charset="0"/>
              </a:rPr>
              <a:t>chọn</a:t>
            </a:r>
            <a:r>
              <a:rPr lang="en-US" sz="5400" dirty="0">
                <a:ln>
                  <a:solidFill>
                    <a:srgbClr val="002060"/>
                  </a:solidFill>
                </a:ln>
                <a:solidFill>
                  <a:srgbClr val="C00000"/>
                </a:solidFill>
                <a:latin typeface="iCiel Cadena" panose="02000503000000020004" pitchFamily="2" charset="0"/>
              </a:rPr>
              <a:t> </a:t>
            </a:r>
            <a:r>
              <a:rPr lang="en-US" sz="5400" dirty="0" err="1">
                <a:ln>
                  <a:solidFill>
                    <a:srgbClr val="002060"/>
                  </a:solidFill>
                </a:ln>
                <a:solidFill>
                  <a:srgbClr val="C00000"/>
                </a:solidFill>
                <a:latin typeface="iCiel Cadena" panose="02000503000000020004" pitchFamily="2" charset="0"/>
              </a:rPr>
              <a:t>bài</a:t>
            </a:r>
            <a:r>
              <a:rPr lang="en-US" sz="5400" dirty="0">
                <a:ln>
                  <a:solidFill>
                    <a:srgbClr val="002060"/>
                  </a:solidFill>
                </a:ln>
                <a:solidFill>
                  <a:srgbClr val="C00000"/>
                </a:solidFill>
                <a:latin typeface="iCiel Cadena" panose="02000503000000020004" pitchFamily="2" charset="0"/>
              </a:rPr>
              <a:t> </a:t>
            </a:r>
            <a:r>
              <a:rPr lang="en-US" sz="5400" dirty="0" err="1">
                <a:ln>
                  <a:solidFill>
                    <a:srgbClr val="002060"/>
                  </a:solidFill>
                </a:ln>
                <a:solidFill>
                  <a:srgbClr val="C00000"/>
                </a:solidFill>
                <a:latin typeface="iCiel Cadena" panose="02000503000000020004" pitchFamily="2" charset="0"/>
              </a:rPr>
              <a:t>giới</a:t>
            </a:r>
            <a:r>
              <a:rPr lang="en-US" sz="5400" dirty="0">
                <a:ln>
                  <a:solidFill>
                    <a:srgbClr val="002060"/>
                  </a:solidFill>
                </a:ln>
                <a:solidFill>
                  <a:srgbClr val="C00000"/>
                </a:solidFill>
                <a:latin typeface="iCiel Cadena" panose="02000503000000020004" pitchFamily="2" charset="0"/>
              </a:rPr>
              <a:t> </a:t>
            </a:r>
            <a:r>
              <a:rPr lang="en-US" sz="5400" dirty="0" err="1">
                <a:ln>
                  <a:solidFill>
                    <a:srgbClr val="002060"/>
                  </a:solidFill>
                </a:ln>
                <a:solidFill>
                  <a:srgbClr val="C00000"/>
                </a:solidFill>
                <a:latin typeface="iCiel Cadena" panose="02000503000000020004" pitchFamily="2" charset="0"/>
              </a:rPr>
              <a:t>thiệu</a:t>
            </a:r>
            <a:r>
              <a:rPr lang="en-US" sz="5400" dirty="0">
                <a:ln>
                  <a:solidFill>
                    <a:srgbClr val="002060"/>
                  </a:solidFill>
                </a:ln>
                <a:solidFill>
                  <a:srgbClr val="C00000"/>
                </a:solidFill>
                <a:latin typeface="iCiel Cadena" panose="02000503000000020004" pitchFamily="2" charset="0"/>
              </a:rPr>
              <a:t> hay </a:t>
            </a:r>
            <a:r>
              <a:rPr lang="en-US" sz="5400" dirty="0" err="1">
                <a:ln>
                  <a:solidFill>
                    <a:srgbClr val="002060"/>
                  </a:solidFill>
                </a:ln>
                <a:solidFill>
                  <a:srgbClr val="C00000"/>
                </a:solidFill>
                <a:latin typeface="iCiel Cadena" panose="02000503000000020004" pitchFamily="2" charset="0"/>
              </a:rPr>
              <a:t>nhất</a:t>
            </a:r>
            <a:r>
              <a:rPr lang="en-US" sz="5400" dirty="0">
                <a:ln>
                  <a:solidFill>
                    <a:srgbClr val="002060"/>
                  </a:solidFill>
                </a:ln>
                <a:solidFill>
                  <a:srgbClr val="C00000"/>
                </a:solidFill>
                <a:latin typeface="iCiel Cadena" panose="02000503000000020004" pitchFamily="2" charset="0"/>
              </a:rPr>
              <a:t>.</a:t>
            </a:r>
          </a:p>
        </p:txBody>
      </p:sp>
    </p:spTree>
    <p:extLst>
      <p:ext uri="{BB962C8B-B14F-4D97-AF65-F5344CB8AC3E}">
        <p14:creationId xmlns:p14="http://schemas.microsoft.com/office/powerpoint/2010/main" val="198629850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6646DEB-2299-43F6-A6C3-76736EFB18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475" y="-538355"/>
            <a:ext cx="4007959" cy="7290341"/>
          </a:xfrm>
          <a:prstGeom prst="rect">
            <a:avLst/>
          </a:prstGeom>
        </p:spPr>
      </p:pic>
      <p:pic>
        <p:nvPicPr>
          <p:cNvPr id="7" name="图片 6">
            <a:extLst>
              <a:ext uri="{FF2B5EF4-FFF2-40B4-BE49-F238E27FC236}">
                <a16:creationId xmlns:a16="http://schemas.microsoft.com/office/drawing/2014/main" id="{EE6BF15C-A4B6-4F22-91B4-5918C53954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604" t="17838" r="16314" b="7092"/>
          <a:stretch/>
        </p:blipFill>
        <p:spPr>
          <a:xfrm>
            <a:off x="0" y="106014"/>
            <a:ext cx="12247000" cy="6751986"/>
          </a:xfrm>
          <a:prstGeom prst="rect">
            <a:avLst/>
          </a:prstGeom>
        </p:spPr>
      </p:pic>
      <p:pic>
        <p:nvPicPr>
          <p:cNvPr id="9" name="图片 8">
            <a:extLst>
              <a:ext uri="{FF2B5EF4-FFF2-40B4-BE49-F238E27FC236}">
                <a16:creationId xmlns:a16="http://schemas.microsoft.com/office/drawing/2014/main" id="{A1788725-D5CE-42AE-983D-13E8D098AA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7180" y="687997"/>
            <a:ext cx="6650182" cy="3325091"/>
          </a:xfrm>
          <a:prstGeom prst="rect">
            <a:avLst/>
          </a:prstGeom>
        </p:spPr>
      </p:pic>
      <p:pic>
        <p:nvPicPr>
          <p:cNvPr id="13" name="图片 12">
            <a:extLst>
              <a:ext uri="{FF2B5EF4-FFF2-40B4-BE49-F238E27FC236}">
                <a16:creationId xmlns:a16="http://schemas.microsoft.com/office/drawing/2014/main" id="{B662D294-4738-42FA-8F5A-65F139AC54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79342" y="2450327"/>
            <a:ext cx="3440873" cy="3740727"/>
          </a:xfrm>
          <a:prstGeom prst="rect">
            <a:avLst/>
          </a:prstGeom>
        </p:spPr>
      </p:pic>
      <p:pic>
        <p:nvPicPr>
          <p:cNvPr id="15" name="图片 14">
            <a:extLst>
              <a:ext uri="{FF2B5EF4-FFF2-40B4-BE49-F238E27FC236}">
                <a16:creationId xmlns:a16="http://schemas.microsoft.com/office/drawing/2014/main" id="{64FD8E76-469F-4147-8DF3-AAEBB21945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6038" y="1429292"/>
            <a:ext cx="1858311" cy="3740727"/>
          </a:xfrm>
          <a:prstGeom prst="rect">
            <a:avLst/>
          </a:prstGeom>
        </p:spPr>
      </p:pic>
      <p:pic>
        <p:nvPicPr>
          <p:cNvPr id="23" name="图片 22">
            <a:extLst>
              <a:ext uri="{FF2B5EF4-FFF2-40B4-BE49-F238E27FC236}">
                <a16:creationId xmlns:a16="http://schemas.microsoft.com/office/drawing/2014/main" id="{D49A2346-CA93-4344-85D9-E25DD0531D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47659" y="-1141633"/>
            <a:ext cx="4163807" cy="2117028"/>
          </a:xfrm>
          <a:prstGeom prst="rect">
            <a:avLst/>
          </a:prstGeom>
        </p:spPr>
      </p:pic>
      <p:pic>
        <p:nvPicPr>
          <p:cNvPr id="25" name="图片 24">
            <a:extLst>
              <a:ext uri="{FF2B5EF4-FFF2-40B4-BE49-F238E27FC236}">
                <a16:creationId xmlns:a16="http://schemas.microsoft.com/office/drawing/2014/main" id="{05227F37-51F5-4D12-BF75-5460975438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32546" y="1395745"/>
            <a:ext cx="2706831" cy="1548245"/>
          </a:xfrm>
          <a:prstGeom prst="rect">
            <a:avLst/>
          </a:prstGeom>
        </p:spPr>
      </p:pic>
      <p:pic>
        <p:nvPicPr>
          <p:cNvPr id="27" name="图片 26">
            <a:extLst>
              <a:ext uri="{FF2B5EF4-FFF2-40B4-BE49-F238E27FC236}">
                <a16:creationId xmlns:a16="http://schemas.microsoft.com/office/drawing/2014/main" id="{D4C94B03-B9CE-4B0D-9130-2FB66B44837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19194" y="4750218"/>
            <a:ext cx="1460862" cy="1468470"/>
          </a:xfrm>
          <a:prstGeom prst="rect">
            <a:avLst/>
          </a:prstGeom>
        </p:spPr>
      </p:pic>
      <p:sp>
        <p:nvSpPr>
          <p:cNvPr id="14" name="TextBox 13"/>
          <p:cNvSpPr txBox="1"/>
          <p:nvPr/>
        </p:nvSpPr>
        <p:spPr>
          <a:xfrm>
            <a:off x="3411145" y="1574945"/>
            <a:ext cx="5804377" cy="2123658"/>
          </a:xfrm>
          <a:prstGeom prst="rect">
            <a:avLst/>
          </a:prstGeom>
          <a:noFill/>
        </p:spPr>
        <p:txBody>
          <a:bodyPr wrap="square" rtlCol="0">
            <a:spAutoFit/>
          </a:bodyPr>
          <a:lstStyle/>
          <a:p>
            <a:pPr algn="ctr">
              <a:lnSpc>
                <a:spcPct val="110000"/>
              </a:lnSpc>
            </a:pPr>
            <a:r>
              <a:rPr lang="en-US" sz="6000" dirty="0" err="1">
                <a:ln>
                  <a:solidFill>
                    <a:srgbClr val="C00000"/>
                  </a:solidFill>
                </a:ln>
                <a:solidFill>
                  <a:srgbClr val="00B0F0"/>
                </a:solidFill>
                <a:latin typeface="iCiel Cadena" panose="02000503000000020004" pitchFamily="2" charset="0"/>
                <a:ea typeface="Arial-Rounded" pitchFamily="34" charset="0"/>
                <a:cs typeface="Arial-Rounded" pitchFamily="34" charset="0"/>
              </a:rPr>
              <a:t>Chào</a:t>
            </a:r>
            <a:r>
              <a:rPr lang="en-US" sz="6000" dirty="0">
                <a:ln>
                  <a:solidFill>
                    <a:srgbClr val="C00000"/>
                  </a:solidFill>
                </a:ln>
                <a:solidFill>
                  <a:srgbClr val="00B0F0"/>
                </a:solidFill>
                <a:latin typeface="iCiel Cadena" panose="02000503000000020004" pitchFamily="2" charset="0"/>
                <a:ea typeface="Arial-Rounded" pitchFamily="34" charset="0"/>
                <a:cs typeface="Arial-Rounded" pitchFamily="34" charset="0"/>
              </a:rPr>
              <a:t> </a:t>
            </a:r>
            <a:r>
              <a:rPr lang="en-US" sz="6000" dirty="0" err="1">
                <a:ln>
                  <a:solidFill>
                    <a:srgbClr val="C00000"/>
                  </a:solidFill>
                </a:ln>
                <a:solidFill>
                  <a:srgbClr val="00B0F0"/>
                </a:solidFill>
                <a:latin typeface="iCiel Cadena" panose="02000503000000020004" pitchFamily="2" charset="0"/>
                <a:ea typeface="Arial-Rounded" pitchFamily="34" charset="0"/>
                <a:cs typeface="Arial-Rounded" pitchFamily="34" charset="0"/>
              </a:rPr>
              <a:t>tạm</a:t>
            </a:r>
            <a:r>
              <a:rPr lang="en-US" sz="6000" dirty="0">
                <a:ln>
                  <a:solidFill>
                    <a:srgbClr val="C00000"/>
                  </a:solidFill>
                </a:ln>
                <a:solidFill>
                  <a:srgbClr val="00B0F0"/>
                </a:solidFill>
                <a:latin typeface="iCiel Cadena" panose="02000503000000020004" pitchFamily="2" charset="0"/>
                <a:ea typeface="Arial-Rounded" pitchFamily="34" charset="0"/>
                <a:cs typeface="Arial-Rounded" pitchFamily="34" charset="0"/>
              </a:rPr>
              <a:t> </a:t>
            </a:r>
            <a:r>
              <a:rPr lang="en-US" sz="6000" dirty="0" err="1">
                <a:ln>
                  <a:solidFill>
                    <a:srgbClr val="C00000"/>
                  </a:solidFill>
                </a:ln>
                <a:solidFill>
                  <a:srgbClr val="00B0F0"/>
                </a:solidFill>
                <a:latin typeface="iCiel Cadena" panose="02000503000000020004" pitchFamily="2" charset="0"/>
                <a:ea typeface="Arial-Rounded" pitchFamily="34" charset="0"/>
                <a:cs typeface="Arial-Rounded" pitchFamily="34" charset="0"/>
              </a:rPr>
              <a:t>biệt</a:t>
            </a:r>
            <a:r>
              <a:rPr lang="en-US" sz="6000" dirty="0">
                <a:ln>
                  <a:solidFill>
                    <a:srgbClr val="C00000"/>
                  </a:solidFill>
                </a:ln>
                <a:solidFill>
                  <a:srgbClr val="00B0F0"/>
                </a:solidFill>
                <a:latin typeface="iCiel Cadena" panose="02000503000000020004" pitchFamily="2" charset="0"/>
                <a:ea typeface="Arial-Rounded" pitchFamily="34" charset="0"/>
                <a:cs typeface="Arial-Rounded" pitchFamily="34" charset="0"/>
              </a:rPr>
              <a:t> </a:t>
            </a:r>
            <a:r>
              <a:rPr lang="en-US" sz="6000" dirty="0" err="1">
                <a:ln>
                  <a:solidFill>
                    <a:srgbClr val="C00000"/>
                  </a:solidFill>
                </a:ln>
                <a:solidFill>
                  <a:srgbClr val="00B0F0"/>
                </a:solidFill>
                <a:latin typeface="iCiel Cadena" panose="02000503000000020004" pitchFamily="2" charset="0"/>
                <a:ea typeface="Arial-Rounded" pitchFamily="34" charset="0"/>
                <a:cs typeface="Arial-Rounded" pitchFamily="34" charset="0"/>
              </a:rPr>
              <a:t>và</a:t>
            </a:r>
            <a:r>
              <a:rPr lang="en-US" sz="6000" dirty="0">
                <a:ln>
                  <a:solidFill>
                    <a:srgbClr val="C00000"/>
                  </a:solidFill>
                </a:ln>
                <a:solidFill>
                  <a:srgbClr val="00B0F0"/>
                </a:solidFill>
                <a:latin typeface="iCiel Cadena" panose="02000503000000020004" pitchFamily="2" charset="0"/>
                <a:ea typeface="Arial-Rounded" pitchFamily="34" charset="0"/>
                <a:cs typeface="Arial-Rounded" pitchFamily="34" charset="0"/>
              </a:rPr>
              <a:t> </a:t>
            </a:r>
            <a:r>
              <a:rPr lang="en-US" sz="6000" dirty="0" err="1">
                <a:ln>
                  <a:solidFill>
                    <a:srgbClr val="C00000"/>
                  </a:solidFill>
                </a:ln>
                <a:solidFill>
                  <a:srgbClr val="00B0F0"/>
                </a:solidFill>
                <a:latin typeface="iCiel Cadena" panose="02000503000000020004" pitchFamily="2" charset="0"/>
                <a:ea typeface="Arial-Rounded" pitchFamily="34" charset="0"/>
                <a:cs typeface="Arial-Rounded" pitchFamily="34" charset="0"/>
              </a:rPr>
              <a:t>hẹn</a:t>
            </a:r>
            <a:r>
              <a:rPr lang="en-US" sz="6000" dirty="0">
                <a:ln>
                  <a:solidFill>
                    <a:srgbClr val="C00000"/>
                  </a:solidFill>
                </a:ln>
                <a:solidFill>
                  <a:srgbClr val="00B0F0"/>
                </a:solidFill>
                <a:latin typeface="iCiel Cadena" panose="02000503000000020004" pitchFamily="2" charset="0"/>
                <a:ea typeface="Arial-Rounded" pitchFamily="34" charset="0"/>
                <a:cs typeface="Arial-Rounded" pitchFamily="34" charset="0"/>
              </a:rPr>
              <a:t> </a:t>
            </a:r>
            <a:r>
              <a:rPr lang="en-US" sz="6000" dirty="0" err="1">
                <a:ln>
                  <a:solidFill>
                    <a:srgbClr val="C00000"/>
                  </a:solidFill>
                </a:ln>
                <a:solidFill>
                  <a:srgbClr val="00B0F0"/>
                </a:solidFill>
                <a:latin typeface="iCiel Cadena" panose="02000503000000020004" pitchFamily="2" charset="0"/>
                <a:ea typeface="Arial-Rounded" pitchFamily="34" charset="0"/>
                <a:cs typeface="Arial-Rounded" pitchFamily="34" charset="0"/>
              </a:rPr>
              <a:t>gặp</a:t>
            </a:r>
            <a:r>
              <a:rPr lang="en-US" sz="6000" dirty="0">
                <a:ln>
                  <a:solidFill>
                    <a:srgbClr val="C00000"/>
                  </a:solidFill>
                </a:ln>
                <a:solidFill>
                  <a:srgbClr val="00B0F0"/>
                </a:solidFill>
                <a:latin typeface="iCiel Cadena" panose="02000503000000020004" pitchFamily="2" charset="0"/>
                <a:ea typeface="Arial-Rounded" pitchFamily="34" charset="0"/>
                <a:cs typeface="Arial-Rounded" pitchFamily="34" charset="0"/>
              </a:rPr>
              <a:t> </a:t>
            </a:r>
            <a:r>
              <a:rPr lang="en-US" sz="6000" dirty="0" err="1">
                <a:ln>
                  <a:solidFill>
                    <a:srgbClr val="C00000"/>
                  </a:solidFill>
                </a:ln>
                <a:solidFill>
                  <a:srgbClr val="00B0F0"/>
                </a:solidFill>
                <a:latin typeface="iCiel Cadena" panose="02000503000000020004" pitchFamily="2" charset="0"/>
                <a:ea typeface="Arial-Rounded" pitchFamily="34" charset="0"/>
                <a:cs typeface="Arial-Rounded" pitchFamily="34" charset="0"/>
              </a:rPr>
              <a:t>lại</a:t>
            </a:r>
            <a:r>
              <a:rPr lang="en-US" sz="6000" dirty="0">
                <a:ln>
                  <a:solidFill>
                    <a:srgbClr val="C00000"/>
                  </a:solidFill>
                </a:ln>
                <a:solidFill>
                  <a:srgbClr val="00B0F0"/>
                </a:solidFill>
                <a:latin typeface="iCiel Cadena" panose="02000503000000020004" pitchFamily="2" charset="0"/>
                <a:ea typeface="Arial-Rounded" pitchFamily="34" charset="0"/>
                <a:cs typeface="Arial-Rounded" pitchFamily="34" charset="0"/>
              </a:rPr>
              <a:t>!</a:t>
            </a:r>
          </a:p>
        </p:txBody>
      </p:sp>
    </p:spTree>
    <p:extLst>
      <p:ext uri="{BB962C8B-B14F-4D97-AF65-F5344CB8AC3E}">
        <p14:creationId xmlns:p14="http://schemas.microsoft.com/office/powerpoint/2010/main" val="175203698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ED61416-9B2E-49D1-882D-CDA71F0477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04" t="17838" r="16314" b="7092"/>
          <a:stretch/>
        </p:blipFill>
        <p:spPr>
          <a:xfrm>
            <a:off x="-27500" y="106014"/>
            <a:ext cx="12247000" cy="6751986"/>
          </a:xfrm>
          <a:prstGeom prst="rect">
            <a:avLst/>
          </a:prstGeom>
        </p:spPr>
      </p:pic>
      <p:pic>
        <p:nvPicPr>
          <p:cNvPr id="5" name="图片 4">
            <a:extLst>
              <a:ext uri="{FF2B5EF4-FFF2-40B4-BE49-F238E27FC236}">
                <a16:creationId xmlns:a16="http://schemas.microsoft.com/office/drawing/2014/main" id="{31C3E686-95AB-4BCD-B6AD-BAB3ADE2F2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050" y="-538355"/>
            <a:ext cx="4007959" cy="7290341"/>
          </a:xfrm>
          <a:prstGeom prst="rect">
            <a:avLst/>
          </a:prstGeom>
        </p:spPr>
      </p:pic>
      <p:pic>
        <p:nvPicPr>
          <p:cNvPr id="6" name="图片 5">
            <a:extLst>
              <a:ext uri="{FF2B5EF4-FFF2-40B4-BE49-F238E27FC236}">
                <a16:creationId xmlns:a16="http://schemas.microsoft.com/office/drawing/2014/main" id="{73C6AFD5-2045-4249-9D81-6071414DE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7180" y="687997"/>
            <a:ext cx="6650182" cy="3325091"/>
          </a:xfrm>
          <a:prstGeom prst="rect">
            <a:avLst/>
          </a:prstGeom>
        </p:spPr>
      </p:pic>
      <p:pic>
        <p:nvPicPr>
          <p:cNvPr id="7" name="图片 6">
            <a:extLst>
              <a:ext uri="{FF2B5EF4-FFF2-40B4-BE49-F238E27FC236}">
                <a16:creationId xmlns:a16="http://schemas.microsoft.com/office/drawing/2014/main" id="{6BA3B4B4-B639-4C85-9589-B57F3F17CA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479" y="2616359"/>
            <a:ext cx="1858311" cy="3740727"/>
          </a:xfrm>
          <a:prstGeom prst="rect">
            <a:avLst/>
          </a:prstGeom>
        </p:spPr>
      </p:pic>
      <p:pic>
        <p:nvPicPr>
          <p:cNvPr id="8" name="图片 7">
            <a:extLst>
              <a:ext uri="{FF2B5EF4-FFF2-40B4-BE49-F238E27FC236}">
                <a16:creationId xmlns:a16="http://schemas.microsoft.com/office/drawing/2014/main" id="{5534077B-3DB1-498F-9536-53282CCFEC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88104" y="4396690"/>
            <a:ext cx="2706831" cy="2619297"/>
          </a:xfrm>
          <a:prstGeom prst="rect">
            <a:avLst/>
          </a:prstGeom>
        </p:spPr>
      </p:pic>
      <p:pic>
        <p:nvPicPr>
          <p:cNvPr id="10" name="图片 9">
            <a:extLst>
              <a:ext uri="{FF2B5EF4-FFF2-40B4-BE49-F238E27FC236}">
                <a16:creationId xmlns:a16="http://schemas.microsoft.com/office/drawing/2014/main" id="{9BFFE73B-EE14-4C53-AEEB-7652B38D21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32546" y="1395745"/>
            <a:ext cx="2706831" cy="1548245"/>
          </a:xfrm>
          <a:prstGeom prst="rect">
            <a:avLst/>
          </a:prstGeom>
        </p:spPr>
      </p:pic>
      <p:pic>
        <p:nvPicPr>
          <p:cNvPr id="3" name="图片 2">
            <a:extLst>
              <a:ext uri="{FF2B5EF4-FFF2-40B4-BE49-F238E27FC236}">
                <a16:creationId xmlns:a16="http://schemas.microsoft.com/office/drawing/2014/main" id="{9F1AE763-BE62-42E1-B69B-C94A146BC5E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16472" y="513759"/>
            <a:ext cx="7559055" cy="6419101"/>
          </a:xfrm>
          <a:prstGeom prst="rect">
            <a:avLst/>
          </a:prstGeom>
        </p:spPr>
      </p:pic>
      <p:sp>
        <p:nvSpPr>
          <p:cNvPr id="11" name="文本框 10">
            <a:extLst>
              <a:ext uri="{FF2B5EF4-FFF2-40B4-BE49-F238E27FC236}">
                <a16:creationId xmlns:a16="http://schemas.microsoft.com/office/drawing/2014/main" id="{BA269BEF-E8B9-4BD0-A039-13A8FEAA0711}"/>
              </a:ext>
            </a:extLst>
          </p:cNvPr>
          <p:cNvSpPr txBox="1"/>
          <p:nvPr/>
        </p:nvSpPr>
        <p:spPr>
          <a:xfrm>
            <a:off x="3845859" y="1340125"/>
            <a:ext cx="4299102" cy="2554545"/>
          </a:xfrm>
          <a:prstGeom prst="rect">
            <a:avLst/>
          </a:prstGeom>
          <a:noFill/>
        </p:spPr>
        <p:txBody>
          <a:bodyPr wrap="square" rtlCol="0">
            <a:spAutoFit/>
          </a:bodyPr>
          <a:lstStyle/>
          <a:p>
            <a:pPr algn="ctr"/>
            <a:r>
              <a:rPr lang="en-US" altLang="zh-CN" sz="8000" b="1" dirty="0" err="1">
                <a:ln>
                  <a:solidFill>
                    <a:srgbClr val="C00000"/>
                  </a:solidFill>
                </a:ln>
                <a:solidFill>
                  <a:schemeClr val="accent1"/>
                </a:solidFill>
                <a:latin typeface="iCiel Cadena" pitchFamily="2" charset="0"/>
                <a:ea typeface="Arial-Rounded" pitchFamily="34" charset="0"/>
                <a:cs typeface="Arial-Rounded" pitchFamily="34" charset="0"/>
                <a:sym typeface="+mn-lt"/>
              </a:rPr>
              <a:t>KHỞI</a:t>
            </a:r>
            <a:r>
              <a:rPr lang="en-US" altLang="zh-CN" sz="8000" b="1" dirty="0">
                <a:ln>
                  <a:solidFill>
                    <a:srgbClr val="C00000"/>
                  </a:solidFill>
                </a:ln>
                <a:solidFill>
                  <a:schemeClr val="accent1"/>
                </a:solidFill>
                <a:latin typeface="iCiel Cadena" pitchFamily="2" charset="0"/>
                <a:ea typeface="Arial-Rounded" pitchFamily="34" charset="0"/>
                <a:cs typeface="Arial-Rounded" pitchFamily="34" charset="0"/>
                <a:sym typeface="+mn-lt"/>
              </a:rPr>
              <a:t> </a:t>
            </a:r>
            <a:r>
              <a:rPr lang="en-US" altLang="zh-CN" sz="8000" b="1" dirty="0" err="1">
                <a:ln>
                  <a:solidFill>
                    <a:srgbClr val="C00000"/>
                  </a:solidFill>
                </a:ln>
                <a:solidFill>
                  <a:schemeClr val="accent1"/>
                </a:solidFill>
                <a:latin typeface="iCiel Cadena" pitchFamily="2" charset="0"/>
                <a:ea typeface="Arial-Rounded" pitchFamily="34" charset="0"/>
                <a:cs typeface="Arial-Rounded" pitchFamily="34" charset="0"/>
                <a:sym typeface="+mn-lt"/>
              </a:rPr>
              <a:t>ĐỘNG</a:t>
            </a:r>
            <a:r>
              <a:rPr lang="en-US" altLang="zh-CN" sz="8000" b="1" dirty="0">
                <a:ln>
                  <a:solidFill>
                    <a:srgbClr val="C00000"/>
                  </a:solidFill>
                </a:ln>
                <a:solidFill>
                  <a:schemeClr val="accent1"/>
                </a:solidFill>
                <a:latin typeface="iCiel Cadena" pitchFamily="2" charset="0"/>
                <a:ea typeface="Arial-Rounded" pitchFamily="34" charset="0"/>
                <a:cs typeface="Arial-Rounded" pitchFamily="34" charset="0"/>
                <a:sym typeface="+mn-lt"/>
              </a:rPr>
              <a:t>.</a:t>
            </a:r>
            <a:endParaRPr lang="zh-CN" altLang="en-US" sz="8000" b="1" dirty="0">
              <a:ln>
                <a:solidFill>
                  <a:srgbClr val="C00000"/>
                </a:solidFill>
              </a:ln>
              <a:solidFill>
                <a:schemeClr val="accent1"/>
              </a:solidFill>
              <a:latin typeface="iCiel Cadena" pitchFamily="2" charset="0"/>
              <a:ea typeface="Arial-Rounded" pitchFamily="34" charset="0"/>
              <a:cs typeface="Arial-Rounded" pitchFamily="34" charset="0"/>
              <a:sym typeface="+mn-lt"/>
            </a:endParaRPr>
          </a:p>
        </p:txBody>
      </p:sp>
      <p:pic>
        <p:nvPicPr>
          <p:cNvPr id="12" name="图片 11">
            <a:extLst>
              <a:ext uri="{FF2B5EF4-FFF2-40B4-BE49-F238E27FC236}">
                <a16:creationId xmlns:a16="http://schemas.microsoft.com/office/drawing/2014/main" id="{8AA4C189-876E-46E7-B75D-20A3737B81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763091" y="-795192"/>
            <a:ext cx="4007959" cy="7290341"/>
          </a:xfrm>
          <a:prstGeom prst="rect">
            <a:avLst/>
          </a:prstGeom>
        </p:spPr>
      </p:pic>
    </p:spTree>
    <p:extLst>
      <p:ext uri="{BB962C8B-B14F-4D97-AF65-F5344CB8AC3E}">
        <p14:creationId xmlns:p14="http://schemas.microsoft.com/office/powerpoint/2010/main" val="205325830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4159" y="558463"/>
            <a:ext cx="10210236" cy="954107"/>
          </a:xfrm>
          <a:prstGeom prst="rect">
            <a:avLst/>
          </a:prstGeom>
        </p:spPr>
        <p:txBody>
          <a:bodyPr wrap="square">
            <a:spAutoFit/>
          </a:bodyPr>
          <a:lstStyle/>
          <a:p>
            <a:r>
              <a:rPr lang="en-US" sz="2800" b="1" dirty="0">
                <a:solidFill>
                  <a:srgbClr val="002060"/>
                </a:solidFill>
                <a:latin typeface="Arial-Rounded" pitchFamily="34" charset="0"/>
                <a:ea typeface="Arial-Rounded" pitchFamily="34" charset="0"/>
                <a:cs typeface="Arial-Rounded" pitchFamily="34" charset="0"/>
              </a:rPr>
              <a:t>1. </a:t>
            </a:r>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Giới thiệu tranh ảnh sưu tầm được về cảnh đẹp đó: Cảnh đẹp đó ở đâu? Cảnh đẹp đó có gì làm em yêu thích?.</a:t>
            </a:r>
            <a:endParaRPr lang="en-US" sz="2800" b="1" dirty="0">
              <a:solidFill>
                <a:srgbClr val="002060"/>
              </a:solidFill>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a:blip r:embed="rId3"/>
          <a:stretch>
            <a:fillRect/>
          </a:stretch>
        </p:blipFill>
        <p:spPr>
          <a:xfrm>
            <a:off x="448219" y="1407870"/>
            <a:ext cx="11067068" cy="5222448"/>
          </a:xfrm>
          <a:prstGeom prst="rect">
            <a:avLst/>
          </a:prstGeom>
          <a:ln>
            <a:noFill/>
          </a:ln>
          <a:effectLst>
            <a:softEdge rad="112500"/>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4456" y="504483"/>
            <a:ext cx="10210236" cy="954107"/>
          </a:xfrm>
          <a:prstGeom prst="rect">
            <a:avLst/>
          </a:prstGeom>
        </p:spPr>
        <p:txBody>
          <a:bodyPr wrap="square">
            <a:spAutoFit/>
          </a:bodyPr>
          <a:lstStyle/>
          <a:p>
            <a:r>
              <a:rPr lang="en-US" sz="2800" b="1" dirty="0">
                <a:solidFill>
                  <a:srgbClr val="002060"/>
                </a:solidFill>
                <a:latin typeface="Arial-Rounded" pitchFamily="34" charset="0"/>
                <a:ea typeface="Arial-Rounded" pitchFamily="34" charset="0"/>
                <a:cs typeface="Arial-Rounded" pitchFamily="34" charset="0"/>
              </a:rPr>
              <a:t>1. </a:t>
            </a:r>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Giới thiệu tranh ảnh sưu tầm được về cảnh đẹp đó: Cảnh đẹp đó ở đâu? Cảnh đẹp đó có gì làm em yêu thích?.</a:t>
            </a:r>
            <a:endParaRPr lang="en-US" sz="2800" b="1" dirty="0">
              <a:solidFill>
                <a:srgbClr val="002060"/>
              </a:solidFill>
              <a:latin typeface="Arial-Rounded" pitchFamily="34" charset="0"/>
              <a:ea typeface="Arial-Rounded" pitchFamily="34" charset="0"/>
              <a:cs typeface="Arial-Rounded" pitchFamily="34" charset="0"/>
            </a:endParaRPr>
          </a:p>
        </p:txBody>
      </p:sp>
      <p:pic>
        <p:nvPicPr>
          <p:cNvPr id="3" name="Picture 2"/>
          <p:cNvPicPr>
            <a:picLocks noChangeAspect="1"/>
          </p:cNvPicPr>
          <p:nvPr/>
        </p:nvPicPr>
        <p:blipFill>
          <a:blip r:embed="rId3"/>
          <a:stretch>
            <a:fillRect/>
          </a:stretch>
        </p:blipFill>
        <p:spPr>
          <a:xfrm>
            <a:off x="845323" y="1458590"/>
            <a:ext cx="9656883" cy="5163889"/>
          </a:xfrm>
          <a:prstGeom prst="rect">
            <a:avLst/>
          </a:prstGeom>
          <a:ln>
            <a:noFill/>
          </a:ln>
          <a:effectLst>
            <a:softEdge rad="112500"/>
          </a:effectLst>
        </p:spPr>
      </p:pic>
    </p:spTree>
    <p:extLst>
      <p:ext uri="{BB962C8B-B14F-4D97-AF65-F5344CB8AC3E}">
        <p14:creationId xmlns:p14="http://schemas.microsoft.com/office/powerpoint/2010/main" val="36674850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1132"/>
            <a:ext cx="7419975" cy="726249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1378932" y="1875062"/>
            <a:ext cx="5344998" cy="1912960"/>
          </a:xfrm>
          <a:prstGeom prst="rect">
            <a:avLst/>
          </a:prstGeom>
          <a:noFill/>
        </p:spPr>
        <p:txBody>
          <a:bodyPr wrap="square" rtlCol="0">
            <a:spAutoFit/>
          </a:bodyPr>
          <a:lstStyle/>
          <a:p>
            <a:pPr algn="ctr" defTabSz="963930" fontAlgn="auto">
              <a:lnSpc>
                <a:spcPct val="130000"/>
              </a:lnSpc>
              <a:spcBef>
                <a:spcPts val="0"/>
              </a:spcBef>
              <a:spcAft>
                <a:spcPts val="0"/>
              </a:spcAft>
            </a:pPr>
            <a:r>
              <a:rPr lang="en-US" altLang="zh-CN" sz="4800" b="1" dirty="0">
                <a:ln>
                  <a:solidFill>
                    <a:srgbClr val="C00000"/>
                  </a:solidFill>
                </a:ln>
                <a:solidFill>
                  <a:schemeClr val="accent5"/>
                </a:solidFill>
                <a:latin typeface="iCiel Cadena" panose="02000503000000020004" pitchFamily="2" charset="0"/>
                <a:ea typeface="Arial-Rounded" pitchFamily="34" charset="0"/>
                <a:cs typeface="Arial-Rounded" pitchFamily="34" charset="0"/>
                <a:sym typeface="+mn-lt"/>
              </a:rPr>
              <a:t>THẢO LUẬN TRONG </a:t>
            </a:r>
            <a:r>
              <a:rPr lang="en-US" altLang="zh-CN" sz="4800" b="1" dirty="0" err="1">
                <a:ln>
                  <a:solidFill>
                    <a:srgbClr val="C00000"/>
                  </a:solidFill>
                </a:ln>
                <a:solidFill>
                  <a:schemeClr val="accent5"/>
                </a:solidFill>
                <a:latin typeface="iCiel Cadena" panose="02000503000000020004" pitchFamily="2" charset="0"/>
                <a:ea typeface="Arial-Rounded" pitchFamily="34" charset="0"/>
                <a:cs typeface="Arial-Rounded" pitchFamily="34" charset="0"/>
                <a:sym typeface="+mn-lt"/>
              </a:rPr>
              <a:t>NHÓM</a:t>
            </a:r>
            <a:r>
              <a:rPr lang="en-US" altLang="zh-CN" sz="4800" b="1" dirty="0">
                <a:ln>
                  <a:solidFill>
                    <a:srgbClr val="C00000"/>
                  </a:solidFill>
                </a:ln>
                <a:solidFill>
                  <a:schemeClr val="accent5"/>
                </a:solidFill>
                <a:latin typeface="iCiel Cadena" panose="02000503000000020004" pitchFamily="2" charset="0"/>
                <a:ea typeface="Arial-Rounded" pitchFamily="34" charset="0"/>
                <a:cs typeface="Arial-Rounded" pitchFamily="34" charset="0"/>
                <a:sym typeface="+mn-lt"/>
              </a:rPr>
              <a:t> 4.</a:t>
            </a:r>
            <a:endParaRPr lang="zh-CN" altLang="en-US" sz="4800" b="1" dirty="0">
              <a:ln>
                <a:solidFill>
                  <a:srgbClr val="C00000"/>
                </a:solidFill>
              </a:ln>
              <a:solidFill>
                <a:schemeClr val="accent5"/>
              </a:solidFill>
              <a:latin typeface="iCiel Cadena" panose="02000503000000020004" pitchFamily="2" charset="0"/>
              <a:ea typeface="Arial-Rounded" pitchFamily="34" charset="0"/>
              <a:cs typeface="Arial-Rounded" pitchFamily="34" charset="0"/>
              <a:sym typeface="+mn-lt"/>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8953" y="672400"/>
            <a:ext cx="4769964" cy="6229930"/>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a:extLst>
              <a:ext uri="{FF2B5EF4-FFF2-40B4-BE49-F238E27FC236}">
                <a16:creationId xmlns:a16="http://schemas.microsoft.com/office/drawing/2014/main" id="{95E03B5E-7D28-4E4F-929A-61EEF5E3FDF7}"/>
              </a:ext>
            </a:extLst>
          </p:cNvPr>
          <p:cNvGrpSpPr/>
          <p:nvPr/>
        </p:nvGrpSpPr>
        <p:grpSpPr>
          <a:xfrm>
            <a:off x="7782085" y="4890377"/>
            <a:ext cx="4742320" cy="2408903"/>
            <a:chOff x="7786263" y="4893998"/>
            <a:chExt cx="4754081" cy="2414877"/>
          </a:xfrm>
        </p:grpSpPr>
        <p:pic>
          <p:nvPicPr>
            <p:cNvPr id="14" name="图片 13">
              <a:extLst>
                <a:ext uri="{FF2B5EF4-FFF2-40B4-BE49-F238E27FC236}">
                  <a16:creationId xmlns:a16="http://schemas.microsoft.com/office/drawing/2014/main" id="{B9745724-7B54-490D-A01B-4851C0ADE1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4974" y="6473785"/>
              <a:ext cx="1673659" cy="835090"/>
            </a:xfrm>
            <a:prstGeom prst="rect">
              <a:avLst/>
            </a:prstGeom>
          </p:spPr>
        </p:pic>
        <p:pic>
          <p:nvPicPr>
            <p:cNvPr id="15" name="图片 14">
              <a:extLst>
                <a:ext uri="{FF2B5EF4-FFF2-40B4-BE49-F238E27FC236}">
                  <a16:creationId xmlns:a16="http://schemas.microsoft.com/office/drawing/2014/main" id="{51DC9C4C-CEAC-443E-AD51-880F89EEF6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6037" y="6530134"/>
              <a:ext cx="1754933" cy="655731"/>
            </a:xfrm>
            <a:prstGeom prst="rect">
              <a:avLst/>
            </a:prstGeom>
          </p:spPr>
        </p:pic>
        <p:pic>
          <p:nvPicPr>
            <p:cNvPr id="3" name="图片 2">
              <a:extLst>
                <a:ext uri="{FF2B5EF4-FFF2-40B4-BE49-F238E27FC236}">
                  <a16:creationId xmlns:a16="http://schemas.microsoft.com/office/drawing/2014/main" id="{869B337A-872C-4CBB-A61E-2877BC9E00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7786263" y="6473785"/>
              <a:ext cx="1098570" cy="384215"/>
            </a:xfrm>
            <a:prstGeom prst="rect">
              <a:avLst/>
            </a:prstGeom>
          </p:spPr>
        </p:pic>
        <p:pic>
          <p:nvPicPr>
            <p:cNvPr id="20" name="图片 19">
              <a:extLst>
                <a:ext uri="{FF2B5EF4-FFF2-40B4-BE49-F238E27FC236}">
                  <a16:creationId xmlns:a16="http://schemas.microsoft.com/office/drawing/2014/main" id="{EAE9C417-29A8-4710-BFD8-8D8118DE59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85414" y="4893998"/>
              <a:ext cx="2754930" cy="2268455"/>
            </a:xfrm>
            <a:prstGeom prst="rect">
              <a:avLst/>
            </a:prstGeom>
          </p:spPr>
        </p:pic>
      </p:grpSp>
      <p:pic>
        <p:nvPicPr>
          <p:cNvPr id="21" name="图片 20">
            <a:extLst>
              <a:ext uri="{FF2B5EF4-FFF2-40B4-BE49-F238E27FC236}">
                <a16:creationId xmlns:a16="http://schemas.microsoft.com/office/drawing/2014/main" id="{CC42C51C-F49A-4647-90CC-2E3A5D04B8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8100000">
            <a:off x="-268637" y="-920126"/>
            <a:ext cx="1091344" cy="1550069"/>
          </a:xfrm>
          <a:prstGeom prst="rect">
            <a:avLst/>
          </a:prstGeom>
        </p:spPr>
      </p:pic>
      <p:pic>
        <p:nvPicPr>
          <p:cNvPr id="6" name="Picture 5"/>
          <p:cNvPicPr>
            <a:picLocks noChangeAspect="1"/>
          </p:cNvPicPr>
          <p:nvPr/>
        </p:nvPicPr>
        <p:blipFill>
          <a:blip r:embed="rId8" cstate="print">
            <a:extLst>
              <a:ext uri="{BEBA8EAE-BF5A-486C-A8C5-ECC9F3942E4B}">
                <a14:imgProps xmlns:a14="http://schemas.microsoft.com/office/drawing/2010/main">
                  <a14:imgLayer r:embed="rId9">
                    <a14:imgEffect>
                      <a14:backgroundRemoval t="167" b="98500" l="0" r="100000"/>
                    </a14:imgEffect>
                  </a14:imgLayer>
                </a14:imgProps>
              </a:ext>
              <a:ext uri="{28A0092B-C50C-407E-A947-70E740481C1C}">
                <a14:useLocalDpi xmlns:a14="http://schemas.microsoft.com/office/drawing/2010/main" val="0"/>
              </a:ext>
            </a:extLst>
          </a:blip>
          <a:stretch>
            <a:fillRect/>
          </a:stretch>
        </p:blipFill>
        <p:spPr>
          <a:xfrm>
            <a:off x="1057558" y="181855"/>
            <a:ext cx="9295152" cy="6971365"/>
          </a:xfrm>
          <a:prstGeom prst="rect">
            <a:avLst/>
          </a:prstGeom>
        </p:spPr>
      </p:pic>
      <p:pic>
        <p:nvPicPr>
          <p:cNvPr id="16" name="图片 6">
            <a:extLst>
              <a:ext uri="{FF2B5EF4-FFF2-40B4-BE49-F238E27FC236}">
                <a16:creationId xmlns:a16="http://schemas.microsoft.com/office/drawing/2014/main" id="{5C09F252-F7DB-494D-A868-3AA96ACEFAB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141059" y="-1078973"/>
            <a:ext cx="7518597" cy="3283158"/>
          </a:xfrm>
          <a:prstGeom prst="rect">
            <a:avLst/>
          </a:prstGeom>
        </p:spPr>
      </p:pic>
      <p:sp>
        <p:nvSpPr>
          <p:cNvPr id="5" name="TextBox 4"/>
          <p:cNvSpPr txBox="1"/>
          <p:nvPr/>
        </p:nvSpPr>
        <p:spPr>
          <a:xfrm>
            <a:off x="3743664" y="401198"/>
            <a:ext cx="6290985" cy="1107996"/>
          </a:xfrm>
          <a:prstGeom prst="rect">
            <a:avLst/>
          </a:prstGeom>
          <a:noFill/>
        </p:spPr>
        <p:txBody>
          <a:bodyPr wrap="square" rtlCol="0">
            <a:spAutoFit/>
          </a:bodyPr>
          <a:lstStyle/>
          <a:p>
            <a:r>
              <a:rPr lang="en-GB" sz="6600" dirty="0">
                <a:ln>
                  <a:solidFill>
                    <a:srgbClr val="002060"/>
                  </a:solidFill>
                </a:ln>
                <a:solidFill>
                  <a:srgbClr val="FFC000"/>
                </a:solidFill>
                <a:latin typeface="SVN-Lobster" panose="02040603050506020204" pitchFamily="18" charset="0"/>
              </a:rPr>
              <a:t>Chia </a:t>
            </a:r>
            <a:r>
              <a:rPr lang="en-GB" sz="6600" dirty="0" err="1">
                <a:ln>
                  <a:solidFill>
                    <a:srgbClr val="002060"/>
                  </a:solidFill>
                </a:ln>
                <a:solidFill>
                  <a:srgbClr val="FFC000"/>
                </a:solidFill>
                <a:latin typeface="SVN-Lobster" panose="02040603050506020204" pitchFamily="18" charset="0"/>
              </a:rPr>
              <a:t>sẻ</a:t>
            </a:r>
            <a:r>
              <a:rPr lang="en-GB" sz="6600" dirty="0">
                <a:ln>
                  <a:solidFill>
                    <a:srgbClr val="002060"/>
                  </a:solidFill>
                </a:ln>
                <a:solidFill>
                  <a:srgbClr val="FFC000"/>
                </a:solidFill>
                <a:latin typeface="SVN-Lobster" panose="02040603050506020204" pitchFamily="18" charset="0"/>
              </a:rPr>
              <a:t> </a:t>
            </a:r>
            <a:r>
              <a:rPr lang="en-GB" sz="6600" err="1">
                <a:ln>
                  <a:solidFill>
                    <a:srgbClr val="002060"/>
                  </a:solidFill>
                </a:ln>
                <a:solidFill>
                  <a:srgbClr val="FFC000"/>
                </a:solidFill>
                <a:latin typeface="SVN-Lobster" panose="02040603050506020204" pitchFamily="18" charset="0"/>
              </a:rPr>
              <a:t>trước</a:t>
            </a:r>
            <a:r>
              <a:rPr lang="en-GB" sz="6600">
                <a:ln>
                  <a:solidFill>
                    <a:srgbClr val="002060"/>
                  </a:solidFill>
                </a:ln>
                <a:solidFill>
                  <a:srgbClr val="FFC000"/>
                </a:solidFill>
                <a:latin typeface="SVN-Lobster" panose="02040603050506020204" pitchFamily="18" charset="0"/>
              </a:rPr>
              <a:t> lớp</a:t>
            </a:r>
            <a:endParaRPr lang="en-US" sz="6600" dirty="0">
              <a:ln>
                <a:solidFill>
                  <a:srgbClr val="002060"/>
                </a:solidFill>
              </a:ln>
              <a:solidFill>
                <a:srgbClr val="FFC000"/>
              </a:solidFill>
              <a:latin typeface="SVN-Lobster" panose="02040603050506020204" pitchFamily="18" charset="0"/>
            </a:endParaRPr>
          </a:p>
        </p:txBody>
      </p:sp>
      <p:sp>
        <p:nvSpPr>
          <p:cNvPr id="7" name="Oval Callout 6"/>
          <p:cNvSpPr/>
          <p:nvPr/>
        </p:nvSpPr>
        <p:spPr>
          <a:xfrm>
            <a:off x="8154769" y="2097281"/>
            <a:ext cx="2979673" cy="991402"/>
          </a:xfrm>
          <a:prstGeom prst="wedgeEllipseCallout">
            <a:avLst/>
          </a:prstGeom>
          <a:solidFill>
            <a:schemeClr val="accent4">
              <a:lumMod val="20000"/>
              <a:lumOff val="8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err="1">
                <a:ln>
                  <a:solidFill>
                    <a:srgbClr val="002060"/>
                  </a:solidFill>
                </a:ln>
                <a:solidFill>
                  <a:srgbClr val="FF0000"/>
                </a:solidFill>
                <a:latin typeface="SVN-Lobster" panose="02040603050506020204" pitchFamily="18" charset="0"/>
              </a:rPr>
              <a:t>Nhận</a:t>
            </a:r>
            <a:r>
              <a:rPr lang="en-GB" sz="4000" dirty="0">
                <a:ln>
                  <a:solidFill>
                    <a:srgbClr val="002060"/>
                  </a:solidFill>
                </a:ln>
                <a:solidFill>
                  <a:srgbClr val="FF0000"/>
                </a:solidFill>
                <a:latin typeface="SVN-Lobster" panose="02040603050506020204" pitchFamily="18" charset="0"/>
              </a:rPr>
              <a:t> </a:t>
            </a:r>
            <a:r>
              <a:rPr lang="en-GB" sz="4000" dirty="0" err="1">
                <a:ln>
                  <a:solidFill>
                    <a:srgbClr val="002060"/>
                  </a:solidFill>
                </a:ln>
                <a:solidFill>
                  <a:srgbClr val="FF0000"/>
                </a:solidFill>
                <a:latin typeface="SVN-Lobster" panose="02040603050506020204" pitchFamily="18" charset="0"/>
              </a:rPr>
              <a:t>xét</a:t>
            </a:r>
            <a:endParaRPr lang="en-US" sz="4000" dirty="0">
              <a:ln>
                <a:solidFill>
                  <a:srgbClr val="002060"/>
                </a:solidFill>
              </a:ln>
              <a:solidFill>
                <a:srgbClr val="FF0000"/>
              </a:solidFill>
              <a:latin typeface="SVN-Lobster" panose="02040603050506020204" pitchFamily="18" charset="0"/>
            </a:endParaRPr>
          </a:p>
        </p:txBody>
      </p:sp>
      <p:sp>
        <p:nvSpPr>
          <p:cNvPr id="17" name="Oval Callout 16"/>
          <p:cNvSpPr/>
          <p:nvPr/>
        </p:nvSpPr>
        <p:spPr>
          <a:xfrm>
            <a:off x="763991" y="1776204"/>
            <a:ext cx="2979673" cy="991402"/>
          </a:xfrm>
          <a:prstGeom prst="wedgeEllipseCallout">
            <a:avLst>
              <a:gd name="adj1" fmla="val 27299"/>
              <a:gd name="adj2" fmla="val 72209"/>
            </a:avLst>
          </a:prstGeom>
          <a:solidFill>
            <a:schemeClr val="accent4">
              <a:lumMod val="20000"/>
              <a:lumOff val="8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err="1">
                <a:ln>
                  <a:solidFill>
                    <a:srgbClr val="002060"/>
                  </a:solidFill>
                </a:ln>
                <a:solidFill>
                  <a:srgbClr val="FF0000"/>
                </a:solidFill>
                <a:latin typeface="SVN-Lobster" panose="02040603050506020204" pitchFamily="18" charset="0"/>
              </a:rPr>
              <a:t>Trình</a:t>
            </a:r>
            <a:r>
              <a:rPr lang="en-GB" sz="3600">
                <a:ln>
                  <a:solidFill>
                    <a:srgbClr val="002060"/>
                  </a:solidFill>
                </a:ln>
                <a:solidFill>
                  <a:srgbClr val="FF0000"/>
                </a:solidFill>
                <a:latin typeface="SVN-Lobster" panose="02040603050506020204" pitchFamily="18" charset="0"/>
              </a:rPr>
              <a:t> bày</a:t>
            </a:r>
            <a:endParaRPr lang="en-US" sz="3600" dirty="0">
              <a:ln>
                <a:solidFill>
                  <a:srgbClr val="002060"/>
                </a:solidFill>
              </a:ln>
              <a:solidFill>
                <a:srgbClr val="FF0000"/>
              </a:solidFill>
              <a:latin typeface="SVN-Lobster" panose="02040603050506020204" pitchFamily="18" charset="0"/>
            </a:endParaRPr>
          </a:p>
        </p:txBody>
      </p:sp>
    </p:spTree>
    <p:extLst>
      <p:ext uri="{BB962C8B-B14F-4D97-AF65-F5344CB8AC3E}">
        <p14:creationId xmlns:p14="http://schemas.microsoft.com/office/powerpoint/2010/main" val="131527400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https://o.remove.bg/downloads/2ae2820d-e74b-40d5-ae53-1687e1c05057/image-removebg-preview.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924" b="99237" l="1563" r="100000">
                        <a14:backgroundMark x1="40625" y1="51908" x2="89583" y2="21374"/>
                        <a14:backgroundMark x1="60417" y1="43130" x2="86458" y2="30534"/>
                        <a14:backgroundMark x1="39583" y1="51908" x2="48438" y2="46947"/>
                        <a14:backgroundMark x1="2604" y1="18321" x2="4688" y2="17557"/>
                        <a14:backgroundMark x1="33854" y1="47710" x2="39063" y2="45802"/>
                      </a14:backgroundRemoval>
                    </a14:imgEffect>
                    <a14:imgEffect>
                      <a14:sharpenSoften amount="25000"/>
                    </a14:imgEffect>
                  </a14:imgLayer>
                </a14:imgProps>
              </a:ext>
              <a:ext uri="{28A0092B-C50C-407E-A947-70E740481C1C}">
                <a14:useLocalDpi xmlns:a14="http://schemas.microsoft.com/office/drawing/2010/main" val="0"/>
              </a:ext>
            </a:extLst>
          </a:blip>
          <a:srcRect l="27037" t="38278" r="-3280"/>
          <a:stretch/>
        </p:blipFill>
        <p:spPr bwMode="auto">
          <a:xfrm>
            <a:off x="8755682" y="3757361"/>
            <a:ext cx="2895600" cy="3565194"/>
          </a:xfrm>
          <a:prstGeom prst="rect">
            <a:avLst/>
          </a:prstGeom>
          <a:noFill/>
          <a:extLst>
            <a:ext uri="{909E8E84-426E-40DD-AFC4-6F175D3DCCD1}">
              <a14:hiddenFill xmlns:a14="http://schemas.microsoft.com/office/drawing/2010/main">
                <a:solidFill>
                  <a:srgbClr val="FFFFFF"/>
                </a:solidFill>
              </a14:hiddenFill>
            </a:ext>
          </a:extLst>
        </p:spPr>
      </p:pic>
      <p:pic>
        <p:nvPicPr>
          <p:cNvPr id="18" name="图片 4">
            <a:extLst>
              <a:ext uri="{FF2B5EF4-FFF2-40B4-BE49-F238E27FC236}">
                <a16:creationId xmlns:a16="http://schemas.microsoft.com/office/drawing/2014/main" id="{31C3E686-95AB-4BCD-B6AD-BAB3ADE2F2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047" y="-1687040"/>
            <a:ext cx="4007959" cy="7290341"/>
          </a:xfrm>
          <a:prstGeom prst="rect">
            <a:avLst/>
          </a:prstGeom>
        </p:spPr>
      </p:pic>
      <p:grpSp>
        <p:nvGrpSpPr>
          <p:cNvPr id="5" name="Group 4"/>
          <p:cNvGrpSpPr/>
          <p:nvPr/>
        </p:nvGrpSpPr>
        <p:grpSpPr>
          <a:xfrm>
            <a:off x="132464" y="1234844"/>
            <a:ext cx="5954333" cy="5045035"/>
            <a:chOff x="111949" y="428762"/>
            <a:chExt cx="6486814" cy="3891929"/>
          </a:xfrm>
        </p:grpSpPr>
        <p:pic>
          <p:nvPicPr>
            <p:cNvPr id="1026" name="Picture 2" descr="https://img.loigiaihay.com/picture/2022/0613/11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949" y="428762"/>
              <a:ext cx="6358347" cy="38919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3964926" y="2073897"/>
              <a:ext cx="2633837" cy="1932496"/>
              <a:chOff x="3671375" y="942680"/>
              <a:chExt cx="3370448" cy="2530943"/>
            </a:xfrm>
          </p:grpSpPr>
          <p:sp>
            <p:nvSpPr>
              <p:cNvPr id="2" name="Oval 1"/>
              <p:cNvSpPr/>
              <p:nvPr/>
            </p:nvSpPr>
            <p:spPr>
              <a:xfrm>
                <a:off x="3671375" y="942680"/>
                <a:ext cx="3370448" cy="2530943"/>
              </a:xfrm>
              <a:prstGeom prst="ellipse">
                <a:avLst/>
              </a:prstGeom>
              <a:solidFill>
                <a:schemeClr val="bg1">
                  <a:lumMod val="9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ác hình ảnh về đảo Cát Bà Hải Phò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1375" y="987776"/>
                <a:ext cx="3250697" cy="240118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sp>
        <p:nvSpPr>
          <p:cNvPr id="6" name="Rounded Rectangular Callout 5"/>
          <p:cNvSpPr/>
          <p:nvPr/>
        </p:nvSpPr>
        <p:spPr>
          <a:xfrm>
            <a:off x="5830785" y="665202"/>
            <a:ext cx="6158102" cy="3229904"/>
          </a:xfrm>
          <a:prstGeom prst="wedgeRoundRectCallout">
            <a:avLst>
              <a:gd name="adj1" fmla="val -57034"/>
              <a:gd name="adj2" fmla="val 16204"/>
              <a:gd name="adj3" fmla="val 16667"/>
            </a:avLst>
          </a:prstGeom>
          <a:solidFill>
            <a:schemeClr val="accent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rgbClr val="002060"/>
              </a:solidFill>
              <a:latin typeface="Amazone" panose="020B0500000000000000" pitchFamily="34" charset="0"/>
              <a:ea typeface="Amazone" panose="020B0500000000000000" pitchFamily="34" charset="0"/>
              <a:cs typeface="Amazone" panose="020B0500000000000000" pitchFamily="34" charset="0"/>
            </a:endParaRPr>
          </a:p>
          <a:p>
            <a:pPr algn="ctr"/>
            <a:r>
              <a:rPr lang="vi-VN" sz="2800" b="1" dirty="0">
                <a:solidFill>
                  <a:srgbClr val="002060"/>
                </a:solidFill>
                <a:latin typeface="Amazone" panose="020B0500000000000000" pitchFamily="34" charset="0"/>
                <a:ea typeface="Amazone" panose="020B0500000000000000" pitchFamily="34" charset="0"/>
                <a:cs typeface="Amazone" panose="020B0500000000000000" pitchFamily="34" charset="0"/>
              </a:rPr>
              <a:t>Cát Bà đẹp lắm. Đảo Cát Bà mờ xanh, là đảo Hòn Dấu lập lòe ngọn hải đăng, là đồi thông xanh biếc ở bãi biển Đồ Sơn. Mình rất muốn được đến Cát Bà mùa hè này. Quê hương, đất nước Việt Nam rất tươi đẹp!</a:t>
            </a:r>
            <a:br>
              <a:rPr lang="vi-VN" sz="2800" b="1" dirty="0">
                <a:solidFill>
                  <a:srgbClr val="002060"/>
                </a:solidFill>
                <a:latin typeface="Amazone" panose="020B0500000000000000" pitchFamily="34" charset="0"/>
                <a:ea typeface="Amazone" panose="020B0500000000000000" pitchFamily="34" charset="0"/>
                <a:cs typeface="Amazone" panose="020B0500000000000000" pitchFamily="34" charset="0"/>
              </a:rPr>
            </a:br>
            <a:endParaRPr lang="en-US" sz="2800" b="1" dirty="0">
              <a:solidFill>
                <a:srgbClr val="002060"/>
              </a:solidFill>
              <a:latin typeface=".VnCommercial Script" panose="020B7200000000000000" pitchFamily="34" charset="0"/>
              <a:ea typeface="Amazone" panose="020B0500000000000000" pitchFamily="34" charset="0"/>
              <a:cs typeface="Amazone" panose="020B0500000000000000" pitchFamily="34" charset="0"/>
            </a:endParaRPr>
          </a:p>
        </p:txBody>
      </p:sp>
      <p:sp>
        <p:nvSpPr>
          <p:cNvPr id="19" name="任意多边形 2"/>
          <p:cNvSpPr/>
          <p:nvPr/>
        </p:nvSpPr>
        <p:spPr>
          <a:xfrm>
            <a:off x="3119774" y="-42384"/>
            <a:ext cx="5803153" cy="713195"/>
          </a:xfrm>
          <a:custGeom>
            <a:avLst/>
            <a:gdLst>
              <a:gd name="connsiteX0" fmla="*/ 256195 w 3682147"/>
              <a:gd name="connsiteY0" fmla="*/ 48768 h 428436"/>
              <a:gd name="connsiteX1" fmla="*/ 2950627 w 3682147"/>
              <a:gd name="connsiteY1" fmla="*/ 0 h 428436"/>
              <a:gd name="connsiteX2" fmla="*/ 85507 w 3682147"/>
              <a:gd name="connsiteY2" fmla="*/ 158496 h 428436"/>
              <a:gd name="connsiteX3" fmla="*/ 3170083 w 3682147"/>
              <a:gd name="connsiteY3" fmla="*/ 73152 h 428436"/>
              <a:gd name="connsiteX4" fmla="*/ 163 w 3682147"/>
              <a:gd name="connsiteY4" fmla="*/ 243840 h 428436"/>
              <a:gd name="connsiteX5" fmla="*/ 3328579 w 3682147"/>
              <a:gd name="connsiteY5" fmla="*/ 158496 h 428436"/>
              <a:gd name="connsiteX6" fmla="*/ 12355 w 3682147"/>
              <a:gd name="connsiteY6" fmla="*/ 353568 h 428436"/>
              <a:gd name="connsiteX7" fmla="*/ 3511459 w 3682147"/>
              <a:gd name="connsiteY7" fmla="*/ 256032 h 428436"/>
              <a:gd name="connsiteX8" fmla="*/ 12355 w 3682147"/>
              <a:gd name="connsiteY8" fmla="*/ 426720 h 428436"/>
              <a:gd name="connsiteX9" fmla="*/ 3682147 w 3682147"/>
              <a:gd name="connsiteY9" fmla="*/ 329184 h 428436"/>
              <a:gd name="connsiteX0" fmla="*/ 256195 w 3682147"/>
              <a:gd name="connsiteY0" fmla="*/ 48768 h 435235"/>
              <a:gd name="connsiteX1" fmla="*/ 2950627 w 3682147"/>
              <a:gd name="connsiteY1" fmla="*/ 0 h 435235"/>
              <a:gd name="connsiteX2" fmla="*/ 85507 w 3682147"/>
              <a:gd name="connsiteY2" fmla="*/ 158496 h 435235"/>
              <a:gd name="connsiteX3" fmla="*/ 3170083 w 3682147"/>
              <a:gd name="connsiteY3" fmla="*/ 73152 h 435235"/>
              <a:gd name="connsiteX4" fmla="*/ 163 w 3682147"/>
              <a:gd name="connsiteY4" fmla="*/ 243840 h 435235"/>
              <a:gd name="connsiteX5" fmla="*/ 3328579 w 3682147"/>
              <a:gd name="connsiteY5" fmla="*/ 158496 h 435235"/>
              <a:gd name="connsiteX6" fmla="*/ 12355 w 3682147"/>
              <a:gd name="connsiteY6" fmla="*/ 353568 h 435235"/>
              <a:gd name="connsiteX7" fmla="*/ 3511459 w 3682147"/>
              <a:gd name="connsiteY7" fmla="*/ 256032 h 435235"/>
              <a:gd name="connsiteX8" fmla="*/ 216207 w 3682147"/>
              <a:gd name="connsiteY8" fmla="*/ 433681 h 435235"/>
              <a:gd name="connsiteX9" fmla="*/ 3682147 w 3682147"/>
              <a:gd name="connsiteY9" fmla="*/ 329184 h 435235"/>
              <a:gd name="connsiteX0" fmla="*/ 256195 w 3682147"/>
              <a:gd name="connsiteY0" fmla="*/ 48768 h 401763"/>
              <a:gd name="connsiteX1" fmla="*/ 2950627 w 3682147"/>
              <a:gd name="connsiteY1" fmla="*/ 0 h 401763"/>
              <a:gd name="connsiteX2" fmla="*/ 85507 w 3682147"/>
              <a:gd name="connsiteY2" fmla="*/ 158496 h 401763"/>
              <a:gd name="connsiteX3" fmla="*/ 3170083 w 3682147"/>
              <a:gd name="connsiteY3" fmla="*/ 73152 h 401763"/>
              <a:gd name="connsiteX4" fmla="*/ 163 w 3682147"/>
              <a:gd name="connsiteY4" fmla="*/ 243840 h 401763"/>
              <a:gd name="connsiteX5" fmla="*/ 3328579 w 3682147"/>
              <a:gd name="connsiteY5" fmla="*/ 158496 h 401763"/>
              <a:gd name="connsiteX6" fmla="*/ 12355 w 3682147"/>
              <a:gd name="connsiteY6" fmla="*/ 353568 h 401763"/>
              <a:gd name="connsiteX7" fmla="*/ 3511459 w 3682147"/>
              <a:gd name="connsiteY7" fmla="*/ 256032 h 401763"/>
              <a:gd name="connsiteX8" fmla="*/ 208366 w 3682147"/>
              <a:gd name="connsiteY8" fmla="*/ 398876 h 401763"/>
              <a:gd name="connsiteX9" fmla="*/ 3682147 w 3682147"/>
              <a:gd name="connsiteY9" fmla="*/ 329184 h 40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2147" h="401763">
                <a:moveTo>
                  <a:pt x="256195" y="48768"/>
                </a:moveTo>
                <a:lnTo>
                  <a:pt x="2950627" y="0"/>
                </a:lnTo>
                <a:cubicBezTo>
                  <a:pt x="2922179" y="18288"/>
                  <a:pt x="48931" y="146304"/>
                  <a:pt x="85507" y="158496"/>
                </a:cubicBezTo>
                <a:cubicBezTo>
                  <a:pt x="122083" y="170688"/>
                  <a:pt x="3184307" y="58928"/>
                  <a:pt x="3170083" y="73152"/>
                </a:cubicBezTo>
                <a:cubicBezTo>
                  <a:pt x="3155859" y="87376"/>
                  <a:pt x="-26253" y="229616"/>
                  <a:pt x="163" y="243840"/>
                </a:cubicBezTo>
                <a:cubicBezTo>
                  <a:pt x="26579" y="258064"/>
                  <a:pt x="3326547" y="140208"/>
                  <a:pt x="3328579" y="158496"/>
                </a:cubicBezTo>
                <a:cubicBezTo>
                  <a:pt x="3330611" y="176784"/>
                  <a:pt x="-18125" y="337312"/>
                  <a:pt x="12355" y="353568"/>
                </a:cubicBezTo>
                <a:cubicBezTo>
                  <a:pt x="42835" y="369824"/>
                  <a:pt x="3478791" y="248481"/>
                  <a:pt x="3511459" y="256032"/>
                </a:cubicBezTo>
                <a:cubicBezTo>
                  <a:pt x="3544128" y="263583"/>
                  <a:pt x="179918" y="386684"/>
                  <a:pt x="208366" y="398876"/>
                </a:cubicBezTo>
                <a:cubicBezTo>
                  <a:pt x="236814" y="411068"/>
                  <a:pt x="1861475" y="384048"/>
                  <a:pt x="3682147" y="329184"/>
                </a:cubicBezTo>
              </a:path>
            </a:pathLst>
          </a:custGeom>
          <a:solidFill>
            <a:srgbClr val="D2D0DE"/>
          </a:solidFill>
          <a:ln w="203200">
            <a:solidFill>
              <a:srgbClr val="969AC7"/>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a:solidFill>
                <a:prstClr val="white"/>
              </a:solidFill>
              <a:latin typeface="印品黑体" panose="00000500000000000000" pitchFamily="2" charset="-122"/>
              <a:ea typeface="印品黑体" panose="00000500000000000000" pitchFamily="2" charset="-122"/>
              <a:sym typeface="印品黑体" panose="00000500000000000000" pitchFamily="2" charset="-122"/>
            </a:endParaRPr>
          </a:p>
        </p:txBody>
      </p:sp>
      <p:sp>
        <p:nvSpPr>
          <p:cNvPr id="22" name="文本框 3"/>
          <p:cNvSpPr txBox="1"/>
          <p:nvPr/>
        </p:nvSpPr>
        <p:spPr>
          <a:xfrm>
            <a:off x="3322890" y="-42384"/>
            <a:ext cx="5025430" cy="1200329"/>
          </a:xfrm>
          <a:prstGeom prst="rect">
            <a:avLst/>
          </a:prstGeom>
          <a:noFill/>
        </p:spPr>
        <p:txBody>
          <a:bodyPr wrap="square" rtlCol="0">
            <a:spAutoFit/>
          </a:bodyPr>
          <a:lstStyle/>
          <a:p>
            <a:pPr algn="ctr" defTabSz="457200"/>
            <a:r>
              <a:rPr lang="en-US" altLang="zh-CN" sz="3600" b="1" dirty="0" err="1">
                <a:solidFill>
                  <a:schemeClr val="bg1"/>
                </a:solidFill>
                <a:latin typeface="Arial" panose="020B0604020202020204" pitchFamily="34" charset="0"/>
                <a:ea typeface="Arial-Rounded" pitchFamily="34" charset="0"/>
                <a:cs typeface="Arial" panose="020B0604020202020204" pitchFamily="34" charset="0"/>
                <a:sym typeface="印品黑体" panose="00000500000000000000" pitchFamily="2" charset="-122"/>
              </a:rPr>
              <a:t>Cảnh</a:t>
            </a:r>
            <a:r>
              <a:rPr lang="en-US" altLang="zh-CN" sz="3600" b="1" dirty="0">
                <a:solidFill>
                  <a:schemeClr val="bg1"/>
                </a:solidFill>
                <a:latin typeface="Arial" panose="020B0604020202020204" pitchFamily="34" charset="0"/>
                <a:ea typeface="Arial-Rounded" pitchFamily="34" charset="0"/>
                <a:cs typeface="Arial" panose="020B0604020202020204" pitchFamily="34" charset="0"/>
                <a:sym typeface="印品黑体" panose="00000500000000000000" pitchFamily="2" charset="-122"/>
              </a:rPr>
              <a:t> </a:t>
            </a:r>
            <a:r>
              <a:rPr lang="en-US" altLang="zh-CN" sz="3600" b="1" dirty="0" err="1">
                <a:solidFill>
                  <a:schemeClr val="bg1"/>
                </a:solidFill>
                <a:latin typeface="Arial" panose="020B0604020202020204" pitchFamily="34" charset="0"/>
                <a:ea typeface="Arial-Rounded" pitchFamily="34" charset="0"/>
                <a:cs typeface="Arial" panose="020B0604020202020204" pitchFamily="34" charset="0"/>
                <a:sym typeface="印品黑体" panose="00000500000000000000" pitchFamily="2" charset="-122"/>
              </a:rPr>
              <a:t>đẹp</a:t>
            </a:r>
            <a:r>
              <a:rPr lang="en-US" altLang="zh-CN" sz="3600" b="1" dirty="0">
                <a:solidFill>
                  <a:schemeClr val="bg1"/>
                </a:solidFill>
                <a:latin typeface="Arial" panose="020B0604020202020204" pitchFamily="34" charset="0"/>
                <a:ea typeface="Arial-Rounded" pitchFamily="34" charset="0"/>
                <a:cs typeface="Arial" panose="020B0604020202020204" pitchFamily="34" charset="0"/>
                <a:sym typeface="印品黑体" panose="00000500000000000000" pitchFamily="2" charset="-122"/>
              </a:rPr>
              <a:t> </a:t>
            </a:r>
            <a:r>
              <a:rPr lang="en-US" altLang="zh-CN" sz="3600" b="1" dirty="0" err="1">
                <a:solidFill>
                  <a:schemeClr val="bg1"/>
                </a:solidFill>
                <a:latin typeface="Arial" panose="020B0604020202020204" pitchFamily="34" charset="0"/>
                <a:ea typeface="Arial-Rounded" pitchFamily="34" charset="0"/>
                <a:cs typeface="Arial" panose="020B0604020202020204" pitchFamily="34" charset="0"/>
                <a:sym typeface="印品黑体" panose="00000500000000000000" pitchFamily="2" charset="-122"/>
              </a:rPr>
              <a:t>em</a:t>
            </a:r>
            <a:r>
              <a:rPr lang="en-US" altLang="zh-CN" sz="3600" b="1" dirty="0">
                <a:solidFill>
                  <a:schemeClr val="bg1"/>
                </a:solidFill>
                <a:latin typeface="Arial" panose="020B0604020202020204" pitchFamily="34" charset="0"/>
                <a:ea typeface="Arial-Rounded" pitchFamily="34" charset="0"/>
                <a:cs typeface="Arial" panose="020B0604020202020204" pitchFamily="34" charset="0"/>
                <a:sym typeface="印品黑体" panose="00000500000000000000" pitchFamily="2" charset="-122"/>
              </a:rPr>
              <a:t> </a:t>
            </a:r>
            <a:r>
              <a:rPr lang="en-US" altLang="zh-CN" sz="3600" b="1" dirty="0" err="1">
                <a:solidFill>
                  <a:schemeClr val="bg1"/>
                </a:solidFill>
                <a:latin typeface="Arial" panose="020B0604020202020204" pitchFamily="34" charset="0"/>
                <a:ea typeface="Arial-Rounded" pitchFamily="34" charset="0"/>
                <a:cs typeface="Arial" panose="020B0604020202020204" pitchFamily="34" charset="0"/>
                <a:sym typeface="印品黑体" panose="00000500000000000000" pitchFamily="2" charset="-122"/>
              </a:rPr>
              <a:t>yêu</a:t>
            </a:r>
            <a:r>
              <a:rPr lang="en-US" altLang="zh-CN" sz="3600" b="1" dirty="0">
                <a:solidFill>
                  <a:schemeClr val="bg1"/>
                </a:solidFill>
                <a:latin typeface="Arial" panose="020B0604020202020204" pitchFamily="34" charset="0"/>
                <a:ea typeface="Arial-Rounded" pitchFamily="34" charset="0"/>
                <a:cs typeface="Arial" panose="020B0604020202020204" pitchFamily="34" charset="0"/>
                <a:sym typeface="印品黑体" panose="00000500000000000000" pitchFamily="2" charset="-122"/>
              </a:rPr>
              <a:t> </a:t>
            </a:r>
            <a:r>
              <a:rPr lang="en-US" altLang="zh-CN" sz="3600" b="1" dirty="0" err="1">
                <a:solidFill>
                  <a:schemeClr val="bg1"/>
                </a:solidFill>
                <a:latin typeface="Arial" panose="020B0604020202020204" pitchFamily="34" charset="0"/>
                <a:ea typeface="Arial-Rounded" pitchFamily="34" charset="0"/>
                <a:cs typeface="Arial" panose="020B0604020202020204" pitchFamily="34" charset="0"/>
                <a:sym typeface="印品黑体" panose="00000500000000000000" pitchFamily="2" charset="-122"/>
              </a:rPr>
              <a:t>thích</a:t>
            </a:r>
            <a:r>
              <a:rPr lang="en-US" altLang="zh-CN" sz="3600" b="1" dirty="0">
                <a:solidFill>
                  <a:schemeClr val="bg1"/>
                </a:solidFill>
                <a:latin typeface="Arial" panose="020B0604020202020204" pitchFamily="34" charset="0"/>
                <a:ea typeface="Arial-Rounded" pitchFamily="34" charset="0"/>
                <a:cs typeface="Arial" panose="020B0604020202020204" pitchFamily="34" charset="0"/>
                <a:sym typeface="印品黑体" panose="00000500000000000000" pitchFamily="2" charset="-122"/>
              </a:rPr>
              <a:t>.</a:t>
            </a:r>
            <a:endParaRPr lang="zh-CN" altLang="en-US" sz="3600" b="1" dirty="0">
              <a:solidFill>
                <a:schemeClr val="bg1"/>
              </a:solidFill>
              <a:latin typeface="Arial" panose="020B0604020202020204" pitchFamily="34" charset="0"/>
              <a:ea typeface="Arial-Rounded" pitchFamily="34" charset="0"/>
              <a:cs typeface="Arial" panose="020B0604020202020204" pitchFamily="34" charset="0"/>
              <a:sym typeface="印品黑体" panose="00000500000000000000"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outVertical)">
                                      <p:cBhvr>
                                        <p:cTn id="12" dur="500"/>
                                        <p:tgtEl>
                                          <p:spTgt spid="19"/>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outVertical)">
                                      <p:cBhvr>
                                        <p:cTn id="15" dur="500"/>
                                        <p:tgtEl>
                                          <p:spTgt spid="22"/>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4">
            <a:extLst>
              <a:ext uri="{FF2B5EF4-FFF2-40B4-BE49-F238E27FC236}">
                <a16:creationId xmlns:a16="http://schemas.microsoft.com/office/drawing/2014/main" id="{31C3E686-95AB-4BCD-B6AD-BAB3ADE2F2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534" y="778768"/>
            <a:ext cx="4036648" cy="7342525"/>
          </a:xfrm>
          <a:prstGeom prst="rect">
            <a:avLst/>
          </a:prstGeom>
        </p:spPr>
      </p:pic>
      <p:pic>
        <p:nvPicPr>
          <p:cNvPr id="2052" name="Picture 4" descr="https://tech12h.com/sites/default/files/styles/inbody400/public/5_238.png?itok=_W8UgT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5250" y="990071"/>
            <a:ext cx="5803521" cy="48778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0" y="778768"/>
            <a:ext cx="6198919" cy="5823285"/>
          </a:xfrm>
          <a:prstGeom prst="wedgeRoundRectCallout">
            <a:avLst>
              <a:gd name="adj1" fmla="val 58186"/>
              <a:gd name="adj2" fmla="val 7602"/>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rgbClr val="002060"/>
                </a:solidFill>
                <a:latin typeface="Amazone" panose="020B0500000000000000" pitchFamily="34" charset="0"/>
                <a:ea typeface="Amazone" panose="020B0500000000000000" pitchFamily="34" charset="0"/>
                <a:cs typeface="Amazone" panose="020B0500000000000000" pitchFamily="34" charset="0"/>
              </a:rPr>
              <a:t>   </a:t>
            </a:r>
            <a:r>
              <a:rPr lang="vi-VN" sz="2800" b="1" dirty="0">
                <a:solidFill>
                  <a:srgbClr val="002060"/>
                </a:solidFill>
                <a:latin typeface="Amazone" panose="020B0500000000000000" pitchFamily="34" charset="0"/>
                <a:ea typeface="Amazone" panose="020B0500000000000000" pitchFamily="34" charset="0"/>
                <a:cs typeface="Amazone" panose="020B0500000000000000" pitchFamily="34" charset="0"/>
              </a:rPr>
              <a:t>Bức tranh vẽ cảnh biển Phan Thiết. Cảnh bờ biển Phan Thiết rất đẹp. Có những hàng dừa xanh ngắt nằm dọc bờ biển. Giữa biển có một bãi cát trắng rọng dẫn vào các tòa nhà nghỉ của khách du lịch, sau tòa nhà là những dãy núi tim tím. Trên mặt biển, có những chiếc thuyền chở khách du lịch đi thăm quan đang trôi bồng bềnh trên mặt n­ước. Cảnh vật ở biển Phan Thiết thật yên bình. Yêu cảnh vật ở Phan Thiết và em càng yêu thêm đất nước Việt Nam.</a:t>
            </a:r>
            <a:endParaRPr lang="en-US" sz="2800" b="1" dirty="0">
              <a:solidFill>
                <a:srgbClr val="002060"/>
              </a:solidFill>
              <a:latin typeface="Amazone" panose="020B0500000000000000" pitchFamily="34" charset="0"/>
              <a:ea typeface="Amazone" panose="020B0500000000000000" pitchFamily="34" charset="0"/>
              <a:cs typeface="Amazone" panose="020B0500000000000000" pitchFamily="34" charset="0"/>
            </a:endParaRPr>
          </a:p>
        </p:txBody>
      </p:sp>
      <p:grpSp>
        <p:nvGrpSpPr>
          <p:cNvPr id="9" name="Group 8"/>
          <p:cNvGrpSpPr/>
          <p:nvPr/>
        </p:nvGrpSpPr>
        <p:grpSpPr>
          <a:xfrm>
            <a:off x="2972908" y="0"/>
            <a:ext cx="5803153" cy="778768"/>
            <a:chOff x="2972908" y="61757"/>
            <a:chExt cx="5803153" cy="778768"/>
          </a:xfrm>
        </p:grpSpPr>
        <p:sp>
          <p:nvSpPr>
            <p:cNvPr id="16" name="任意多边形 2"/>
            <p:cNvSpPr/>
            <p:nvPr/>
          </p:nvSpPr>
          <p:spPr>
            <a:xfrm>
              <a:off x="2972908" y="61757"/>
              <a:ext cx="5803153" cy="713195"/>
            </a:xfrm>
            <a:custGeom>
              <a:avLst/>
              <a:gdLst>
                <a:gd name="connsiteX0" fmla="*/ 256195 w 3682147"/>
                <a:gd name="connsiteY0" fmla="*/ 48768 h 428436"/>
                <a:gd name="connsiteX1" fmla="*/ 2950627 w 3682147"/>
                <a:gd name="connsiteY1" fmla="*/ 0 h 428436"/>
                <a:gd name="connsiteX2" fmla="*/ 85507 w 3682147"/>
                <a:gd name="connsiteY2" fmla="*/ 158496 h 428436"/>
                <a:gd name="connsiteX3" fmla="*/ 3170083 w 3682147"/>
                <a:gd name="connsiteY3" fmla="*/ 73152 h 428436"/>
                <a:gd name="connsiteX4" fmla="*/ 163 w 3682147"/>
                <a:gd name="connsiteY4" fmla="*/ 243840 h 428436"/>
                <a:gd name="connsiteX5" fmla="*/ 3328579 w 3682147"/>
                <a:gd name="connsiteY5" fmla="*/ 158496 h 428436"/>
                <a:gd name="connsiteX6" fmla="*/ 12355 w 3682147"/>
                <a:gd name="connsiteY6" fmla="*/ 353568 h 428436"/>
                <a:gd name="connsiteX7" fmla="*/ 3511459 w 3682147"/>
                <a:gd name="connsiteY7" fmla="*/ 256032 h 428436"/>
                <a:gd name="connsiteX8" fmla="*/ 12355 w 3682147"/>
                <a:gd name="connsiteY8" fmla="*/ 426720 h 428436"/>
                <a:gd name="connsiteX9" fmla="*/ 3682147 w 3682147"/>
                <a:gd name="connsiteY9" fmla="*/ 329184 h 428436"/>
                <a:gd name="connsiteX0" fmla="*/ 256195 w 3682147"/>
                <a:gd name="connsiteY0" fmla="*/ 48768 h 435235"/>
                <a:gd name="connsiteX1" fmla="*/ 2950627 w 3682147"/>
                <a:gd name="connsiteY1" fmla="*/ 0 h 435235"/>
                <a:gd name="connsiteX2" fmla="*/ 85507 w 3682147"/>
                <a:gd name="connsiteY2" fmla="*/ 158496 h 435235"/>
                <a:gd name="connsiteX3" fmla="*/ 3170083 w 3682147"/>
                <a:gd name="connsiteY3" fmla="*/ 73152 h 435235"/>
                <a:gd name="connsiteX4" fmla="*/ 163 w 3682147"/>
                <a:gd name="connsiteY4" fmla="*/ 243840 h 435235"/>
                <a:gd name="connsiteX5" fmla="*/ 3328579 w 3682147"/>
                <a:gd name="connsiteY5" fmla="*/ 158496 h 435235"/>
                <a:gd name="connsiteX6" fmla="*/ 12355 w 3682147"/>
                <a:gd name="connsiteY6" fmla="*/ 353568 h 435235"/>
                <a:gd name="connsiteX7" fmla="*/ 3511459 w 3682147"/>
                <a:gd name="connsiteY7" fmla="*/ 256032 h 435235"/>
                <a:gd name="connsiteX8" fmla="*/ 216207 w 3682147"/>
                <a:gd name="connsiteY8" fmla="*/ 433681 h 435235"/>
                <a:gd name="connsiteX9" fmla="*/ 3682147 w 3682147"/>
                <a:gd name="connsiteY9" fmla="*/ 329184 h 435235"/>
                <a:gd name="connsiteX0" fmla="*/ 256195 w 3682147"/>
                <a:gd name="connsiteY0" fmla="*/ 48768 h 401763"/>
                <a:gd name="connsiteX1" fmla="*/ 2950627 w 3682147"/>
                <a:gd name="connsiteY1" fmla="*/ 0 h 401763"/>
                <a:gd name="connsiteX2" fmla="*/ 85507 w 3682147"/>
                <a:gd name="connsiteY2" fmla="*/ 158496 h 401763"/>
                <a:gd name="connsiteX3" fmla="*/ 3170083 w 3682147"/>
                <a:gd name="connsiteY3" fmla="*/ 73152 h 401763"/>
                <a:gd name="connsiteX4" fmla="*/ 163 w 3682147"/>
                <a:gd name="connsiteY4" fmla="*/ 243840 h 401763"/>
                <a:gd name="connsiteX5" fmla="*/ 3328579 w 3682147"/>
                <a:gd name="connsiteY5" fmla="*/ 158496 h 401763"/>
                <a:gd name="connsiteX6" fmla="*/ 12355 w 3682147"/>
                <a:gd name="connsiteY6" fmla="*/ 353568 h 401763"/>
                <a:gd name="connsiteX7" fmla="*/ 3511459 w 3682147"/>
                <a:gd name="connsiteY7" fmla="*/ 256032 h 401763"/>
                <a:gd name="connsiteX8" fmla="*/ 208366 w 3682147"/>
                <a:gd name="connsiteY8" fmla="*/ 398876 h 401763"/>
                <a:gd name="connsiteX9" fmla="*/ 3682147 w 3682147"/>
                <a:gd name="connsiteY9" fmla="*/ 329184 h 40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2147" h="401763">
                  <a:moveTo>
                    <a:pt x="256195" y="48768"/>
                  </a:moveTo>
                  <a:lnTo>
                    <a:pt x="2950627" y="0"/>
                  </a:lnTo>
                  <a:cubicBezTo>
                    <a:pt x="2922179" y="18288"/>
                    <a:pt x="48931" y="146304"/>
                    <a:pt x="85507" y="158496"/>
                  </a:cubicBezTo>
                  <a:cubicBezTo>
                    <a:pt x="122083" y="170688"/>
                    <a:pt x="3184307" y="58928"/>
                    <a:pt x="3170083" y="73152"/>
                  </a:cubicBezTo>
                  <a:cubicBezTo>
                    <a:pt x="3155859" y="87376"/>
                    <a:pt x="-26253" y="229616"/>
                    <a:pt x="163" y="243840"/>
                  </a:cubicBezTo>
                  <a:cubicBezTo>
                    <a:pt x="26579" y="258064"/>
                    <a:pt x="3326547" y="140208"/>
                    <a:pt x="3328579" y="158496"/>
                  </a:cubicBezTo>
                  <a:cubicBezTo>
                    <a:pt x="3330611" y="176784"/>
                    <a:pt x="-18125" y="337312"/>
                    <a:pt x="12355" y="353568"/>
                  </a:cubicBezTo>
                  <a:cubicBezTo>
                    <a:pt x="42835" y="369824"/>
                    <a:pt x="3478791" y="248481"/>
                    <a:pt x="3511459" y="256032"/>
                  </a:cubicBezTo>
                  <a:cubicBezTo>
                    <a:pt x="3544128" y="263583"/>
                    <a:pt x="179918" y="386684"/>
                    <a:pt x="208366" y="398876"/>
                  </a:cubicBezTo>
                  <a:cubicBezTo>
                    <a:pt x="236814" y="411068"/>
                    <a:pt x="1861475" y="384048"/>
                    <a:pt x="3682147" y="329184"/>
                  </a:cubicBezTo>
                </a:path>
              </a:pathLst>
            </a:custGeom>
            <a:solidFill>
              <a:srgbClr val="D2D0DE"/>
            </a:solidFill>
            <a:ln w="203200">
              <a:solidFill>
                <a:srgbClr val="969AC7"/>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a:solidFill>
                  <a:prstClr val="white"/>
                </a:solidFill>
                <a:latin typeface="印品黑体" panose="00000500000000000000" pitchFamily="2" charset="-122"/>
                <a:ea typeface="印品黑体" panose="00000500000000000000" pitchFamily="2" charset="-122"/>
                <a:sym typeface="印品黑体" panose="00000500000000000000" pitchFamily="2" charset="-122"/>
              </a:endParaRPr>
            </a:p>
          </p:txBody>
        </p:sp>
        <p:sp>
          <p:nvSpPr>
            <p:cNvPr id="19" name="文本框 3"/>
            <p:cNvSpPr txBox="1"/>
            <p:nvPr/>
          </p:nvSpPr>
          <p:spPr>
            <a:xfrm>
              <a:off x="2972908" y="194194"/>
              <a:ext cx="5477066" cy="646331"/>
            </a:xfrm>
            <a:prstGeom prst="rect">
              <a:avLst/>
            </a:prstGeom>
            <a:noFill/>
          </p:spPr>
          <p:txBody>
            <a:bodyPr wrap="square" rtlCol="0">
              <a:spAutoFit/>
            </a:bodyPr>
            <a:lstStyle/>
            <a:p>
              <a:pPr algn="ctr" defTabSz="457200"/>
              <a:r>
                <a:rPr lang="en-US" altLang="zh-CN" sz="3600" b="1" dirty="0" err="1">
                  <a:solidFill>
                    <a:schemeClr val="bg1"/>
                  </a:solidFill>
                  <a:latin typeface="Arial" panose="020B0604020202020204" pitchFamily="34" charset="0"/>
                  <a:ea typeface="Arial-Rounded" pitchFamily="34" charset="0"/>
                  <a:cs typeface="Arial" panose="020B0604020202020204" pitchFamily="34" charset="0"/>
                  <a:sym typeface="印品黑体" panose="00000500000000000000" pitchFamily="2" charset="-122"/>
                </a:rPr>
                <a:t>Cảnh</a:t>
              </a:r>
              <a:r>
                <a:rPr lang="en-US" altLang="zh-CN" sz="3600" b="1" dirty="0">
                  <a:solidFill>
                    <a:schemeClr val="bg1"/>
                  </a:solidFill>
                  <a:latin typeface="Arial" panose="020B0604020202020204" pitchFamily="34" charset="0"/>
                  <a:ea typeface="Arial-Rounded" pitchFamily="34" charset="0"/>
                  <a:cs typeface="Arial" panose="020B0604020202020204" pitchFamily="34" charset="0"/>
                  <a:sym typeface="印品黑体" panose="00000500000000000000" pitchFamily="2" charset="-122"/>
                </a:rPr>
                <a:t> </a:t>
              </a:r>
              <a:r>
                <a:rPr lang="en-US" altLang="zh-CN" sz="3600" b="1" dirty="0" err="1">
                  <a:solidFill>
                    <a:schemeClr val="bg1"/>
                  </a:solidFill>
                  <a:latin typeface="Arial" panose="020B0604020202020204" pitchFamily="34" charset="0"/>
                  <a:ea typeface="Arial-Rounded" pitchFamily="34" charset="0"/>
                  <a:cs typeface="Arial" panose="020B0604020202020204" pitchFamily="34" charset="0"/>
                  <a:sym typeface="印品黑体" panose="00000500000000000000" pitchFamily="2" charset="-122"/>
                </a:rPr>
                <a:t>đẹp</a:t>
              </a:r>
              <a:r>
                <a:rPr lang="en-US" altLang="zh-CN" sz="3600" b="1" dirty="0">
                  <a:solidFill>
                    <a:schemeClr val="bg1"/>
                  </a:solidFill>
                  <a:latin typeface="Arial" panose="020B0604020202020204" pitchFamily="34" charset="0"/>
                  <a:ea typeface="Arial-Rounded" pitchFamily="34" charset="0"/>
                  <a:cs typeface="Arial" panose="020B0604020202020204" pitchFamily="34" charset="0"/>
                  <a:sym typeface="印品黑体" panose="00000500000000000000" pitchFamily="2" charset="-122"/>
                </a:rPr>
                <a:t> </a:t>
              </a:r>
              <a:r>
                <a:rPr lang="en-US" altLang="zh-CN" sz="3600" b="1" dirty="0" err="1">
                  <a:solidFill>
                    <a:schemeClr val="bg1"/>
                  </a:solidFill>
                  <a:latin typeface="Arial" panose="020B0604020202020204" pitchFamily="34" charset="0"/>
                  <a:ea typeface="Arial-Rounded" pitchFamily="34" charset="0"/>
                  <a:cs typeface="Arial" panose="020B0604020202020204" pitchFamily="34" charset="0"/>
                  <a:sym typeface="印品黑体" panose="00000500000000000000" pitchFamily="2" charset="-122"/>
                </a:rPr>
                <a:t>em</a:t>
              </a:r>
              <a:r>
                <a:rPr lang="en-US" altLang="zh-CN" sz="3600" b="1" dirty="0">
                  <a:solidFill>
                    <a:schemeClr val="bg1"/>
                  </a:solidFill>
                  <a:latin typeface="Arial" panose="020B0604020202020204" pitchFamily="34" charset="0"/>
                  <a:ea typeface="Arial-Rounded" pitchFamily="34" charset="0"/>
                  <a:cs typeface="Arial" panose="020B0604020202020204" pitchFamily="34" charset="0"/>
                  <a:sym typeface="印品黑体" panose="00000500000000000000" pitchFamily="2" charset="-122"/>
                </a:rPr>
                <a:t> </a:t>
              </a:r>
              <a:r>
                <a:rPr lang="en-US" altLang="zh-CN" sz="3600" b="1" err="1">
                  <a:solidFill>
                    <a:schemeClr val="bg1"/>
                  </a:solidFill>
                  <a:latin typeface="Arial" panose="020B0604020202020204" pitchFamily="34" charset="0"/>
                  <a:ea typeface="Arial-Rounded" pitchFamily="34" charset="0"/>
                  <a:cs typeface="Arial" panose="020B0604020202020204" pitchFamily="34" charset="0"/>
                  <a:sym typeface="印品黑体" panose="00000500000000000000" pitchFamily="2" charset="-122"/>
                </a:rPr>
                <a:t>yêu</a:t>
              </a:r>
              <a:r>
                <a:rPr lang="en-US" altLang="zh-CN" sz="3600" b="1">
                  <a:solidFill>
                    <a:schemeClr val="bg1"/>
                  </a:solidFill>
                  <a:latin typeface="Arial" panose="020B0604020202020204" pitchFamily="34" charset="0"/>
                  <a:ea typeface="Arial-Rounded" pitchFamily="34" charset="0"/>
                  <a:cs typeface="Arial" panose="020B0604020202020204" pitchFamily="34" charset="0"/>
                  <a:sym typeface="印品黑体" panose="00000500000000000000" pitchFamily="2" charset="-122"/>
                </a:rPr>
                <a:t> thích</a:t>
              </a:r>
              <a:endParaRPr lang="zh-CN" altLang="en-US" sz="3600" b="1" dirty="0">
                <a:solidFill>
                  <a:schemeClr val="bg1"/>
                </a:solidFill>
                <a:latin typeface="Arial" panose="020B0604020202020204" pitchFamily="34" charset="0"/>
                <a:ea typeface="Arial-Rounded" pitchFamily="34" charset="0"/>
                <a:cs typeface="Arial" panose="020B0604020202020204" pitchFamily="34" charset="0"/>
                <a:sym typeface="印品黑体" panose="00000500000000000000" pitchFamily="2" charset="-122"/>
              </a:endParaRPr>
            </a:p>
          </p:txBody>
        </p:sp>
      </p:grpSp>
    </p:spTree>
    <p:extLst>
      <p:ext uri="{BB962C8B-B14F-4D97-AF65-F5344CB8AC3E}">
        <p14:creationId xmlns:p14="http://schemas.microsoft.com/office/powerpoint/2010/main" val="442058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155788" y="0"/>
            <a:ext cx="5803153" cy="713195"/>
            <a:chOff x="2972908" y="61757"/>
            <a:chExt cx="5803153" cy="713195"/>
          </a:xfrm>
        </p:grpSpPr>
        <p:sp>
          <p:nvSpPr>
            <p:cNvPr id="15" name="任意多边形 2"/>
            <p:cNvSpPr/>
            <p:nvPr/>
          </p:nvSpPr>
          <p:spPr>
            <a:xfrm>
              <a:off x="2972908" y="61757"/>
              <a:ext cx="5803153" cy="713195"/>
            </a:xfrm>
            <a:custGeom>
              <a:avLst/>
              <a:gdLst>
                <a:gd name="connsiteX0" fmla="*/ 256195 w 3682147"/>
                <a:gd name="connsiteY0" fmla="*/ 48768 h 428436"/>
                <a:gd name="connsiteX1" fmla="*/ 2950627 w 3682147"/>
                <a:gd name="connsiteY1" fmla="*/ 0 h 428436"/>
                <a:gd name="connsiteX2" fmla="*/ 85507 w 3682147"/>
                <a:gd name="connsiteY2" fmla="*/ 158496 h 428436"/>
                <a:gd name="connsiteX3" fmla="*/ 3170083 w 3682147"/>
                <a:gd name="connsiteY3" fmla="*/ 73152 h 428436"/>
                <a:gd name="connsiteX4" fmla="*/ 163 w 3682147"/>
                <a:gd name="connsiteY4" fmla="*/ 243840 h 428436"/>
                <a:gd name="connsiteX5" fmla="*/ 3328579 w 3682147"/>
                <a:gd name="connsiteY5" fmla="*/ 158496 h 428436"/>
                <a:gd name="connsiteX6" fmla="*/ 12355 w 3682147"/>
                <a:gd name="connsiteY6" fmla="*/ 353568 h 428436"/>
                <a:gd name="connsiteX7" fmla="*/ 3511459 w 3682147"/>
                <a:gd name="connsiteY7" fmla="*/ 256032 h 428436"/>
                <a:gd name="connsiteX8" fmla="*/ 12355 w 3682147"/>
                <a:gd name="connsiteY8" fmla="*/ 426720 h 428436"/>
                <a:gd name="connsiteX9" fmla="*/ 3682147 w 3682147"/>
                <a:gd name="connsiteY9" fmla="*/ 329184 h 428436"/>
                <a:gd name="connsiteX0" fmla="*/ 256195 w 3682147"/>
                <a:gd name="connsiteY0" fmla="*/ 48768 h 435235"/>
                <a:gd name="connsiteX1" fmla="*/ 2950627 w 3682147"/>
                <a:gd name="connsiteY1" fmla="*/ 0 h 435235"/>
                <a:gd name="connsiteX2" fmla="*/ 85507 w 3682147"/>
                <a:gd name="connsiteY2" fmla="*/ 158496 h 435235"/>
                <a:gd name="connsiteX3" fmla="*/ 3170083 w 3682147"/>
                <a:gd name="connsiteY3" fmla="*/ 73152 h 435235"/>
                <a:gd name="connsiteX4" fmla="*/ 163 w 3682147"/>
                <a:gd name="connsiteY4" fmla="*/ 243840 h 435235"/>
                <a:gd name="connsiteX5" fmla="*/ 3328579 w 3682147"/>
                <a:gd name="connsiteY5" fmla="*/ 158496 h 435235"/>
                <a:gd name="connsiteX6" fmla="*/ 12355 w 3682147"/>
                <a:gd name="connsiteY6" fmla="*/ 353568 h 435235"/>
                <a:gd name="connsiteX7" fmla="*/ 3511459 w 3682147"/>
                <a:gd name="connsiteY7" fmla="*/ 256032 h 435235"/>
                <a:gd name="connsiteX8" fmla="*/ 216207 w 3682147"/>
                <a:gd name="connsiteY8" fmla="*/ 433681 h 435235"/>
                <a:gd name="connsiteX9" fmla="*/ 3682147 w 3682147"/>
                <a:gd name="connsiteY9" fmla="*/ 329184 h 435235"/>
                <a:gd name="connsiteX0" fmla="*/ 256195 w 3682147"/>
                <a:gd name="connsiteY0" fmla="*/ 48768 h 401763"/>
                <a:gd name="connsiteX1" fmla="*/ 2950627 w 3682147"/>
                <a:gd name="connsiteY1" fmla="*/ 0 h 401763"/>
                <a:gd name="connsiteX2" fmla="*/ 85507 w 3682147"/>
                <a:gd name="connsiteY2" fmla="*/ 158496 h 401763"/>
                <a:gd name="connsiteX3" fmla="*/ 3170083 w 3682147"/>
                <a:gd name="connsiteY3" fmla="*/ 73152 h 401763"/>
                <a:gd name="connsiteX4" fmla="*/ 163 w 3682147"/>
                <a:gd name="connsiteY4" fmla="*/ 243840 h 401763"/>
                <a:gd name="connsiteX5" fmla="*/ 3328579 w 3682147"/>
                <a:gd name="connsiteY5" fmla="*/ 158496 h 401763"/>
                <a:gd name="connsiteX6" fmla="*/ 12355 w 3682147"/>
                <a:gd name="connsiteY6" fmla="*/ 353568 h 401763"/>
                <a:gd name="connsiteX7" fmla="*/ 3511459 w 3682147"/>
                <a:gd name="connsiteY7" fmla="*/ 256032 h 401763"/>
                <a:gd name="connsiteX8" fmla="*/ 208366 w 3682147"/>
                <a:gd name="connsiteY8" fmla="*/ 398876 h 401763"/>
                <a:gd name="connsiteX9" fmla="*/ 3682147 w 3682147"/>
                <a:gd name="connsiteY9" fmla="*/ 329184 h 40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2147" h="401763">
                  <a:moveTo>
                    <a:pt x="256195" y="48768"/>
                  </a:moveTo>
                  <a:lnTo>
                    <a:pt x="2950627" y="0"/>
                  </a:lnTo>
                  <a:cubicBezTo>
                    <a:pt x="2922179" y="18288"/>
                    <a:pt x="48931" y="146304"/>
                    <a:pt x="85507" y="158496"/>
                  </a:cubicBezTo>
                  <a:cubicBezTo>
                    <a:pt x="122083" y="170688"/>
                    <a:pt x="3184307" y="58928"/>
                    <a:pt x="3170083" y="73152"/>
                  </a:cubicBezTo>
                  <a:cubicBezTo>
                    <a:pt x="3155859" y="87376"/>
                    <a:pt x="-26253" y="229616"/>
                    <a:pt x="163" y="243840"/>
                  </a:cubicBezTo>
                  <a:cubicBezTo>
                    <a:pt x="26579" y="258064"/>
                    <a:pt x="3326547" y="140208"/>
                    <a:pt x="3328579" y="158496"/>
                  </a:cubicBezTo>
                  <a:cubicBezTo>
                    <a:pt x="3330611" y="176784"/>
                    <a:pt x="-18125" y="337312"/>
                    <a:pt x="12355" y="353568"/>
                  </a:cubicBezTo>
                  <a:cubicBezTo>
                    <a:pt x="42835" y="369824"/>
                    <a:pt x="3478791" y="248481"/>
                    <a:pt x="3511459" y="256032"/>
                  </a:cubicBezTo>
                  <a:cubicBezTo>
                    <a:pt x="3544128" y="263583"/>
                    <a:pt x="179918" y="386684"/>
                    <a:pt x="208366" y="398876"/>
                  </a:cubicBezTo>
                  <a:cubicBezTo>
                    <a:pt x="236814" y="411068"/>
                    <a:pt x="1861475" y="384048"/>
                    <a:pt x="3682147" y="329184"/>
                  </a:cubicBezTo>
                </a:path>
              </a:pathLst>
            </a:custGeom>
            <a:solidFill>
              <a:srgbClr val="D2D0DE"/>
            </a:solidFill>
            <a:ln w="203200">
              <a:solidFill>
                <a:srgbClr val="969AC7"/>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a:solidFill>
                  <a:prstClr val="white"/>
                </a:solidFill>
                <a:latin typeface="印品黑体" panose="00000500000000000000" pitchFamily="2" charset="-122"/>
                <a:ea typeface="印品黑体" panose="00000500000000000000" pitchFamily="2" charset="-122"/>
                <a:sym typeface="印品黑体" panose="00000500000000000000" pitchFamily="2" charset="-122"/>
              </a:endParaRPr>
            </a:p>
          </p:txBody>
        </p:sp>
        <p:sp>
          <p:nvSpPr>
            <p:cNvPr id="16" name="文本框 3"/>
            <p:cNvSpPr txBox="1"/>
            <p:nvPr/>
          </p:nvSpPr>
          <p:spPr>
            <a:xfrm>
              <a:off x="3380822" y="128621"/>
              <a:ext cx="4987326" cy="646331"/>
            </a:xfrm>
            <a:prstGeom prst="rect">
              <a:avLst/>
            </a:prstGeom>
            <a:noFill/>
          </p:spPr>
          <p:txBody>
            <a:bodyPr wrap="square" rtlCol="0">
              <a:spAutoFit/>
            </a:bodyPr>
            <a:lstStyle/>
            <a:p>
              <a:pPr algn="ctr" defTabSz="457200"/>
              <a:r>
                <a:rPr lang="en-US" altLang="zh-CN" sz="3600" b="1" dirty="0" err="1">
                  <a:solidFill>
                    <a:schemeClr val="bg1"/>
                  </a:solidFill>
                  <a:latin typeface="Times New Roman" panose="02020603050405020304" pitchFamily="18" charset="0"/>
                  <a:ea typeface="Arial-Rounded" pitchFamily="34" charset="0"/>
                  <a:cs typeface="Times New Roman" panose="02020603050405020304" pitchFamily="18" charset="0"/>
                  <a:sym typeface="印品黑体" panose="00000500000000000000" pitchFamily="2" charset="-122"/>
                </a:rPr>
                <a:t>Cảnh</a:t>
              </a:r>
              <a:r>
                <a:rPr lang="en-US" altLang="zh-CN" sz="3600" b="1" dirty="0">
                  <a:solidFill>
                    <a:schemeClr val="bg1"/>
                  </a:solidFill>
                  <a:latin typeface="Times New Roman" panose="02020603050405020304" pitchFamily="18" charset="0"/>
                  <a:ea typeface="Arial-Rounded" pitchFamily="34" charset="0"/>
                  <a:cs typeface="Times New Roman" panose="02020603050405020304" pitchFamily="18" charset="0"/>
                  <a:sym typeface="印品黑体" panose="00000500000000000000" pitchFamily="2" charset="-122"/>
                </a:rPr>
                <a:t> </a:t>
              </a:r>
              <a:r>
                <a:rPr lang="en-US" altLang="zh-CN" sz="3600" b="1" dirty="0" err="1">
                  <a:solidFill>
                    <a:schemeClr val="bg1"/>
                  </a:solidFill>
                  <a:latin typeface="Times New Roman" panose="02020603050405020304" pitchFamily="18" charset="0"/>
                  <a:ea typeface="Arial-Rounded" pitchFamily="34" charset="0"/>
                  <a:cs typeface="Times New Roman" panose="02020603050405020304" pitchFamily="18" charset="0"/>
                  <a:sym typeface="印品黑体" panose="00000500000000000000" pitchFamily="2" charset="-122"/>
                </a:rPr>
                <a:t>đẹp</a:t>
              </a:r>
              <a:r>
                <a:rPr lang="en-US" altLang="zh-CN" sz="3600" b="1" dirty="0">
                  <a:solidFill>
                    <a:schemeClr val="bg1"/>
                  </a:solidFill>
                  <a:latin typeface="Times New Roman" panose="02020603050405020304" pitchFamily="18" charset="0"/>
                  <a:ea typeface="Arial-Rounded" pitchFamily="34" charset="0"/>
                  <a:cs typeface="Times New Roman" panose="02020603050405020304" pitchFamily="18" charset="0"/>
                  <a:sym typeface="印品黑体" panose="00000500000000000000" pitchFamily="2" charset="-122"/>
                </a:rPr>
                <a:t> </a:t>
              </a:r>
              <a:r>
                <a:rPr lang="en-US" altLang="zh-CN" sz="3600" b="1" dirty="0" err="1">
                  <a:solidFill>
                    <a:schemeClr val="bg1"/>
                  </a:solidFill>
                  <a:latin typeface="Times New Roman" panose="02020603050405020304" pitchFamily="18" charset="0"/>
                  <a:ea typeface="Arial-Rounded" pitchFamily="34" charset="0"/>
                  <a:cs typeface="Times New Roman" panose="02020603050405020304" pitchFamily="18" charset="0"/>
                  <a:sym typeface="印品黑体" panose="00000500000000000000" pitchFamily="2" charset="-122"/>
                </a:rPr>
                <a:t>em</a:t>
              </a:r>
              <a:r>
                <a:rPr lang="en-US" altLang="zh-CN" sz="3600" b="1" dirty="0">
                  <a:solidFill>
                    <a:schemeClr val="bg1"/>
                  </a:solidFill>
                  <a:latin typeface="Times New Roman" panose="02020603050405020304" pitchFamily="18" charset="0"/>
                  <a:ea typeface="Arial-Rounded" pitchFamily="34" charset="0"/>
                  <a:cs typeface="Times New Roman" panose="02020603050405020304" pitchFamily="18" charset="0"/>
                  <a:sym typeface="印品黑体" panose="00000500000000000000" pitchFamily="2" charset="-122"/>
                </a:rPr>
                <a:t> </a:t>
              </a:r>
              <a:r>
                <a:rPr lang="en-US" altLang="zh-CN" sz="3600" b="1" dirty="0" err="1">
                  <a:solidFill>
                    <a:schemeClr val="bg1"/>
                  </a:solidFill>
                  <a:latin typeface="Times New Roman" panose="02020603050405020304" pitchFamily="18" charset="0"/>
                  <a:ea typeface="Arial-Rounded" pitchFamily="34" charset="0"/>
                  <a:cs typeface="Times New Roman" panose="02020603050405020304" pitchFamily="18" charset="0"/>
                  <a:sym typeface="印品黑体" panose="00000500000000000000" pitchFamily="2" charset="-122"/>
                </a:rPr>
                <a:t>yêu</a:t>
              </a:r>
              <a:r>
                <a:rPr lang="en-US" altLang="zh-CN" sz="3600" b="1" dirty="0">
                  <a:solidFill>
                    <a:schemeClr val="bg1"/>
                  </a:solidFill>
                  <a:latin typeface="Times New Roman" panose="02020603050405020304" pitchFamily="18" charset="0"/>
                  <a:ea typeface="Arial-Rounded" pitchFamily="34" charset="0"/>
                  <a:cs typeface="Times New Roman" panose="02020603050405020304" pitchFamily="18" charset="0"/>
                  <a:sym typeface="印品黑体" panose="00000500000000000000" pitchFamily="2" charset="-122"/>
                </a:rPr>
                <a:t> </a:t>
              </a:r>
              <a:r>
                <a:rPr lang="en-US" altLang="zh-CN" sz="3600" b="1" dirty="0" err="1">
                  <a:solidFill>
                    <a:schemeClr val="bg1"/>
                  </a:solidFill>
                  <a:latin typeface="Times New Roman" panose="02020603050405020304" pitchFamily="18" charset="0"/>
                  <a:ea typeface="Arial-Rounded" pitchFamily="34" charset="0"/>
                  <a:cs typeface="Times New Roman" panose="02020603050405020304" pitchFamily="18" charset="0"/>
                  <a:sym typeface="印品黑体" panose="00000500000000000000" pitchFamily="2" charset="-122"/>
                </a:rPr>
                <a:t>thích</a:t>
              </a:r>
              <a:r>
                <a:rPr lang="en-US" altLang="zh-CN" sz="3600" b="1" dirty="0">
                  <a:solidFill>
                    <a:schemeClr val="bg1"/>
                  </a:solidFill>
                  <a:latin typeface="Times New Roman" panose="02020603050405020304" pitchFamily="18" charset="0"/>
                  <a:ea typeface="Arial-Rounded" pitchFamily="34" charset="0"/>
                  <a:cs typeface="Times New Roman" panose="02020603050405020304" pitchFamily="18" charset="0"/>
                  <a:sym typeface="印品黑体" panose="00000500000000000000" pitchFamily="2" charset="-122"/>
                </a:rPr>
                <a:t>.</a:t>
              </a:r>
              <a:endParaRPr lang="zh-CN" altLang="en-US" sz="3600" b="1" dirty="0">
                <a:solidFill>
                  <a:schemeClr val="bg1"/>
                </a:solidFill>
                <a:latin typeface="Times New Roman" panose="02020603050405020304" pitchFamily="18" charset="0"/>
                <a:ea typeface="Arial-Rounded" pitchFamily="34" charset="0"/>
                <a:cs typeface="Times New Roman" panose="02020603050405020304" pitchFamily="18" charset="0"/>
                <a:sym typeface="印品黑体" panose="00000500000000000000" pitchFamily="2" charset="-122"/>
              </a:endParaRPr>
            </a:p>
          </p:txBody>
        </p:sp>
      </p:grpSp>
      <p:pic>
        <p:nvPicPr>
          <p:cNvPr id="3074" name="Picture 2" descr="Nói về cảnh đẹp non sông trang 6, 7 Tiếng Việt lớp 3 Tập 2 | Cánh diề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706" y="1566684"/>
            <a:ext cx="5464163" cy="44386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Rounded Rectangular Callout 16"/>
          <p:cNvSpPr/>
          <p:nvPr/>
        </p:nvSpPr>
        <p:spPr>
          <a:xfrm>
            <a:off x="5887870" y="961902"/>
            <a:ext cx="5958650" cy="5043434"/>
          </a:xfrm>
          <a:prstGeom prst="wedgeRoundRectCallout">
            <a:avLst>
              <a:gd name="adj1" fmla="val -58734"/>
              <a:gd name="adj2" fmla="val 2296"/>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rgbClr val="002060"/>
                </a:solidFill>
                <a:latin typeface="Amazone" panose="020B0500000000000000" pitchFamily="34" charset="0"/>
                <a:ea typeface="Amazone" panose="020B0500000000000000" pitchFamily="34" charset="0"/>
                <a:cs typeface="Amazone" panose="020B0500000000000000" pitchFamily="34" charset="0"/>
              </a:rPr>
              <a:t>  </a:t>
            </a:r>
            <a:r>
              <a:rPr lang="vi-VN" sz="2800" b="1" dirty="0">
                <a:solidFill>
                  <a:srgbClr val="002060"/>
                </a:solidFill>
                <a:latin typeface="Amazone" panose="020B0500000000000000" pitchFamily="34" charset="0"/>
                <a:ea typeface="Amazone" panose="020B0500000000000000" pitchFamily="34" charset="0"/>
                <a:cs typeface="Amazone" panose="020B0500000000000000" pitchFamily="34" charset="0"/>
              </a:rPr>
              <a:t>Vịnh Hạ Long là một di sản độc đáo bởi địa danh này chứa đựng những dấu tích quan trọng trong quá trình hình thành và phát triển lịch sử trái đất, là cái nôi cư trú của người Việt cổ, đồng thời là tác phẩm nghệ thuật tạo hình vĩ đại của thiên nhiên với sự hiện diện của hàng nghìn đảo đá muôn hình vạn trạng, với nhiều hang động kỳ thú quần tụ thành một thế giới vừa sinh động vừa huyền bí.</a:t>
            </a:r>
            <a:endParaRPr lang="en-US" sz="2800" b="1" dirty="0">
              <a:solidFill>
                <a:srgbClr val="002060"/>
              </a:solidFill>
              <a:latin typeface="Amazone" panose="020B0500000000000000" pitchFamily="34" charset="0"/>
              <a:ea typeface="Amazone" panose="020B0500000000000000" pitchFamily="34" charset="0"/>
              <a:cs typeface="Amazone" panose="020B0500000000000000" pitchFamily="34" charset="0"/>
            </a:endParaRPr>
          </a:p>
        </p:txBody>
      </p:sp>
    </p:spTree>
    <p:extLst>
      <p:ext uri="{BB962C8B-B14F-4D97-AF65-F5344CB8AC3E}">
        <p14:creationId xmlns:p14="http://schemas.microsoft.com/office/powerpoint/2010/main" val="32789793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56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ykkadtdw">
      <a:majorFont>
        <a:latin typeface="字魂105号-简雅黑"/>
        <a:ea typeface="字魂105号-简雅黑"/>
        <a:cs typeface=""/>
      </a:majorFont>
      <a:minorFont>
        <a:latin typeface="字魂105号-简雅黑"/>
        <a:ea typeface="字魂105号-简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TotalTime>
  <Words>399</Words>
  <Application>Microsoft Office PowerPoint</Application>
  <PresentationFormat>Widescreen</PresentationFormat>
  <Paragraphs>31</Paragraphs>
  <Slides>11</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等线</vt:lpstr>
      <vt:lpstr>.VnCommercial Script</vt:lpstr>
      <vt:lpstr>Amazone</vt:lpstr>
      <vt:lpstr>Arial</vt:lpstr>
      <vt:lpstr>Arial-Rounded</vt:lpstr>
      <vt:lpstr>iCiel Cadena</vt:lpstr>
      <vt:lpstr>SVN-Lobster</vt:lpstr>
      <vt:lpstr>Times New Roman</vt:lpstr>
      <vt:lpstr>UTM Cookies</vt:lpstr>
      <vt:lpstr>印品黑体</vt:lpstr>
      <vt:lpstr>字魂105号-简雅黑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565</dc:title>
  <dc:creator>林 晨蕾</dc:creator>
  <cp:lastModifiedBy>Hà Nguyễn Thị Thu</cp:lastModifiedBy>
  <cp:revision>171</cp:revision>
  <dcterms:created xsi:type="dcterms:W3CDTF">2019-10-14T06:35:19Z</dcterms:created>
  <dcterms:modified xsi:type="dcterms:W3CDTF">2023-01-09T06:05:43Z</dcterms:modified>
</cp:coreProperties>
</file>