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Lst>
  <p:notesMasterIdLst>
    <p:notesMasterId r:id="rId17"/>
  </p:notesMasterIdLst>
  <p:sldIdLst>
    <p:sldId id="314" r:id="rId4"/>
    <p:sldId id="292" r:id="rId5"/>
    <p:sldId id="356" r:id="rId6"/>
    <p:sldId id="334" r:id="rId7"/>
    <p:sldId id="357" r:id="rId8"/>
    <p:sldId id="335" r:id="rId9"/>
    <p:sldId id="363" r:id="rId10"/>
    <p:sldId id="366" r:id="rId11"/>
    <p:sldId id="367" r:id="rId12"/>
    <p:sldId id="373" r:id="rId13"/>
    <p:sldId id="374" r:id="rId14"/>
    <p:sldId id="375" r:id="rId15"/>
    <p:sldId id="3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40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8B8A0-0B36-442E-8A88-6E370B535F89}"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735C1-320D-4C8B-B247-50B8157C536A}" type="slidenum">
              <a:rPr lang="en-US" smtClean="0"/>
              <a:t>‹#›</a:t>
            </a:fld>
            <a:endParaRPr lang="en-US"/>
          </a:p>
        </p:txBody>
      </p:sp>
    </p:spTree>
    <p:extLst>
      <p:ext uri="{BB962C8B-B14F-4D97-AF65-F5344CB8AC3E}">
        <p14:creationId xmlns:p14="http://schemas.microsoft.com/office/powerpoint/2010/main" val="312777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89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23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388931"/>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10131507" y="133173"/>
            <a:ext cx="2123184" cy="7294947"/>
            <a:chOff x="7598630" y="99880"/>
            <a:chExt cx="1592388" cy="5471210"/>
          </a:xfrm>
        </p:grpSpPr>
        <p:pic>
          <p:nvPicPr>
            <p:cNvPr id="164" name="Google Shape;164;p25"/>
            <p:cNvPicPr preferRelativeResize="0"/>
            <p:nvPr/>
          </p:nvPicPr>
          <p:blipFill>
            <a:blip r:embed="rId3">
              <a:alphaModFix/>
            </a:blip>
            <a:stretch>
              <a:fillRect/>
            </a:stretch>
          </p:blipFill>
          <p:spPr>
            <a:xfrm>
              <a:off x="7805426" y="288128"/>
              <a:ext cx="509850" cy="515150"/>
            </a:xfrm>
            <a:prstGeom prst="rect">
              <a:avLst/>
            </a:prstGeom>
            <a:noFill/>
            <a:ln>
              <a:noFill/>
            </a:ln>
          </p:spPr>
        </p:pic>
        <p:pic>
          <p:nvPicPr>
            <p:cNvPr id="165" name="Google Shape;165;p25"/>
            <p:cNvPicPr preferRelativeResize="0"/>
            <p:nvPr/>
          </p:nvPicPr>
          <p:blipFill>
            <a:blip r:embed="rId4">
              <a:alphaModFix/>
            </a:blip>
            <a:stretch>
              <a:fillRect/>
            </a:stretch>
          </p:blipFill>
          <p:spPr>
            <a:xfrm rot="722753">
              <a:off x="8074150" y="167650"/>
              <a:ext cx="810775" cy="1528862"/>
            </a:xfrm>
            <a:prstGeom prst="rect">
              <a:avLst/>
            </a:prstGeom>
            <a:noFill/>
            <a:ln>
              <a:noFill/>
            </a:ln>
          </p:spPr>
        </p:pic>
        <p:pic>
          <p:nvPicPr>
            <p:cNvPr id="166" name="Google Shape;166;p25"/>
            <p:cNvPicPr preferRelativeResize="0"/>
            <p:nvPr/>
          </p:nvPicPr>
          <p:blipFill>
            <a:blip r:embed="rId5">
              <a:alphaModFix/>
            </a:blip>
            <a:stretch>
              <a:fillRect/>
            </a:stretch>
          </p:blipFill>
          <p:spPr>
            <a:xfrm>
              <a:off x="8036110" y="1368953"/>
              <a:ext cx="886850" cy="966574"/>
            </a:xfrm>
            <a:prstGeom prst="rect">
              <a:avLst/>
            </a:prstGeom>
            <a:noFill/>
            <a:ln>
              <a:noFill/>
            </a:ln>
          </p:spPr>
        </p:pic>
        <p:pic>
          <p:nvPicPr>
            <p:cNvPr id="167" name="Google Shape;167;p25"/>
            <p:cNvPicPr preferRelativeResize="0"/>
            <p:nvPr/>
          </p:nvPicPr>
          <p:blipFill>
            <a:blip r:embed="rId6">
              <a:alphaModFix/>
            </a:blip>
            <a:stretch>
              <a:fillRect/>
            </a:stretch>
          </p:blipFill>
          <p:spPr>
            <a:xfrm rot="-3802046">
              <a:off x="7776708" y="2278402"/>
              <a:ext cx="594884" cy="582149"/>
            </a:xfrm>
            <a:prstGeom prst="rect">
              <a:avLst/>
            </a:prstGeom>
            <a:noFill/>
            <a:ln>
              <a:noFill/>
            </a:ln>
          </p:spPr>
        </p:pic>
        <p:pic>
          <p:nvPicPr>
            <p:cNvPr id="168" name="Google Shape;168;p25"/>
            <p:cNvPicPr preferRelativeResize="0"/>
            <p:nvPr/>
          </p:nvPicPr>
          <p:blipFill>
            <a:blip r:embed="rId7">
              <a:alphaModFix/>
            </a:blip>
            <a:stretch>
              <a:fillRect/>
            </a:stretch>
          </p:blipFill>
          <p:spPr>
            <a:xfrm>
              <a:off x="7999749" y="2419350"/>
              <a:ext cx="886852" cy="1272813"/>
            </a:xfrm>
            <a:prstGeom prst="rect">
              <a:avLst/>
            </a:prstGeom>
            <a:noFill/>
            <a:ln>
              <a:noFill/>
            </a:ln>
          </p:spPr>
        </p:pic>
        <p:pic>
          <p:nvPicPr>
            <p:cNvPr id="169" name="Google Shape;169;p25"/>
            <p:cNvPicPr preferRelativeResize="0"/>
            <p:nvPr/>
          </p:nvPicPr>
          <p:blipFill>
            <a:blip r:embed="rId8">
              <a:alphaModFix/>
            </a:blip>
            <a:stretch>
              <a:fillRect/>
            </a:stretch>
          </p:blipFill>
          <p:spPr>
            <a:xfrm>
              <a:off x="7923550" y="3616250"/>
              <a:ext cx="878025" cy="951513"/>
            </a:xfrm>
            <a:prstGeom prst="rect">
              <a:avLst/>
            </a:prstGeom>
            <a:noFill/>
            <a:ln>
              <a:noFill/>
            </a:ln>
          </p:spPr>
        </p:pic>
        <p:pic>
          <p:nvPicPr>
            <p:cNvPr id="170" name="Google Shape;170;p25"/>
            <p:cNvPicPr preferRelativeResize="0"/>
            <p:nvPr/>
          </p:nvPicPr>
          <p:blipFill>
            <a:blip r:embed="rId9">
              <a:alphaModFix/>
            </a:blip>
            <a:stretch>
              <a:fillRect/>
            </a:stretch>
          </p:blipFill>
          <p:spPr>
            <a:xfrm rot="-1756290">
              <a:off x="7773948" y="4292600"/>
              <a:ext cx="1241752" cy="1041401"/>
            </a:xfrm>
            <a:prstGeom prst="rect">
              <a:avLst/>
            </a:prstGeom>
            <a:noFill/>
            <a:ln>
              <a:noFill/>
            </a:ln>
          </p:spPr>
        </p:pic>
        <p:pic>
          <p:nvPicPr>
            <p:cNvPr id="171" name="Google Shape;171;p25"/>
            <p:cNvPicPr preferRelativeResize="0"/>
            <p:nvPr/>
          </p:nvPicPr>
          <p:blipFill>
            <a:blip r:embed="rId10">
              <a:alphaModFix/>
            </a:blip>
            <a:stretch>
              <a:fillRect/>
            </a:stretch>
          </p:blipFill>
          <p:spPr>
            <a:xfrm>
              <a:off x="7923554" y="4601234"/>
              <a:ext cx="422250" cy="424118"/>
            </a:xfrm>
            <a:prstGeom prst="rect">
              <a:avLst/>
            </a:prstGeom>
            <a:noFill/>
            <a:ln>
              <a:noFill/>
            </a:ln>
          </p:spPr>
        </p:pic>
      </p:grpSp>
      <p:sp>
        <p:nvSpPr>
          <p:cNvPr id="172" name="Google Shape;172;p25"/>
          <p:cNvSpPr/>
          <p:nvPr/>
        </p:nvSpPr>
        <p:spPr>
          <a:xfrm rot="-163006">
            <a:off x="9277235" y="-108370"/>
            <a:ext cx="1059359" cy="7223940"/>
          </a:xfrm>
          <a:custGeom>
            <a:avLst/>
            <a:gdLst/>
            <a:ahLst/>
            <a:cxnLst/>
            <a:rect l="l" t="t" r="r" b="b"/>
            <a:pathLst>
              <a:path w="31780" h="216713" extrusionOk="0">
                <a:moveTo>
                  <a:pt x="22318" y="0"/>
                </a:moveTo>
                <a:cubicBezTo>
                  <a:pt x="11825" y="8393"/>
                  <a:pt x="3475" y="25253"/>
                  <a:pt x="8298" y="37795"/>
                </a:cubicBezTo>
                <a:cubicBezTo>
                  <a:pt x="10275" y="42935"/>
                  <a:pt x="17171" y="46805"/>
                  <a:pt x="22623" y="46025"/>
                </a:cubicBezTo>
                <a:cubicBezTo>
                  <a:pt x="26750" y="45435"/>
                  <a:pt x="33827" y="40084"/>
                  <a:pt x="31158" y="36881"/>
                </a:cubicBezTo>
                <a:cubicBezTo>
                  <a:pt x="28553" y="33755"/>
                  <a:pt x="21843" y="34613"/>
                  <a:pt x="18966" y="37490"/>
                </a:cubicBezTo>
                <a:cubicBezTo>
                  <a:pt x="16091" y="40365"/>
                  <a:pt x="15910" y="45322"/>
                  <a:pt x="16222" y="49377"/>
                </a:cubicBezTo>
                <a:cubicBezTo>
                  <a:pt x="16964" y="59020"/>
                  <a:pt x="30397" y="64454"/>
                  <a:pt x="31462" y="74066"/>
                </a:cubicBezTo>
                <a:cubicBezTo>
                  <a:pt x="32778" y="85945"/>
                  <a:pt x="16997" y="94473"/>
                  <a:pt x="15918" y="106375"/>
                </a:cubicBezTo>
                <a:cubicBezTo>
                  <a:pt x="14494" y="122083"/>
                  <a:pt x="30933" y="136577"/>
                  <a:pt x="28110" y="152095"/>
                </a:cubicBezTo>
                <a:cubicBezTo>
                  <a:pt x="27569" y="155067"/>
                  <a:pt x="24394" y="157763"/>
                  <a:pt x="21404" y="158191"/>
                </a:cubicBezTo>
                <a:cubicBezTo>
                  <a:pt x="17385" y="158766"/>
                  <a:pt x="11490" y="155825"/>
                  <a:pt x="11041" y="151790"/>
                </a:cubicBezTo>
                <a:cubicBezTo>
                  <a:pt x="10640" y="148186"/>
                  <a:pt x="10610" y="143686"/>
                  <a:pt x="13174" y="141122"/>
                </a:cubicBezTo>
                <a:cubicBezTo>
                  <a:pt x="17025" y="137271"/>
                  <a:pt x="25744" y="139462"/>
                  <a:pt x="29329" y="143561"/>
                </a:cubicBezTo>
                <a:cubicBezTo>
                  <a:pt x="33475" y="148301"/>
                  <a:pt x="30756" y="158054"/>
                  <a:pt x="25976" y="162153"/>
                </a:cubicBezTo>
                <a:cubicBezTo>
                  <a:pt x="20207" y="167100"/>
                  <a:pt x="10724" y="167352"/>
                  <a:pt x="6164" y="173431"/>
                </a:cubicBezTo>
                <a:cubicBezTo>
                  <a:pt x="40" y="181595"/>
                  <a:pt x="-1018" y="193598"/>
                  <a:pt x="982" y="203606"/>
                </a:cubicBezTo>
                <a:cubicBezTo>
                  <a:pt x="1935" y="208374"/>
                  <a:pt x="5845" y="212100"/>
                  <a:pt x="7383" y="21671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238346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grpSp>
        <p:nvGrpSpPr>
          <p:cNvPr id="174" name="Google Shape;174;p26"/>
          <p:cNvGrpSpPr/>
          <p:nvPr/>
        </p:nvGrpSpPr>
        <p:grpSpPr>
          <a:xfrm>
            <a:off x="-579367" y="3506421"/>
            <a:ext cx="13432600" cy="4456779"/>
            <a:chOff x="-434525" y="2629816"/>
            <a:chExt cx="10074450" cy="3342584"/>
          </a:xfrm>
        </p:grpSpPr>
        <p:pic>
          <p:nvPicPr>
            <p:cNvPr id="175" name="Google Shape;175;p26"/>
            <p:cNvPicPr preferRelativeResize="0"/>
            <p:nvPr/>
          </p:nvPicPr>
          <p:blipFill rotWithShape="1">
            <a:blip r:embed="rId2">
              <a:alphaModFix/>
            </a:blip>
            <a:srcRect l="79" r="79"/>
            <a:stretch/>
          </p:blipFill>
          <p:spPr>
            <a:xfrm>
              <a:off x="6252554" y="3688012"/>
              <a:ext cx="2681370" cy="2252351"/>
            </a:xfrm>
            <a:prstGeom prst="rect">
              <a:avLst/>
            </a:prstGeom>
            <a:noFill/>
            <a:ln>
              <a:noFill/>
            </a:ln>
          </p:spPr>
        </p:pic>
        <p:pic>
          <p:nvPicPr>
            <p:cNvPr id="176" name="Google Shape;176;p26"/>
            <p:cNvPicPr preferRelativeResize="0"/>
            <p:nvPr/>
          </p:nvPicPr>
          <p:blipFill rotWithShape="1">
            <a:blip r:embed="rId3">
              <a:alphaModFix/>
            </a:blip>
            <a:srcRect l="367" r="377"/>
            <a:stretch/>
          </p:blipFill>
          <p:spPr>
            <a:xfrm>
              <a:off x="111488" y="4694506"/>
              <a:ext cx="518198" cy="524368"/>
            </a:xfrm>
            <a:prstGeom prst="rect">
              <a:avLst/>
            </a:prstGeom>
            <a:noFill/>
            <a:ln>
              <a:noFill/>
            </a:ln>
          </p:spPr>
        </p:pic>
        <p:pic>
          <p:nvPicPr>
            <p:cNvPr id="177" name="Google Shape;177;p26"/>
            <p:cNvPicPr preferRelativeResize="0"/>
            <p:nvPr/>
          </p:nvPicPr>
          <p:blipFill rotWithShape="1">
            <a:blip r:embed="rId4">
              <a:alphaModFix/>
            </a:blip>
            <a:srcRect t="59" b="49"/>
            <a:stretch/>
          </p:blipFill>
          <p:spPr>
            <a:xfrm>
              <a:off x="1899200" y="4163694"/>
              <a:ext cx="1169975" cy="1677238"/>
            </a:xfrm>
            <a:prstGeom prst="rect">
              <a:avLst/>
            </a:prstGeom>
            <a:noFill/>
            <a:ln>
              <a:noFill/>
            </a:ln>
          </p:spPr>
        </p:pic>
        <p:pic>
          <p:nvPicPr>
            <p:cNvPr id="178" name="Google Shape;178;p26"/>
            <p:cNvPicPr preferRelativeResize="0"/>
            <p:nvPr/>
          </p:nvPicPr>
          <p:blipFill rotWithShape="1">
            <a:blip r:embed="rId5">
              <a:alphaModFix/>
            </a:blip>
            <a:srcRect l="129" r="129"/>
            <a:stretch/>
          </p:blipFill>
          <p:spPr>
            <a:xfrm>
              <a:off x="1812237" y="4306684"/>
              <a:ext cx="517645" cy="524368"/>
            </a:xfrm>
            <a:prstGeom prst="rect">
              <a:avLst/>
            </a:prstGeom>
            <a:noFill/>
            <a:ln>
              <a:noFill/>
            </a:ln>
          </p:spPr>
        </p:pic>
        <p:pic>
          <p:nvPicPr>
            <p:cNvPr id="179" name="Google Shape;179;p26"/>
            <p:cNvPicPr preferRelativeResize="0"/>
            <p:nvPr/>
          </p:nvPicPr>
          <p:blipFill rotWithShape="1">
            <a:blip r:embed="rId6">
              <a:alphaModFix/>
            </a:blip>
            <a:srcRect t="19" b="19"/>
            <a:stretch/>
          </p:blipFill>
          <p:spPr>
            <a:xfrm>
              <a:off x="6340926" y="4124958"/>
              <a:ext cx="1272387" cy="1378420"/>
            </a:xfrm>
            <a:prstGeom prst="rect">
              <a:avLst/>
            </a:prstGeom>
            <a:noFill/>
            <a:ln>
              <a:noFill/>
            </a:ln>
          </p:spPr>
        </p:pic>
        <p:pic>
          <p:nvPicPr>
            <p:cNvPr id="180" name="Google Shape;180;p26"/>
            <p:cNvPicPr preferRelativeResize="0"/>
            <p:nvPr/>
          </p:nvPicPr>
          <p:blipFill rotWithShape="1">
            <a:blip r:embed="rId7">
              <a:alphaModFix/>
            </a:blip>
            <a:srcRect l="69" r="69"/>
            <a:stretch/>
          </p:blipFill>
          <p:spPr>
            <a:xfrm rot="955502">
              <a:off x="330810" y="4032505"/>
              <a:ext cx="1606348" cy="1753163"/>
            </a:xfrm>
            <a:prstGeom prst="rect">
              <a:avLst/>
            </a:prstGeom>
            <a:noFill/>
            <a:ln>
              <a:noFill/>
            </a:ln>
          </p:spPr>
        </p:pic>
        <p:pic>
          <p:nvPicPr>
            <p:cNvPr id="181" name="Google Shape;181;p26"/>
            <p:cNvPicPr preferRelativeResize="0"/>
            <p:nvPr/>
          </p:nvPicPr>
          <p:blipFill>
            <a:blip r:embed="rId8">
              <a:alphaModFix/>
            </a:blip>
            <a:stretch>
              <a:fillRect/>
            </a:stretch>
          </p:blipFill>
          <p:spPr>
            <a:xfrm rot="-1625989">
              <a:off x="7690167" y="4316631"/>
              <a:ext cx="611368" cy="598261"/>
            </a:xfrm>
            <a:prstGeom prst="rect">
              <a:avLst/>
            </a:prstGeom>
            <a:noFill/>
            <a:ln>
              <a:noFill/>
            </a:ln>
          </p:spPr>
        </p:pic>
        <p:sp>
          <p:nvSpPr>
            <p:cNvPr id="182" name="Google Shape;182;p26"/>
            <p:cNvSpPr/>
            <p:nvPr/>
          </p:nvSpPr>
          <p:spPr>
            <a:xfrm>
              <a:off x="-434525" y="2629816"/>
              <a:ext cx="10074450" cy="3009775"/>
            </a:xfrm>
            <a:custGeom>
              <a:avLst/>
              <a:gdLst/>
              <a:ahLst/>
              <a:cxnLst/>
              <a:rect l="l" t="t" r="r" b="b"/>
              <a:pathLst>
                <a:path w="402978" h="120391" extrusionOk="0">
                  <a:moveTo>
                    <a:pt x="0" y="58794"/>
                  </a:moveTo>
                  <a:cubicBezTo>
                    <a:pt x="2961" y="44002"/>
                    <a:pt x="26908" y="40538"/>
                    <a:pt x="41941" y="41791"/>
                  </a:cubicBezTo>
                  <a:cubicBezTo>
                    <a:pt x="54606" y="42847"/>
                    <a:pt x="69748" y="46014"/>
                    <a:pt x="79915" y="38390"/>
                  </a:cubicBezTo>
                  <a:cubicBezTo>
                    <a:pt x="82822" y="36210"/>
                    <a:pt x="85896" y="32281"/>
                    <a:pt x="85016" y="28755"/>
                  </a:cubicBezTo>
                  <a:cubicBezTo>
                    <a:pt x="84047" y="24871"/>
                    <a:pt x="77564" y="23817"/>
                    <a:pt x="73681" y="24788"/>
                  </a:cubicBezTo>
                  <a:cubicBezTo>
                    <a:pt x="66025" y="26703"/>
                    <a:pt x="65619" y="40967"/>
                    <a:pt x="69147" y="48026"/>
                  </a:cubicBezTo>
                  <a:cubicBezTo>
                    <a:pt x="71712" y="53157"/>
                    <a:pt x="80452" y="55692"/>
                    <a:pt x="85583" y="53127"/>
                  </a:cubicBezTo>
                  <a:cubicBezTo>
                    <a:pt x="92104" y="49868"/>
                    <a:pt x="97371" y="44098"/>
                    <a:pt x="104287" y="41791"/>
                  </a:cubicBezTo>
                  <a:cubicBezTo>
                    <a:pt x="108562" y="40365"/>
                    <a:pt x="111873" y="46658"/>
                    <a:pt x="115622" y="49159"/>
                  </a:cubicBezTo>
                  <a:cubicBezTo>
                    <a:pt x="119321" y="51627"/>
                    <a:pt x="124439" y="50586"/>
                    <a:pt x="128658" y="51993"/>
                  </a:cubicBezTo>
                  <a:cubicBezTo>
                    <a:pt x="139343" y="55556"/>
                    <a:pt x="133730" y="75202"/>
                    <a:pt x="141694" y="83166"/>
                  </a:cubicBezTo>
                  <a:cubicBezTo>
                    <a:pt x="151373" y="92845"/>
                    <a:pt x="168847" y="89742"/>
                    <a:pt x="180235" y="97335"/>
                  </a:cubicBezTo>
                  <a:cubicBezTo>
                    <a:pt x="184739" y="100338"/>
                    <a:pt x="189484" y="106253"/>
                    <a:pt x="188170" y="111505"/>
                  </a:cubicBezTo>
                  <a:cubicBezTo>
                    <a:pt x="186987" y="116235"/>
                    <a:pt x="180893" y="121546"/>
                    <a:pt x="176267" y="120006"/>
                  </a:cubicBezTo>
                  <a:cubicBezTo>
                    <a:pt x="170699" y="118152"/>
                    <a:pt x="173251" y="106586"/>
                    <a:pt x="177401" y="102436"/>
                  </a:cubicBezTo>
                  <a:cubicBezTo>
                    <a:pt x="181921" y="97916"/>
                    <a:pt x="189209" y="97105"/>
                    <a:pt x="195538" y="96202"/>
                  </a:cubicBezTo>
                  <a:cubicBezTo>
                    <a:pt x="206411" y="94651"/>
                    <a:pt x="214240" y="108783"/>
                    <a:pt x="225010" y="110938"/>
                  </a:cubicBezTo>
                  <a:cubicBezTo>
                    <a:pt x="233475" y="112632"/>
                    <a:pt x="243634" y="107641"/>
                    <a:pt x="248815" y="100736"/>
                  </a:cubicBezTo>
                  <a:cubicBezTo>
                    <a:pt x="254802" y="92757"/>
                    <a:pt x="255297" y="81510"/>
                    <a:pt x="261284" y="73531"/>
                  </a:cubicBezTo>
                  <a:cubicBezTo>
                    <a:pt x="268988" y="63264"/>
                    <a:pt x="277281" y="50986"/>
                    <a:pt x="289623" y="47459"/>
                  </a:cubicBezTo>
                  <a:cubicBezTo>
                    <a:pt x="304247" y="43280"/>
                    <a:pt x="324210" y="41805"/>
                    <a:pt x="334965" y="52560"/>
                  </a:cubicBezTo>
                  <a:cubicBezTo>
                    <a:pt x="336404" y="53999"/>
                    <a:pt x="338361" y="56535"/>
                    <a:pt x="337232" y="58228"/>
                  </a:cubicBezTo>
                  <a:cubicBezTo>
                    <a:pt x="335765" y="60429"/>
                    <a:pt x="331565" y="59589"/>
                    <a:pt x="329297" y="58228"/>
                  </a:cubicBezTo>
                  <a:cubicBezTo>
                    <a:pt x="324102" y="55112"/>
                    <a:pt x="325586" y="43727"/>
                    <a:pt x="330431" y="40091"/>
                  </a:cubicBezTo>
                  <a:cubicBezTo>
                    <a:pt x="336464" y="35564"/>
                    <a:pt x="345367" y="36114"/>
                    <a:pt x="351401" y="31589"/>
                  </a:cubicBezTo>
                  <a:cubicBezTo>
                    <a:pt x="359748" y="25329"/>
                    <a:pt x="359690" y="11469"/>
                    <a:pt x="367838" y="4951"/>
                  </a:cubicBezTo>
                  <a:cubicBezTo>
                    <a:pt x="377004" y="-2381"/>
                    <a:pt x="394678" y="-1082"/>
                    <a:pt x="402978" y="7218"/>
                  </a:cubicBezTo>
                </a:path>
              </a:pathLst>
            </a:custGeom>
            <a:noFill/>
            <a:ln w="19050" cap="flat" cmpd="sng">
              <a:solidFill>
                <a:schemeClr val="accent1"/>
              </a:solidFill>
              <a:prstDash val="dot"/>
              <a:round/>
              <a:headEnd type="none" w="med" len="med"/>
              <a:tailEnd type="none" w="med" len="med"/>
            </a:ln>
          </p:spPr>
        </p:sp>
      </p:grpSp>
    </p:spTree>
    <p:extLst>
      <p:ext uri="{BB962C8B-B14F-4D97-AF65-F5344CB8AC3E}">
        <p14:creationId xmlns:p14="http://schemas.microsoft.com/office/powerpoint/2010/main" val="117036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spTree>
    <p:extLst>
      <p:ext uri="{BB962C8B-B14F-4D97-AF65-F5344CB8AC3E}">
        <p14:creationId xmlns:p14="http://schemas.microsoft.com/office/powerpoint/2010/main" val="323639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32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64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37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16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096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806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79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8877BA-92E1-4674-A8C0-0AF644C46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733" y="676133"/>
            <a:ext cx="2253122" cy="2255049"/>
          </a:xfrm>
          <a:prstGeom prst="rect">
            <a:avLst/>
          </a:prstGeom>
        </p:spPr>
      </p:pic>
      <p:pic>
        <p:nvPicPr>
          <p:cNvPr id="4" name="图片 3">
            <a:extLst>
              <a:ext uri="{FF2B5EF4-FFF2-40B4-BE49-F238E27FC236}">
                <a16:creationId xmlns:a16="http://schemas.microsoft.com/office/drawing/2014/main" id="{41B75E75-251C-4B64-8AB7-4E2F1EC92A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5" name="图片 4">
            <a:extLst>
              <a:ext uri="{FF2B5EF4-FFF2-40B4-BE49-F238E27FC236}">
                <a16:creationId xmlns:a16="http://schemas.microsoft.com/office/drawing/2014/main" id="{1D371A40-9F19-48FF-9D8F-CE2CF81EB9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6" name="图片 5">
            <a:extLst>
              <a:ext uri="{FF2B5EF4-FFF2-40B4-BE49-F238E27FC236}">
                <a16:creationId xmlns:a16="http://schemas.microsoft.com/office/drawing/2014/main" id="{A7E2E8CD-18CA-448B-857B-C08168EF78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CFDF59D9-A61E-4F4F-A6A8-6E7E50DF45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05B4E5BD-DD75-48D3-BD49-DFD0688AC9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FCC1EC90-6EA7-46F9-B84F-80B91BF3831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5477326" y="-450369"/>
            <a:ext cx="900451" cy="1761561"/>
          </a:xfrm>
          <a:prstGeom prst="rect">
            <a:avLst/>
          </a:prstGeom>
        </p:spPr>
      </p:pic>
      <p:sp>
        <p:nvSpPr>
          <p:cNvPr id="10" name="矩形: 圆角 9">
            <a:extLst>
              <a:ext uri="{FF2B5EF4-FFF2-40B4-BE49-F238E27FC236}">
                <a16:creationId xmlns:a16="http://schemas.microsoft.com/office/drawing/2014/main" id="{7D21EB70-8360-49A6-9DA3-AA9CA5FE82FB}"/>
              </a:ext>
            </a:extLst>
          </p:cNvPr>
          <p:cNvSpPr/>
          <p:nvPr userDrawn="1"/>
        </p:nvSpPr>
        <p:spPr>
          <a:xfrm flipV="1">
            <a:off x="3931930" y="5261423"/>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84B3C1F6-222C-4AC2-92AD-C4349CB7F453}"/>
              </a:ext>
            </a:extLst>
          </p:cNvPr>
          <p:cNvSpPr/>
          <p:nvPr userDrawn="1"/>
        </p:nvSpPr>
        <p:spPr>
          <a:xfrm>
            <a:off x="4836523" y="565829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D9A242A-4A00-413A-A619-ADE3B8C9D352}"/>
              </a:ext>
            </a:extLst>
          </p:cNvPr>
          <p:cNvSpPr/>
          <p:nvPr userDrawn="1"/>
        </p:nvSpPr>
        <p:spPr>
          <a:xfrm>
            <a:off x="6516333" y="5179817"/>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3C43A99-B186-49A1-B5B3-0407F2441706}"/>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30B43EC-3476-42D6-A8E7-AA39EE34899E}"/>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AFA2F28-71E3-4EFF-BAFA-76F0C524F185}"/>
              </a:ext>
            </a:extLst>
          </p:cNvPr>
          <p:cNvSpPr/>
          <p:nvPr userDrawn="1"/>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AEC96B4-138C-4456-B9DB-833C58C322C8}"/>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4BBED68-647C-4CAF-A0A6-CC9A42FDFFF0}"/>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5576206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190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5" y="273057"/>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891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18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10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6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D6BE7F-047D-466A-86E9-743C3BC74D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15" y="-348557"/>
            <a:ext cx="1556604" cy="1557935"/>
          </a:xfrm>
          <a:prstGeom prst="rect">
            <a:avLst/>
          </a:prstGeom>
        </p:spPr>
      </p:pic>
      <p:pic>
        <p:nvPicPr>
          <p:cNvPr id="4" name="图片 3">
            <a:extLst>
              <a:ext uri="{FF2B5EF4-FFF2-40B4-BE49-F238E27FC236}">
                <a16:creationId xmlns:a16="http://schemas.microsoft.com/office/drawing/2014/main" id="{52688D95-ECDE-444B-ADF8-DFFD1913E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28" y="4424043"/>
            <a:ext cx="1509223" cy="2452487"/>
          </a:xfrm>
          <a:prstGeom prst="rect">
            <a:avLst/>
          </a:prstGeom>
        </p:spPr>
      </p:pic>
      <p:pic>
        <p:nvPicPr>
          <p:cNvPr id="5" name="图片 4">
            <a:extLst>
              <a:ext uri="{FF2B5EF4-FFF2-40B4-BE49-F238E27FC236}">
                <a16:creationId xmlns:a16="http://schemas.microsoft.com/office/drawing/2014/main" id="{96C6B3EA-40BD-4D61-9A1A-968812A1B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6036" y="0"/>
            <a:ext cx="1556605" cy="1966678"/>
          </a:xfrm>
          <a:prstGeom prst="rect">
            <a:avLst/>
          </a:prstGeom>
        </p:spPr>
      </p:pic>
      <p:pic>
        <p:nvPicPr>
          <p:cNvPr id="6" name="图片 5">
            <a:extLst>
              <a:ext uri="{FF2B5EF4-FFF2-40B4-BE49-F238E27FC236}">
                <a16:creationId xmlns:a16="http://schemas.microsoft.com/office/drawing/2014/main" id="{7827EDF3-CA98-403F-B4CF-0E8872A012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1B6367FE-A78D-41A9-A253-BFD2B63019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212" y="215143"/>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82190A36-4BDB-4C64-9D86-50E46DB1DC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B99F8662-9331-4A96-AF4A-6AEFE27050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4558477" y="-430556"/>
            <a:ext cx="900451" cy="1761561"/>
          </a:xfrm>
          <a:prstGeom prst="rect">
            <a:avLst/>
          </a:prstGeom>
        </p:spPr>
      </p:pic>
      <p:sp>
        <p:nvSpPr>
          <p:cNvPr id="10" name="矩形: 圆角 9">
            <a:extLst>
              <a:ext uri="{FF2B5EF4-FFF2-40B4-BE49-F238E27FC236}">
                <a16:creationId xmlns:a16="http://schemas.microsoft.com/office/drawing/2014/main" id="{26F1FD33-3E1B-493C-8B07-98C86545CC6A}"/>
              </a:ext>
            </a:extLst>
          </p:cNvPr>
          <p:cNvSpPr/>
          <p:nvPr userDrawn="1"/>
        </p:nvSpPr>
        <p:spPr>
          <a:xfrm flipV="1">
            <a:off x="2159914" y="6052672"/>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98AC44AF-2CA6-4388-95E2-6D63D493B18C}"/>
              </a:ext>
            </a:extLst>
          </p:cNvPr>
          <p:cNvSpPr/>
          <p:nvPr userDrawn="1"/>
        </p:nvSpPr>
        <p:spPr>
          <a:xfrm>
            <a:off x="5966765" y="609546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4E02545-AB75-49F2-B11A-D29C29779F87}"/>
              </a:ext>
            </a:extLst>
          </p:cNvPr>
          <p:cNvSpPr/>
          <p:nvPr userDrawn="1"/>
        </p:nvSpPr>
        <p:spPr>
          <a:xfrm>
            <a:off x="4744317" y="5971066"/>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54E0882-87E9-4F87-AFD2-7381FF227E32}"/>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FC42E85-2E1C-4FC2-88BE-C1B101D59B40}"/>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FF8B0D4-CD01-4DAE-89E5-3F2E1A70F66A}"/>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75F9D08-9557-45F8-98DF-60919E4C2794}"/>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8914027"/>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48549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963533" y="1530300"/>
            <a:ext cx="10290000" cy="45616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600"/>
              <a:buChar char="●"/>
              <a:defRPr/>
            </a:lvl4pPr>
            <a:lvl5pPr lvl="4">
              <a:spcBef>
                <a:spcPts val="0"/>
              </a:spcBef>
              <a:spcAft>
                <a:spcPts val="0"/>
              </a:spcAft>
              <a:buSzPts val="1600"/>
              <a:buChar char="○"/>
              <a:defRPr/>
            </a:lvl5pPr>
            <a:lvl6pPr lvl="5">
              <a:spcBef>
                <a:spcPts val="0"/>
              </a:spcBef>
              <a:spcAft>
                <a:spcPts val="0"/>
              </a:spcAft>
              <a:buSzPts val="1600"/>
              <a:buChar char="■"/>
              <a:defRPr/>
            </a:lvl6pPr>
            <a:lvl7pPr lvl="6">
              <a:spcBef>
                <a:spcPts val="0"/>
              </a:spcBef>
              <a:spcAft>
                <a:spcPts val="0"/>
              </a:spcAft>
              <a:buSzPts val="1600"/>
              <a:buChar char="●"/>
              <a:defRPr/>
            </a:lvl7pPr>
            <a:lvl8pPr lvl="7">
              <a:spcBef>
                <a:spcPts val="0"/>
              </a:spcBef>
              <a:spcAft>
                <a:spcPts val="0"/>
              </a:spcAft>
              <a:buSzPts val="1600"/>
              <a:buChar char="○"/>
              <a:defRPr/>
            </a:lvl8pPr>
            <a:lvl9pPr lvl="8">
              <a:spcBef>
                <a:spcPts val="0"/>
              </a:spcBef>
              <a:spcAft>
                <a:spcPts val="0"/>
              </a:spcAft>
              <a:buSzPts val="1600"/>
              <a:buChar char="■"/>
              <a:defRPr/>
            </a:lvl9pPr>
          </a:lstStyle>
          <a:p>
            <a:endParaRPr/>
          </a:p>
        </p:txBody>
      </p:sp>
      <p:sp>
        <p:nvSpPr>
          <p:cNvPr id="18" name="Google Shape;18;p4"/>
          <p:cNvSpPr/>
          <p:nvPr/>
        </p:nvSpPr>
        <p:spPr>
          <a:xfrm>
            <a:off x="-462133" y="2559833"/>
            <a:ext cx="1910800" cy="4032000"/>
          </a:xfrm>
          <a:custGeom>
            <a:avLst/>
            <a:gdLst/>
            <a:ahLst/>
            <a:cxnLst/>
            <a:rect l="l" t="t" r="r" b="b"/>
            <a:pathLst>
              <a:path w="57324" h="120960" extrusionOk="0">
                <a:moveTo>
                  <a:pt x="12023" y="0"/>
                </a:moveTo>
                <a:cubicBezTo>
                  <a:pt x="19047" y="0"/>
                  <a:pt x="27856" y="631"/>
                  <a:pt x="32169" y="6174"/>
                </a:cubicBezTo>
                <a:cubicBezTo>
                  <a:pt x="35842" y="10895"/>
                  <a:pt x="36219" y="22153"/>
                  <a:pt x="30544" y="24046"/>
                </a:cubicBezTo>
                <a:cubicBezTo>
                  <a:pt x="27254" y="25143"/>
                  <a:pt x="24971" y="15756"/>
                  <a:pt x="27945" y="13972"/>
                </a:cubicBezTo>
                <a:cubicBezTo>
                  <a:pt x="31763" y="11681"/>
                  <a:pt x="39054" y="14028"/>
                  <a:pt x="40618" y="18197"/>
                </a:cubicBezTo>
                <a:cubicBezTo>
                  <a:pt x="44716" y="29120"/>
                  <a:pt x="31924" y="40684"/>
                  <a:pt x="32819" y="52316"/>
                </a:cubicBezTo>
                <a:cubicBezTo>
                  <a:pt x="33460" y="60643"/>
                  <a:pt x="45111" y="63633"/>
                  <a:pt x="51016" y="69538"/>
                </a:cubicBezTo>
                <a:cubicBezTo>
                  <a:pt x="57363" y="75885"/>
                  <a:pt x="59368" y="88389"/>
                  <a:pt x="54915" y="96183"/>
                </a:cubicBezTo>
                <a:cubicBezTo>
                  <a:pt x="48317" y="107729"/>
                  <a:pt x="20773" y="97254"/>
                  <a:pt x="17547" y="110155"/>
                </a:cubicBezTo>
                <a:cubicBezTo>
                  <a:pt x="16475" y="114442"/>
                  <a:pt x="20944" y="120478"/>
                  <a:pt x="25345" y="120878"/>
                </a:cubicBezTo>
                <a:cubicBezTo>
                  <a:pt x="28969" y="121208"/>
                  <a:pt x="32359" y="115708"/>
                  <a:pt x="31844" y="112105"/>
                </a:cubicBezTo>
                <a:cubicBezTo>
                  <a:pt x="30274" y="101116"/>
                  <a:pt x="10531" y="98847"/>
                  <a:pt x="0" y="102357"/>
                </a:cubicBezTo>
              </a:path>
            </a:pathLst>
          </a:custGeom>
          <a:noFill/>
          <a:ln w="19050" cap="flat" cmpd="sng">
            <a:solidFill>
              <a:schemeClr val="accent1"/>
            </a:solidFill>
            <a:prstDash val="dot"/>
            <a:round/>
            <a:headEnd type="none" w="med" len="med"/>
            <a:tailEnd type="none" w="med" len="med"/>
          </a:ln>
        </p:spPr>
      </p:sp>
      <p:sp>
        <p:nvSpPr>
          <p:cNvPr id="19" name="Google Shape;19;p4"/>
          <p:cNvSpPr/>
          <p:nvPr/>
        </p:nvSpPr>
        <p:spPr>
          <a:xfrm>
            <a:off x="8712067" y="-126366"/>
            <a:ext cx="3715200" cy="3368567"/>
          </a:xfrm>
          <a:custGeom>
            <a:avLst/>
            <a:gdLst/>
            <a:ahLst/>
            <a:cxnLst/>
            <a:rect l="l" t="t" r="r" b="b"/>
            <a:pathLst>
              <a:path w="111456" h="101057" extrusionOk="0">
                <a:moveTo>
                  <a:pt x="111456" y="101057"/>
                </a:moveTo>
                <a:cubicBezTo>
                  <a:pt x="107963" y="97564"/>
                  <a:pt x="102886" y="95782"/>
                  <a:pt x="99758" y="91959"/>
                </a:cubicBezTo>
                <a:cubicBezTo>
                  <a:pt x="92204" y="82726"/>
                  <a:pt x="87085" y="70419"/>
                  <a:pt x="87085" y="58490"/>
                </a:cubicBezTo>
                <a:cubicBezTo>
                  <a:pt x="87085" y="55600"/>
                  <a:pt x="86556" y="51529"/>
                  <a:pt x="89034" y="50041"/>
                </a:cubicBezTo>
                <a:cubicBezTo>
                  <a:pt x="93566" y="47320"/>
                  <a:pt x="102445" y="56686"/>
                  <a:pt x="100083" y="61414"/>
                </a:cubicBezTo>
                <a:cubicBezTo>
                  <a:pt x="97662" y="66260"/>
                  <a:pt x="86791" y="62900"/>
                  <a:pt x="84160" y="58165"/>
                </a:cubicBezTo>
                <a:cubicBezTo>
                  <a:pt x="77566" y="46300"/>
                  <a:pt x="96024" y="27763"/>
                  <a:pt x="87085" y="17547"/>
                </a:cubicBezTo>
                <a:cubicBezTo>
                  <a:pt x="76523" y="5476"/>
                  <a:pt x="54986" y="14692"/>
                  <a:pt x="38993" y="15922"/>
                </a:cubicBezTo>
                <a:cubicBezTo>
                  <a:pt x="24995" y="16999"/>
                  <a:pt x="9927" y="9927"/>
                  <a:pt x="0" y="0"/>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245004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2377600" y="2526644"/>
            <a:ext cx="9814405" cy="1175833"/>
          </a:xfrm>
          <a:prstGeom prst="rect">
            <a:avLst/>
          </a:prstGeom>
          <a:noFill/>
          <a:ln>
            <a:noFill/>
          </a:ln>
        </p:spPr>
      </p:pic>
      <p:pic>
        <p:nvPicPr>
          <p:cNvPr id="22" name="Google Shape;22;p5"/>
          <p:cNvPicPr preferRelativeResize="0"/>
          <p:nvPr/>
        </p:nvPicPr>
        <p:blipFill>
          <a:blip r:embed="rId3">
            <a:alphaModFix/>
          </a:blip>
          <a:stretch>
            <a:fillRect/>
          </a:stretch>
        </p:blipFill>
        <p:spPr>
          <a:xfrm>
            <a:off x="2104334" y="4794330"/>
            <a:ext cx="10087663" cy="1175833"/>
          </a:xfrm>
          <a:prstGeom prst="rect">
            <a:avLst/>
          </a:prstGeom>
          <a:noFill/>
          <a:ln>
            <a:noFill/>
          </a:ln>
        </p:spPr>
      </p:pic>
      <p:sp>
        <p:nvSpPr>
          <p:cNvPr id="23" name="Google Shape;23;p5"/>
          <p:cNvSpPr txBox="1">
            <a:spLocks noGrp="1"/>
          </p:cNvSpPr>
          <p:nvPr>
            <p:ph type="title"/>
          </p:nvPr>
        </p:nvSpPr>
        <p:spPr>
          <a:xfrm>
            <a:off x="1426467" y="593367"/>
            <a:ext cx="9814400" cy="1083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4" name="Google Shape;24;p5"/>
          <p:cNvSpPr txBox="1">
            <a:spLocks noGrp="1"/>
          </p:cNvSpPr>
          <p:nvPr>
            <p:ph type="subTitle" idx="1"/>
          </p:nvPr>
        </p:nvSpPr>
        <p:spPr>
          <a:xfrm>
            <a:off x="3487033" y="1931967"/>
            <a:ext cx="3638800" cy="628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5" name="Google Shape;25;p5"/>
          <p:cNvSpPr txBox="1">
            <a:spLocks noGrp="1"/>
          </p:cNvSpPr>
          <p:nvPr>
            <p:ph type="subTitle" idx="2"/>
          </p:nvPr>
        </p:nvSpPr>
        <p:spPr>
          <a:xfrm>
            <a:off x="3487033" y="2579663"/>
            <a:ext cx="7754000" cy="1033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 name="Google Shape;26;p5"/>
          <p:cNvSpPr txBox="1">
            <a:spLocks noGrp="1"/>
          </p:cNvSpPr>
          <p:nvPr>
            <p:ph type="subTitle" idx="3"/>
          </p:nvPr>
        </p:nvSpPr>
        <p:spPr>
          <a:xfrm>
            <a:off x="3487033" y="4036567"/>
            <a:ext cx="3638800" cy="6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7" name="Google Shape;27;p5"/>
          <p:cNvSpPr txBox="1">
            <a:spLocks noGrp="1"/>
          </p:cNvSpPr>
          <p:nvPr>
            <p:ph type="subTitle" idx="4"/>
          </p:nvPr>
        </p:nvSpPr>
        <p:spPr>
          <a:xfrm>
            <a:off x="3487033" y="4884097"/>
            <a:ext cx="7754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429134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15319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838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2256467"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59" name="Google Shape;59;p13"/>
          <p:cNvSpPr txBox="1">
            <a:spLocks noGrp="1"/>
          </p:cNvSpPr>
          <p:nvPr>
            <p:ph type="title" idx="2" hasCustomPrompt="1"/>
          </p:nvPr>
        </p:nvSpPr>
        <p:spPr>
          <a:xfrm>
            <a:off x="5870188"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0" name="Google Shape;60;p13"/>
          <p:cNvSpPr txBox="1">
            <a:spLocks noGrp="1"/>
          </p:cNvSpPr>
          <p:nvPr>
            <p:ph type="title" idx="3" hasCustomPrompt="1"/>
          </p:nvPr>
        </p:nvSpPr>
        <p:spPr>
          <a:xfrm>
            <a:off x="2256467"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1" name="Google Shape;61;p13"/>
          <p:cNvSpPr txBox="1">
            <a:spLocks noGrp="1"/>
          </p:cNvSpPr>
          <p:nvPr>
            <p:ph type="title" idx="4" hasCustomPrompt="1"/>
          </p:nvPr>
        </p:nvSpPr>
        <p:spPr>
          <a:xfrm>
            <a:off x="5870188"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pic>
        <p:nvPicPr>
          <p:cNvPr id="62" name="Google Shape;62;p13"/>
          <p:cNvPicPr preferRelativeResize="0"/>
          <p:nvPr/>
        </p:nvPicPr>
        <p:blipFill rotWithShape="1">
          <a:blip r:embed="rId3">
            <a:alphaModFix/>
          </a:blip>
          <a:srcRect l="33" r="33693"/>
          <a:stretch/>
        </p:blipFill>
        <p:spPr>
          <a:xfrm>
            <a:off x="8651633" y="2470901"/>
            <a:ext cx="3746736" cy="4518999"/>
          </a:xfrm>
          <a:prstGeom prst="rect">
            <a:avLst/>
          </a:prstGeom>
          <a:noFill/>
          <a:ln>
            <a:noFill/>
          </a:ln>
        </p:spPr>
      </p:pic>
      <p:sp>
        <p:nvSpPr>
          <p:cNvPr id="63" name="Google Shape;63;p13"/>
          <p:cNvSpPr/>
          <p:nvPr/>
        </p:nvSpPr>
        <p:spPr>
          <a:xfrm>
            <a:off x="7824795" y="1753702"/>
            <a:ext cx="4713567" cy="5280633"/>
          </a:xfrm>
          <a:custGeom>
            <a:avLst/>
            <a:gdLst/>
            <a:ahLst/>
            <a:cxnLst/>
            <a:rect l="l" t="t" r="r" b="b"/>
            <a:pathLst>
              <a:path w="141407" h="158419" extrusionOk="0">
                <a:moveTo>
                  <a:pt x="31736" y="158419"/>
                </a:moveTo>
                <a:cubicBezTo>
                  <a:pt x="34442" y="139445"/>
                  <a:pt x="32904" y="119185"/>
                  <a:pt x="26351" y="101174"/>
                </a:cubicBezTo>
                <a:cubicBezTo>
                  <a:pt x="23101" y="92240"/>
                  <a:pt x="8433" y="81768"/>
                  <a:pt x="1130" y="87855"/>
                </a:cubicBezTo>
                <a:cubicBezTo>
                  <a:pt x="-545" y="89251"/>
                  <a:pt x="-254" y="93397"/>
                  <a:pt x="1696" y="94373"/>
                </a:cubicBezTo>
                <a:cubicBezTo>
                  <a:pt x="4275" y="95663"/>
                  <a:pt x="8439" y="92654"/>
                  <a:pt x="9065" y="89839"/>
                </a:cubicBezTo>
                <a:cubicBezTo>
                  <a:pt x="10657" y="82679"/>
                  <a:pt x="8618" y="74578"/>
                  <a:pt x="11898" y="68018"/>
                </a:cubicBezTo>
                <a:cubicBezTo>
                  <a:pt x="15035" y="61744"/>
                  <a:pt x="23154" y="59088"/>
                  <a:pt x="26635" y="52998"/>
                </a:cubicBezTo>
                <a:cubicBezTo>
                  <a:pt x="29653" y="47718"/>
                  <a:pt x="33106" y="38677"/>
                  <a:pt x="39104" y="39679"/>
                </a:cubicBezTo>
                <a:cubicBezTo>
                  <a:pt x="41649" y="40104"/>
                  <a:pt x="43832" y="44749"/>
                  <a:pt x="42221" y="46764"/>
                </a:cubicBezTo>
                <a:cubicBezTo>
                  <a:pt x="41211" y="48027"/>
                  <a:pt x="38972" y="47723"/>
                  <a:pt x="37403" y="47331"/>
                </a:cubicBezTo>
                <a:cubicBezTo>
                  <a:pt x="33751" y="46418"/>
                  <a:pt x="33329" y="40266"/>
                  <a:pt x="34003" y="36562"/>
                </a:cubicBezTo>
                <a:cubicBezTo>
                  <a:pt x="35765" y="26875"/>
                  <a:pt x="48913" y="23698"/>
                  <a:pt x="56390" y="17291"/>
                </a:cubicBezTo>
                <a:cubicBezTo>
                  <a:pt x="61836" y="12624"/>
                  <a:pt x="64204" y="4672"/>
                  <a:pt x="70276" y="855"/>
                </a:cubicBezTo>
                <a:cubicBezTo>
                  <a:pt x="74572" y="-1845"/>
                  <a:pt x="81894" y="2550"/>
                  <a:pt x="84162" y="7089"/>
                </a:cubicBezTo>
                <a:cubicBezTo>
                  <a:pt x="85985" y="10737"/>
                  <a:pt x="85173" y="15343"/>
                  <a:pt x="86996" y="18992"/>
                </a:cubicBezTo>
                <a:cubicBezTo>
                  <a:pt x="89034" y="23070"/>
                  <a:pt x="93808" y="27208"/>
                  <a:pt x="98332" y="26643"/>
                </a:cubicBezTo>
                <a:cubicBezTo>
                  <a:pt x="103253" y="26029"/>
                  <a:pt x="109120" y="21937"/>
                  <a:pt x="109667" y="17008"/>
                </a:cubicBezTo>
                <a:cubicBezTo>
                  <a:pt x="110134" y="12800"/>
                  <a:pt x="104727" y="4095"/>
                  <a:pt x="101733" y="7089"/>
                </a:cubicBezTo>
                <a:cubicBezTo>
                  <a:pt x="96933" y="11889"/>
                  <a:pt x="105754" y="25125"/>
                  <a:pt x="112501" y="24376"/>
                </a:cubicBezTo>
                <a:cubicBezTo>
                  <a:pt x="121518" y="23376"/>
                  <a:pt x="125641" y="11432"/>
                  <a:pt x="133755" y="7373"/>
                </a:cubicBezTo>
                <a:cubicBezTo>
                  <a:pt x="136042" y="6229"/>
                  <a:pt x="138849" y="7940"/>
                  <a:pt x="141407" y="7940"/>
                </a:cubicBezTo>
              </a:path>
            </a:pathLst>
          </a:custGeom>
          <a:noFill/>
          <a:ln w="19050" cap="flat" cmpd="sng">
            <a:solidFill>
              <a:schemeClr val="accent1"/>
            </a:solidFill>
            <a:prstDash val="dot"/>
            <a:round/>
            <a:headEnd type="none" w="med" len="med"/>
            <a:tailEnd type="none" w="med" len="med"/>
          </a:ln>
        </p:spPr>
      </p:sp>
      <p:sp>
        <p:nvSpPr>
          <p:cNvPr id="64" name="Google Shape;64;p13"/>
          <p:cNvSpPr txBox="1">
            <a:spLocks noGrp="1"/>
          </p:cNvSpPr>
          <p:nvPr>
            <p:ph type="subTitle" idx="1"/>
          </p:nvPr>
        </p:nvSpPr>
        <p:spPr>
          <a:xfrm>
            <a:off x="1363067" y="3001933"/>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5"/>
          </p:nvPr>
        </p:nvSpPr>
        <p:spPr>
          <a:xfrm>
            <a:off x="1363067" y="5176067"/>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title" idx="6"/>
          </p:nvPr>
        </p:nvSpPr>
        <p:spPr>
          <a:xfrm>
            <a:off x="950967" y="593367"/>
            <a:ext cx="858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ubTitle" idx="7"/>
          </p:nvPr>
        </p:nvSpPr>
        <p:spPr>
          <a:xfrm>
            <a:off x="1363067"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8" name="Google Shape;68;p13"/>
          <p:cNvSpPr txBox="1">
            <a:spLocks noGrp="1"/>
          </p:cNvSpPr>
          <p:nvPr>
            <p:ph type="subTitle" idx="8"/>
          </p:nvPr>
        </p:nvSpPr>
        <p:spPr>
          <a:xfrm>
            <a:off x="1363067"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9" name="Google Shape;69;p13"/>
          <p:cNvSpPr txBox="1">
            <a:spLocks noGrp="1"/>
          </p:cNvSpPr>
          <p:nvPr>
            <p:ph type="subTitle" idx="9"/>
          </p:nvPr>
        </p:nvSpPr>
        <p:spPr>
          <a:xfrm>
            <a:off x="4974388" y="3001933"/>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 name="Google Shape;70;p13"/>
          <p:cNvSpPr txBox="1">
            <a:spLocks noGrp="1"/>
          </p:cNvSpPr>
          <p:nvPr>
            <p:ph type="subTitle" idx="13"/>
          </p:nvPr>
        </p:nvSpPr>
        <p:spPr>
          <a:xfrm>
            <a:off x="4974388" y="5176067"/>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3"/>
          <p:cNvSpPr txBox="1">
            <a:spLocks noGrp="1"/>
          </p:cNvSpPr>
          <p:nvPr>
            <p:ph type="subTitle" idx="14"/>
          </p:nvPr>
        </p:nvSpPr>
        <p:spPr>
          <a:xfrm>
            <a:off x="4976788"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72" name="Google Shape;72;p13"/>
          <p:cNvSpPr txBox="1">
            <a:spLocks noGrp="1"/>
          </p:cNvSpPr>
          <p:nvPr>
            <p:ph type="subTitle" idx="15"/>
          </p:nvPr>
        </p:nvSpPr>
        <p:spPr>
          <a:xfrm>
            <a:off x="4976788"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Tree>
    <p:extLst>
      <p:ext uri="{BB962C8B-B14F-4D97-AF65-F5344CB8AC3E}">
        <p14:creationId xmlns:p14="http://schemas.microsoft.com/office/powerpoint/2010/main" val="4226423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1.jp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4.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414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874374940"/>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AFD5513-EDEE-4A85-B0AA-7D3AFC7C8C0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4AAC1197-4FD0-4EFE-B069-4E3DFC949458}" type="datetimeFigureOut">
              <a:rPr lang="en-US" smtClean="0">
                <a:solidFill>
                  <a:prstClr val="black">
                    <a:tint val="75000"/>
                  </a:prstClr>
                </a:solidFill>
              </a:rPr>
              <a:pPr defTabSz="1219170"/>
              <a:t>1/6/2023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920545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0B71E3C1-9D71-429E-905A-DD7C82511D46}"/>
              </a:ext>
            </a:extLst>
          </p:cNvPr>
          <p:cNvGrpSpPr/>
          <p:nvPr/>
        </p:nvGrpSpPr>
        <p:grpSpPr>
          <a:xfrm>
            <a:off x="636856" y="233748"/>
            <a:ext cx="10983644" cy="1077218"/>
            <a:chOff x="2278331" y="912273"/>
            <a:chExt cx="10983644" cy="1077218"/>
          </a:xfrm>
        </p:grpSpPr>
        <p:grpSp>
          <p:nvGrpSpPr>
            <p:cNvPr id="37" name="Group 36">
              <a:extLst>
                <a:ext uri="{FF2B5EF4-FFF2-40B4-BE49-F238E27FC236}">
                  <a16:creationId xmlns:a16="http://schemas.microsoft.com/office/drawing/2014/main" id="{9EE8E8C8-DFB1-470C-A218-29AEDA409610}"/>
                </a:ext>
              </a:extLst>
            </p:cNvPr>
            <p:cNvGrpSpPr/>
            <p:nvPr/>
          </p:nvGrpSpPr>
          <p:grpSpPr>
            <a:xfrm>
              <a:off x="2278331" y="1109130"/>
              <a:ext cx="603342" cy="646331"/>
              <a:chOff x="2278331" y="1109130"/>
              <a:chExt cx="603342" cy="646331"/>
            </a:xfrm>
          </p:grpSpPr>
          <p:sp>
            <p:nvSpPr>
              <p:cNvPr id="39" name="Oval 38">
                <a:extLst>
                  <a:ext uri="{FF2B5EF4-FFF2-40B4-BE49-F238E27FC236}">
                    <a16:creationId xmlns:a16="http://schemas.microsoft.com/office/drawing/2014/main" id="{79FFAC6F-747C-4BA5-9428-D285A709FDB3}"/>
                  </a:ext>
                </a:extLst>
              </p:cNvPr>
              <p:cNvSpPr/>
              <p:nvPr/>
            </p:nvSpPr>
            <p:spPr>
              <a:xfrm>
                <a:off x="2278331" y="11612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013C8630-5F99-4752-8E7B-EFCE9F5D2F8E}"/>
                  </a:ext>
                </a:extLst>
              </p:cNvPr>
              <p:cNvSpPr txBox="1"/>
              <p:nvPr/>
            </p:nvSpPr>
            <p:spPr>
              <a:xfrm>
                <a:off x="2357890" y="11091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8" name="TextBox 37">
              <a:extLst>
                <a:ext uri="{FF2B5EF4-FFF2-40B4-BE49-F238E27FC236}">
                  <a16:creationId xmlns:a16="http://schemas.microsoft.com/office/drawing/2014/main" id="{77AF6184-BB9E-43BB-BAA7-BA742760E6C9}"/>
                </a:ext>
              </a:extLst>
            </p:cNvPr>
            <p:cNvSpPr txBox="1"/>
            <p:nvPr/>
          </p:nvSpPr>
          <p:spPr>
            <a:xfrm>
              <a:off x="2841625" y="912273"/>
              <a:ext cx="104203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Hãy đọc năm sinh của các thành viên trong gia đình ở bức tranh sau:</a:t>
              </a:r>
            </a:p>
          </p:txBody>
        </p:sp>
      </p:grpSp>
      <p:pic>
        <p:nvPicPr>
          <p:cNvPr id="5" name="Picture 4">
            <a:extLst>
              <a:ext uri="{FF2B5EF4-FFF2-40B4-BE49-F238E27FC236}">
                <a16:creationId xmlns:a16="http://schemas.microsoft.com/office/drawing/2014/main" id="{AF18A2B4-30D9-4AC7-A454-E0CDF56F6D54}"/>
              </a:ext>
            </a:extLst>
          </p:cNvPr>
          <p:cNvPicPr>
            <a:picLocks noChangeAspect="1"/>
          </p:cNvPicPr>
          <p:nvPr/>
        </p:nvPicPr>
        <p:blipFill>
          <a:blip r:embed="rId2"/>
          <a:stretch>
            <a:fillRect/>
          </a:stretch>
        </p:blipFill>
        <p:spPr>
          <a:xfrm>
            <a:off x="4543425" y="1323975"/>
            <a:ext cx="6629400" cy="5181600"/>
          </a:xfrm>
          <a:prstGeom prst="rect">
            <a:avLst/>
          </a:prstGeom>
        </p:spPr>
      </p:pic>
      <p:sp>
        <p:nvSpPr>
          <p:cNvPr id="6" name="Rectangle: Rounded Corners 5">
            <a:extLst>
              <a:ext uri="{FF2B5EF4-FFF2-40B4-BE49-F238E27FC236}">
                <a16:creationId xmlns:a16="http://schemas.microsoft.com/office/drawing/2014/main" id="{72DC608C-5753-419B-A22A-7CD51D88D382}"/>
              </a:ext>
            </a:extLst>
          </p:cNvPr>
          <p:cNvSpPr/>
          <p:nvPr/>
        </p:nvSpPr>
        <p:spPr>
          <a:xfrm>
            <a:off x="209550" y="1409700"/>
            <a:ext cx="4933950" cy="666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Cambria" panose="02040503050406030204" pitchFamily="18" charset="0"/>
                <a:ea typeface="Cambria" panose="02040503050406030204" pitchFamily="18" charset="0"/>
              </a:rPr>
              <a:t>Ông nội sinh năm một nghìn chín trăm năm mươi lăm.</a:t>
            </a:r>
            <a:endParaRPr lang="en-US" sz="2000" b="1" dirty="0">
              <a:solidFill>
                <a:srgbClr val="FF0000"/>
              </a:solidFill>
              <a:latin typeface="Cambria" panose="02040503050406030204" pitchFamily="18" charset="0"/>
              <a:ea typeface="Cambria" panose="02040503050406030204" pitchFamily="18" charset="0"/>
            </a:endParaRPr>
          </a:p>
        </p:txBody>
      </p:sp>
      <p:sp>
        <p:nvSpPr>
          <p:cNvPr id="7" name="Arrow: Down 6">
            <a:extLst>
              <a:ext uri="{FF2B5EF4-FFF2-40B4-BE49-F238E27FC236}">
                <a16:creationId xmlns:a16="http://schemas.microsoft.com/office/drawing/2014/main" id="{F1CFC3F4-345B-4BA4-BA3D-FA9C572F3FD3}"/>
              </a:ext>
            </a:extLst>
          </p:cNvPr>
          <p:cNvSpPr/>
          <p:nvPr/>
        </p:nvSpPr>
        <p:spPr>
          <a:xfrm rot="19524463">
            <a:off x="5448300" y="3314699"/>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C5F43EC-A94B-4F40-B75E-8E8512C0FB6F}"/>
              </a:ext>
            </a:extLst>
          </p:cNvPr>
          <p:cNvSpPr/>
          <p:nvPr/>
        </p:nvSpPr>
        <p:spPr>
          <a:xfrm rot="19524463">
            <a:off x="8391526" y="3276599"/>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438AA2CF-DCE0-432A-9898-4168B9DD01E8}"/>
              </a:ext>
            </a:extLst>
          </p:cNvPr>
          <p:cNvSpPr/>
          <p:nvPr/>
        </p:nvSpPr>
        <p:spPr>
          <a:xfrm>
            <a:off x="161925" y="2162175"/>
            <a:ext cx="4667250" cy="619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Cambria" panose="02040503050406030204" pitchFamily="18" charset="0"/>
                <a:ea typeface="Cambria" panose="02040503050406030204" pitchFamily="18" charset="0"/>
              </a:rPr>
              <a:t>Bà nội sinh năm một nghìn chín trăm sáu mươi.</a:t>
            </a:r>
            <a:endParaRPr lang="en-US" sz="2000" b="1" dirty="0">
              <a:solidFill>
                <a:srgbClr val="FF0000"/>
              </a:solidFill>
              <a:latin typeface="Cambria" panose="02040503050406030204" pitchFamily="18" charset="0"/>
              <a:ea typeface="Cambria" panose="02040503050406030204" pitchFamily="18" charset="0"/>
            </a:endParaRPr>
          </a:p>
        </p:txBody>
      </p:sp>
      <p:sp>
        <p:nvSpPr>
          <p:cNvPr id="19" name="Arrow: Down 18">
            <a:extLst>
              <a:ext uri="{FF2B5EF4-FFF2-40B4-BE49-F238E27FC236}">
                <a16:creationId xmlns:a16="http://schemas.microsoft.com/office/drawing/2014/main" id="{35ACB06B-4D2A-4621-B8A5-1558548EBE95}"/>
              </a:ext>
            </a:extLst>
          </p:cNvPr>
          <p:cNvSpPr/>
          <p:nvPr/>
        </p:nvSpPr>
        <p:spPr>
          <a:xfrm rot="19524463">
            <a:off x="7458076" y="4533898"/>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49A7932-BFA0-468E-B543-300803C037BE}"/>
              </a:ext>
            </a:extLst>
          </p:cNvPr>
          <p:cNvSpPr/>
          <p:nvPr/>
        </p:nvSpPr>
        <p:spPr>
          <a:xfrm>
            <a:off x="180975" y="2924175"/>
            <a:ext cx="4657725" cy="666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Cambria" panose="02040503050406030204" pitchFamily="18" charset="0"/>
                <a:ea typeface="Cambria" panose="02040503050406030204" pitchFamily="18" charset="0"/>
              </a:rPr>
              <a:t>Bố sinh năm một nghìn chín trăm tám </a:t>
            </a:r>
            <a:r>
              <a:rPr lang="en-US" sz="2000" b="1" dirty="0" err="1">
                <a:solidFill>
                  <a:srgbClr val="FF0000"/>
                </a:solidFill>
                <a:latin typeface="Cambria" panose="02040503050406030204" pitchFamily="18" charset="0"/>
                <a:ea typeface="Cambria" panose="02040503050406030204" pitchFamily="18" charset="0"/>
              </a:rPr>
              <a:t>mươi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ba</a:t>
            </a:r>
            <a:r>
              <a:rPr lang="vi-VN" sz="2000" b="1" dirty="0">
                <a:solidFill>
                  <a:srgbClr val="FF0000"/>
                </a:solidFill>
                <a:latin typeface="Cambria" panose="02040503050406030204" pitchFamily="18" charset="0"/>
                <a:ea typeface="Cambria" panose="02040503050406030204" pitchFamily="18" charset="0"/>
              </a:rPr>
              <a:t>.</a:t>
            </a:r>
            <a:endParaRPr lang="en-US" sz="2000" b="1" dirty="0">
              <a:solidFill>
                <a:srgbClr val="FF0000"/>
              </a:solidFill>
              <a:latin typeface="Cambria" panose="02040503050406030204" pitchFamily="18" charset="0"/>
              <a:ea typeface="Cambria" panose="02040503050406030204" pitchFamily="18" charset="0"/>
            </a:endParaRPr>
          </a:p>
        </p:txBody>
      </p:sp>
      <p:sp>
        <p:nvSpPr>
          <p:cNvPr id="21" name="Arrow: Down 20">
            <a:extLst>
              <a:ext uri="{FF2B5EF4-FFF2-40B4-BE49-F238E27FC236}">
                <a16:creationId xmlns:a16="http://schemas.microsoft.com/office/drawing/2014/main" id="{32815BB3-342A-4A91-95AC-2D586D295E46}"/>
              </a:ext>
            </a:extLst>
          </p:cNvPr>
          <p:cNvSpPr/>
          <p:nvPr/>
        </p:nvSpPr>
        <p:spPr>
          <a:xfrm rot="2909724">
            <a:off x="6019802" y="4914898"/>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0DAAC19C-64FB-42F6-9D88-8716EAB42CAC}"/>
              </a:ext>
            </a:extLst>
          </p:cNvPr>
          <p:cNvSpPr/>
          <p:nvPr/>
        </p:nvSpPr>
        <p:spPr>
          <a:xfrm>
            <a:off x="228601" y="3733800"/>
            <a:ext cx="4486274" cy="7334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Cambria" panose="02040503050406030204" pitchFamily="18" charset="0"/>
                <a:ea typeface="Cambria" panose="02040503050406030204" pitchFamily="18" charset="0"/>
              </a:rPr>
              <a:t>Mẹ sinh năm một nghìn chín trăm tám mươi </a:t>
            </a:r>
            <a:r>
              <a:rPr lang="en-US" sz="2000" b="1" dirty="0" err="1">
                <a:solidFill>
                  <a:srgbClr val="FF0000"/>
                </a:solidFill>
                <a:latin typeface="Cambria" panose="02040503050406030204" pitchFamily="18" charset="0"/>
                <a:ea typeface="Cambria" panose="02040503050406030204" pitchFamily="18" charset="0"/>
              </a:rPr>
              <a:t>lăm</a:t>
            </a:r>
            <a:r>
              <a:rPr lang="vi-VN" sz="2000" b="1" dirty="0">
                <a:solidFill>
                  <a:srgbClr val="FF0000"/>
                </a:solidFill>
                <a:latin typeface="Cambria" panose="02040503050406030204" pitchFamily="18" charset="0"/>
                <a:ea typeface="Cambria" panose="02040503050406030204" pitchFamily="18" charset="0"/>
              </a:rPr>
              <a:t>.</a:t>
            </a:r>
            <a:endParaRPr lang="en-US" sz="2000" b="1" dirty="0">
              <a:solidFill>
                <a:srgbClr val="FF0000"/>
              </a:solidFill>
              <a:latin typeface="Cambria" panose="02040503050406030204" pitchFamily="18" charset="0"/>
              <a:ea typeface="Cambria" panose="02040503050406030204" pitchFamily="18" charset="0"/>
            </a:endParaRPr>
          </a:p>
        </p:txBody>
      </p:sp>
      <p:sp>
        <p:nvSpPr>
          <p:cNvPr id="23" name="Arrow: Down 22">
            <a:extLst>
              <a:ext uri="{FF2B5EF4-FFF2-40B4-BE49-F238E27FC236}">
                <a16:creationId xmlns:a16="http://schemas.microsoft.com/office/drawing/2014/main" id="{F0E17955-32DD-42BD-881C-73C5A1D226CF}"/>
              </a:ext>
            </a:extLst>
          </p:cNvPr>
          <p:cNvSpPr/>
          <p:nvPr/>
        </p:nvSpPr>
        <p:spPr>
          <a:xfrm rot="19524463">
            <a:off x="5400677" y="1695448"/>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553D7A4-D1F6-4917-B792-DB8755CCACB0}"/>
              </a:ext>
            </a:extLst>
          </p:cNvPr>
          <p:cNvSpPr/>
          <p:nvPr/>
        </p:nvSpPr>
        <p:spPr>
          <a:xfrm>
            <a:off x="114300" y="4591050"/>
            <a:ext cx="4486274" cy="723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Cambria" panose="02040503050406030204" pitchFamily="18" charset="0"/>
                <a:ea typeface="Cambria" panose="02040503050406030204" pitchFamily="18" charset="0"/>
              </a:rPr>
              <a:t>Dung sinh năm hai nghìn không trăm mười bốn.</a:t>
            </a:r>
            <a:endParaRPr lang="en-US" sz="2000" b="1" dirty="0">
              <a:solidFill>
                <a:srgbClr val="FF0000"/>
              </a:solidFill>
              <a:latin typeface="Cambria" panose="02040503050406030204" pitchFamily="18" charset="0"/>
              <a:ea typeface="Cambria" panose="02040503050406030204" pitchFamily="18" charset="0"/>
            </a:endParaRPr>
          </a:p>
        </p:txBody>
      </p:sp>
      <p:sp>
        <p:nvSpPr>
          <p:cNvPr id="25" name="Arrow: Down 24">
            <a:extLst>
              <a:ext uri="{FF2B5EF4-FFF2-40B4-BE49-F238E27FC236}">
                <a16:creationId xmlns:a16="http://schemas.microsoft.com/office/drawing/2014/main" id="{CA95A1AC-995C-4D04-BBC6-4A64C97E1102}"/>
              </a:ext>
            </a:extLst>
          </p:cNvPr>
          <p:cNvSpPr/>
          <p:nvPr/>
        </p:nvSpPr>
        <p:spPr>
          <a:xfrm rot="19524463">
            <a:off x="9144002" y="4838698"/>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897DA617-1071-4D91-A09F-9BD16D8C1F41}"/>
              </a:ext>
            </a:extLst>
          </p:cNvPr>
          <p:cNvSpPr/>
          <p:nvPr/>
        </p:nvSpPr>
        <p:spPr>
          <a:xfrm>
            <a:off x="180975" y="5410200"/>
            <a:ext cx="4486274" cy="723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Em</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Bách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sinh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năm</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hai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nghìn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không</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trăm</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hai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mươi</a:t>
            </a:r>
            <a:r>
              <a:rPr lang="en-US" sz="20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97839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2BDCE834-1CEE-440C-AB14-B5F0232B2C74}"/>
              </a:ext>
            </a:extLst>
          </p:cNvPr>
          <p:cNvSpPr/>
          <p:nvPr/>
        </p:nvSpPr>
        <p:spPr>
          <a:xfrm>
            <a:off x="255460" y="1019176"/>
            <a:ext cx="5726240" cy="1937386"/>
          </a:xfrm>
          <a:prstGeom prst="wedgeRoundRectCallout">
            <a:avLst>
              <a:gd name="adj1" fmla="val -3631"/>
              <a:gd name="adj2" fmla="val 69938"/>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kern="0">
                <a:solidFill>
                  <a:srgbClr val="002060"/>
                </a:solidFill>
                <a:latin typeface="Calibri" panose="020F0502020204030204" pitchFamily="34" charset="0"/>
                <a:cs typeface="Calibri" panose="020F0502020204030204" pitchFamily="34" charset="0"/>
                <a:sym typeface="Arial"/>
              </a:rPr>
              <a:t>Em có nhận xét gì về năm sinh của các thành viên trong gia đình Dung.</a:t>
            </a:r>
            <a:endParaRPr kumimoji="0" lang="en-US" sz="40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49" name="Speech Bubble: Rectangle with Corners Rounded 48">
            <a:extLst>
              <a:ext uri="{FF2B5EF4-FFF2-40B4-BE49-F238E27FC236}">
                <a16:creationId xmlns:a16="http://schemas.microsoft.com/office/drawing/2014/main" id="{965437B1-DF95-4CDC-BE37-B6926D22AF15}"/>
              </a:ext>
            </a:extLst>
          </p:cNvPr>
          <p:cNvSpPr/>
          <p:nvPr/>
        </p:nvSpPr>
        <p:spPr>
          <a:xfrm>
            <a:off x="6991350" y="381000"/>
            <a:ext cx="5200649" cy="1937387"/>
          </a:xfrm>
          <a:prstGeom prst="wedgeRoundRectCallout">
            <a:avLst>
              <a:gd name="adj1" fmla="val -1228"/>
              <a:gd name="adj2" fmla="val 79971"/>
              <a:gd name="adj3" fmla="val 1666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3733" kern="0">
                <a:solidFill>
                  <a:srgbClr val="002060"/>
                </a:solidFill>
                <a:latin typeface="Calibri" panose="020F0502020204030204" pitchFamily="34" charset="0"/>
                <a:cs typeface="Calibri" panose="020F0502020204030204" pitchFamily="34" charset="0"/>
                <a:sym typeface="Arial"/>
              </a:rPr>
              <a:t>Năm sinh của các thành viên trong gia đình Dung đều là số có 4 chữ số.</a:t>
            </a:r>
            <a:endParaRPr kumimoji="0" lang="en-US" sz="3733"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5" name="Picture 2">
            <a:extLst>
              <a:ext uri="{FF2B5EF4-FFF2-40B4-BE49-F238E27FC236}">
                <a16:creationId xmlns:a16="http://schemas.microsoft.com/office/drawing/2014/main" id="{EFC5E669-F9E8-96A8-9588-D036C7D0F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73037" y="2956562"/>
            <a:ext cx="2648120" cy="3663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91FC5A-E690-0358-6E61-EAFA50D83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4495" y="3135117"/>
            <a:ext cx="3236686" cy="372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97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0B71E3C1-9D71-429E-905A-DD7C82511D46}"/>
              </a:ext>
            </a:extLst>
          </p:cNvPr>
          <p:cNvGrpSpPr/>
          <p:nvPr/>
        </p:nvGrpSpPr>
        <p:grpSpPr>
          <a:xfrm>
            <a:off x="636856" y="233748"/>
            <a:ext cx="11250344" cy="2062103"/>
            <a:chOff x="2278331" y="912273"/>
            <a:chExt cx="11250344" cy="2062103"/>
          </a:xfrm>
        </p:grpSpPr>
        <p:grpSp>
          <p:nvGrpSpPr>
            <p:cNvPr id="37" name="Group 36">
              <a:extLst>
                <a:ext uri="{FF2B5EF4-FFF2-40B4-BE49-F238E27FC236}">
                  <a16:creationId xmlns:a16="http://schemas.microsoft.com/office/drawing/2014/main" id="{9EE8E8C8-DFB1-470C-A218-29AEDA409610}"/>
                </a:ext>
              </a:extLst>
            </p:cNvPr>
            <p:cNvGrpSpPr/>
            <p:nvPr/>
          </p:nvGrpSpPr>
          <p:grpSpPr>
            <a:xfrm>
              <a:off x="2278331" y="1109130"/>
              <a:ext cx="603342" cy="646331"/>
              <a:chOff x="2278331" y="1109130"/>
              <a:chExt cx="603342" cy="646331"/>
            </a:xfrm>
          </p:grpSpPr>
          <p:sp>
            <p:nvSpPr>
              <p:cNvPr id="39" name="Oval 38">
                <a:extLst>
                  <a:ext uri="{FF2B5EF4-FFF2-40B4-BE49-F238E27FC236}">
                    <a16:creationId xmlns:a16="http://schemas.microsoft.com/office/drawing/2014/main" id="{79FFAC6F-747C-4BA5-9428-D285A709FDB3}"/>
                  </a:ext>
                </a:extLst>
              </p:cNvPr>
              <p:cNvSpPr/>
              <p:nvPr/>
            </p:nvSpPr>
            <p:spPr>
              <a:xfrm>
                <a:off x="2278331" y="11612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013C8630-5F99-4752-8E7B-EFCE9F5D2F8E}"/>
                  </a:ext>
                </a:extLst>
              </p:cNvPr>
              <p:cNvSpPr txBox="1"/>
              <p:nvPr/>
            </p:nvSpPr>
            <p:spPr>
              <a:xfrm>
                <a:off x="2357890" y="11091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7</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8" name="TextBox 37">
              <a:extLst>
                <a:ext uri="{FF2B5EF4-FFF2-40B4-BE49-F238E27FC236}">
                  <a16:creationId xmlns:a16="http://schemas.microsoft.com/office/drawing/2014/main" id="{77AF6184-BB9E-43BB-BAA7-BA742760E6C9}"/>
                </a:ext>
              </a:extLst>
            </p:cNvPr>
            <p:cNvSpPr txBox="1"/>
            <p:nvPr/>
          </p:nvSpPr>
          <p:spPr>
            <a:xfrm>
              <a:off x="2841625" y="912273"/>
              <a:ext cx="1068705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Đi bộ khoảng 4 000 bước mỗi ngày giúp chúng ta có trái tim khỏe mạnh, tránh nhiều b</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ệ</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 tật. Em hãy cùng với người thân trong gia đình ước lượng xem mỗi người đi bộ được khoảng bao nhiêu bước chân một ngày.</a:t>
              </a:r>
            </a:p>
          </p:txBody>
        </p:sp>
      </p:grpSp>
      <p:pic>
        <p:nvPicPr>
          <p:cNvPr id="27" name="Picture 26">
            <a:extLst>
              <a:ext uri="{FF2B5EF4-FFF2-40B4-BE49-F238E27FC236}">
                <a16:creationId xmlns:a16="http://schemas.microsoft.com/office/drawing/2014/main" id="{7A05BED6-9F30-4BDD-AB33-3F9752F5BEEB}"/>
              </a:ext>
            </a:extLst>
          </p:cNvPr>
          <p:cNvPicPr>
            <a:picLocks noChangeAspect="1"/>
          </p:cNvPicPr>
          <p:nvPr/>
        </p:nvPicPr>
        <p:blipFill>
          <a:blip r:embed="rId2"/>
          <a:stretch>
            <a:fillRect/>
          </a:stretch>
        </p:blipFill>
        <p:spPr>
          <a:xfrm>
            <a:off x="236855" y="3771900"/>
            <a:ext cx="3366989" cy="2733939"/>
          </a:xfrm>
          <a:prstGeom prst="rect">
            <a:avLst/>
          </a:prstGeom>
        </p:spPr>
      </p:pic>
      <p:sp>
        <p:nvSpPr>
          <p:cNvPr id="28" name="Speech Bubble: Rectangle with Corners Rounded 27">
            <a:extLst>
              <a:ext uri="{FF2B5EF4-FFF2-40B4-BE49-F238E27FC236}">
                <a16:creationId xmlns:a16="http://schemas.microsoft.com/office/drawing/2014/main" id="{CB2B7F18-B2C0-4AD8-B678-AA479E1CA036}"/>
              </a:ext>
            </a:extLst>
          </p:cNvPr>
          <p:cNvSpPr/>
          <p:nvPr/>
        </p:nvSpPr>
        <p:spPr>
          <a:xfrm>
            <a:off x="3227259" y="2600324"/>
            <a:ext cx="7450265" cy="1746887"/>
          </a:xfrm>
          <a:prstGeom prst="wedgeRoundRectCallout">
            <a:avLst>
              <a:gd name="adj1" fmla="val -56860"/>
              <a:gd name="adj2" fmla="val 43881"/>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3600" b="1" kern="0" dirty="0">
                <a:solidFill>
                  <a:srgbClr val="FF0000"/>
                </a:solidFill>
                <a:latin typeface="Calibri" panose="020F0502020204030204" pitchFamily="34" charset="0"/>
                <a:cs typeface="Calibri" panose="020F0502020204030204" pitchFamily="34" charset="0"/>
                <a:sym typeface="Arial"/>
              </a:rPr>
              <a:t>T</a:t>
            </a:r>
            <a:r>
              <a:rPr lang="vi-VN" sz="3600" b="1" kern="0" dirty="0">
                <a:solidFill>
                  <a:srgbClr val="FF0000"/>
                </a:solidFill>
                <a:latin typeface="Calibri" panose="020F0502020204030204" pitchFamily="34" charset="0"/>
                <a:cs typeface="Calibri" panose="020F0502020204030204" pitchFamily="34" charset="0"/>
                <a:sym typeface="Arial"/>
              </a:rPr>
              <a:t>hảo luận và tự ước lượng số bước chân đi trong 1 ngày của mỗi thành viên trong gia đình.</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D6622797-5A3C-425A-999A-5DF009CF154F}"/>
              </a:ext>
            </a:extLst>
          </p:cNvPr>
          <p:cNvSpPr txBox="1"/>
          <p:nvPr/>
        </p:nvSpPr>
        <p:spPr>
          <a:xfrm>
            <a:off x="3724275" y="4743450"/>
            <a:ext cx="7543800" cy="1077218"/>
          </a:xfrm>
          <a:prstGeom prst="rect">
            <a:avLst/>
          </a:prstGeom>
          <a:noFill/>
        </p:spPr>
        <p:txBody>
          <a:bodyPr wrap="square" rtlCol="0">
            <a:spAutoFit/>
          </a:bodyPr>
          <a:lstStyle/>
          <a:p>
            <a:pPr algn="just"/>
            <a:r>
              <a:rPr lang="vi-VN" sz="3200" b="1" dirty="0">
                <a:solidFill>
                  <a:srgbClr val="7030A0"/>
                </a:solidFill>
                <a:latin typeface="Calibri" panose="020F0502020204030204" pitchFamily="34" charset="0"/>
                <a:cs typeface="Calibri" panose="020F0502020204030204" pitchFamily="34" charset="0"/>
              </a:rPr>
              <a:t>Ví dụ: Mẹ đi bộ khoảng 2 000 bước chân mỗi ngày.</a:t>
            </a:r>
            <a:endParaRPr lang="en-US" sz="32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351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B27D36-0B07-3D25-D987-BC3320A7CE25}"/>
              </a:ext>
            </a:extLst>
          </p:cNvPr>
          <p:cNvSpPr/>
          <p:nvPr/>
        </p:nvSpPr>
        <p:spPr>
          <a:xfrm>
            <a:off x="145142" y="381000"/>
            <a:ext cx="8541657" cy="5105400"/>
          </a:xfrm>
          <a:custGeom>
            <a:avLst/>
            <a:gdLst>
              <a:gd name="connsiteX0" fmla="*/ 0 w 8541657"/>
              <a:gd name="connsiteY0" fmla="*/ 850917 h 5105400"/>
              <a:gd name="connsiteX1" fmla="*/ 850917 w 8541657"/>
              <a:gd name="connsiteY1" fmla="*/ 0 h 5105400"/>
              <a:gd name="connsiteX2" fmla="*/ 1489300 w 8541657"/>
              <a:gd name="connsiteY2" fmla="*/ 0 h 5105400"/>
              <a:gd name="connsiteX3" fmla="*/ 1922489 w 8541657"/>
              <a:gd name="connsiteY3" fmla="*/ 0 h 5105400"/>
              <a:gd name="connsiteX4" fmla="*/ 2355678 w 8541657"/>
              <a:gd name="connsiteY4" fmla="*/ 0 h 5105400"/>
              <a:gd name="connsiteX5" fmla="*/ 2925663 w 8541657"/>
              <a:gd name="connsiteY5" fmla="*/ 0 h 5105400"/>
              <a:gd name="connsiteX6" fmla="*/ 3632445 w 8541657"/>
              <a:gd name="connsiteY6" fmla="*/ 0 h 5105400"/>
              <a:gd name="connsiteX7" fmla="*/ 4134032 w 8541657"/>
              <a:gd name="connsiteY7" fmla="*/ 0 h 5105400"/>
              <a:gd name="connsiteX8" fmla="*/ 4498823 w 8541657"/>
              <a:gd name="connsiteY8" fmla="*/ 0 h 5105400"/>
              <a:gd name="connsiteX9" fmla="*/ 5068808 w 8541657"/>
              <a:gd name="connsiteY9" fmla="*/ 0 h 5105400"/>
              <a:gd name="connsiteX10" fmla="*/ 5638793 w 8541657"/>
              <a:gd name="connsiteY10" fmla="*/ 0 h 5105400"/>
              <a:gd name="connsiteX11" fmla="*/ 6277177 w 8541657"/>
              <a:gd name="connsiteY11" fmla="*/ 0 h 5105400"/>
              <a:gd name="connsiteX12" fmla="*/ 6641967 w 8541657"/>
              <a:gd name="connsiteY12" fmla="*/ 0 h 5105400"/>
              <a:gd name="connsiteX13" fmla="*/ 7006758 w 8541657"/>
              <a:gd name="connsiteY13" fmla="*/ 0 h 5105400"/>
              <a:gd name="connsiteX14" fmla="*/ 7690740 w 8541657"/>
              <a:gd name="connsiteY14" fmla="*/ 0 h 5105400"/>
              <a:gd name="connsiteX15" fmla="*/ 8541657 w 8541657"/>
              <a:gd name="connsiteY15" fmla="*/ 850917 h 5105400"/>
              <a:gd name="connsiteX16" fmla="*/ 8541657 w 8541657"/>
              <a:gd name="connsiteY16" fmla="*/ 1452214 h 5105400"/>
              <a:gd name="connsiteX17" fmla="*/ 8541657 w 8541657"/>
              <a:gd name="connsiteY17" fmla="*/ 2019475 h 5105400"/>
              <a:gd name="connsiteX18" fmla="*/ 8541657 w 8541657"/>
              <a:gd name="connsiteY18" fmla="*/ 2552700 h 5105400"/>
              <a:gd name="connsiteX19" fmla="*/ 8541657 w 8541657"/>
              <a:gd name="connsiteY19" fmla="*/ 3051890 h 5105400"/>
              <a:gd name="connsiteX20" fmla="*/ 8541657 w 8541657"/>
              <a:gd name="connsiteY20" fmla="*/ 3653186 h 5105400"/>
              <a:gd name="connsiteX21" fmla="*/ 8541657 w 8541657"/>
              <a:gd name="connsiteY21" fmla="*/ 4254483 h 5105400"/>
              <a:gd name="connsiteX22" fmla="*/ 7690740 w 8541657"/>
              <a:gd name="connsiteY22" fmla="*/ 5105400 h 5105400"/>
              <a:gd name="connsiteX23" fmla="*/ 7052357 w 8541657"/>
              <a:gd name="connsiteY23" fmla="*/ 5105400 h 5105400"/>
              <a:gd name="connsiteX24" fmla="*/ 6619168 w 8541657"/>
              <a:gd name="connsiteY24" fmla="*/ 5105400 h 5105400"/>
              <a:gd name="connsiteX25" fmla="*/ 6254377 w 8541657"/>
              <a:gd name="connsiteY25" fmla="*/ 5105400 h 5105400"/>
              <a:gd name="connsiteX26" fmla="*/ 5684392 w 8541657"/>
              <a:gd name="connsiteY26" fmla="*/ 5105400 h 5105400"/>
              <a:gd name="connsiteX27" fmla="*/ 5251203 w 8541657"/>
              <a:gd name="connsiteY27" fmla="*/ 5105400 h 5105400"/>
              <a:gd name="connsiteX28" fmla="*/ 4681218 w 8541657"/>
              <a:gd name="connsiteY28" fmla="*/ 5105400 h 5105400"/>
              <a:gd name="connsiteX29" fmla="*/ 4179631 w 8541657"/>
              <a:gd name="connsiteY29" fmla="*/ 5105400 h 5105400"/>
              <a:gd name="connsiteX30" fmla="*/ 3541247 w 8541657"/>
              <a:gd name="connsiteY30" fmla="*/ 5105400 h 5105400"/>
              <a:gd name="connsiteX31" fmla="*/ 2834466 w 8541657"/>
              <a:gd name="connsiteY31" fmla="*/ 5105400 h 5105400"/>
              <a:gd name="connsiteX32" fmla="*/ 2127684 w 8541657"/>
              <a:gd name="connsiteY32" fmla="*/ 5105400 h 5105400"/>
              <a:gd name="connsiteX33" fmla="*/ 1489300 w 8541657"/>
              <a:gd name="connsiteY33" fmla="*/ 5105400 h 5105400"/>
              <a:gd name="connsiteX34" fmla="*/ 850917 w 8541657"/>
              <a:gd name="connsiteY34" fmla="*/ 5105400 h 5105400"/>
              <a:gd name="connsiteX35" fmla="*/ 0 w 8541657"/>
              <a:gd name="connsiteY35" fmla="*/ 4254483 h 5105400"/>
              <a:gd name="connsiteX36" fmla="*/ 0 w 8541657"/>
              <a:gd name="connsiteY36" fmla="*/ 3653186 h 5105400"/>
              <a:gd name="connsiteX37" fmla="*/ 0 w 8541657"/>
              <a:gd name="connsiteY37" fmla="*/ 3119961 h 5105400"/>
              <a:gd name="connsiteX38" fmla="*/ 0 w 8541657"/>
              <a:gd name="connsiteY38" fmla="*/ 2552700 h 5105400"/>
              <a:gd name="connsiteX39" fmla="*/ 0 w 8541657"/>
              <a:gd name="connsiteY39" fmla="*/ 1951403 h 5105400"/>
              <a:gd name="connsiteX40" fmla="*/ 0 w 8541657"/>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41657" h="5105400" fill="none" extrusionOk="0">
                <a:moveTo>
                  <a:pt x="0" y="850917"/>
                </a:moveTo>
                <a:cubicBezTo>
                  <a:pt x="-27603" y="402128"/>
                  <a:pt x="301017" y="-17841"/>
                  <a:pt x="850917" y="0"/>
                </a:cubicBezTo>
                <a:cubicBezTo>
                  <a:pt x="1160229" y="-60692"/>
                  <a:pt x="1276839" y="26228"/>
                  <a:pt x="1489300" y="0"/>
                </a:cubicBezTo>
                <a:cubicBezTo>
                  <a:pt x="1701761" y="-26228"/>
                  <a:pt x="1775005" y="26806"/>
                  <a:pt x="1922489" y="0"/>
                </a:cubicBezTo>
                <a:cubicBezTo>
                  <a:pt x="2069973" y="-26806"/>
                  <a:pt x="2206238" y="34062"/>
                  <a:pt x="2355678" y="0"/>
                </a:cubicBezTo>
                <a:cubicBezTo>
                  <a:pt x="2505118" y="-34062"/>
                  <a:pt x="2685188" y="20748"/>
                  <a:pt x="2925663" y="0"/>
                </a:cubicBezTo>
                <a:cubicBezTo>
                  <a:pt x="3166139" y="-20748"/>
                  <a:pt x="3373510" y="32908"/>
                  <a:pt x="3632445" y="0"/>
                </a:cubicBezTo>
                <a:cubicBezTo>
                  <a:pt x="3891380" y="-32908"/>
                  <a:pt x="4023349" y="51727"/>
                  <a:pt x="4134032" y="0"/>
                </a:cubicBezTo>
                <a:cubicBezTo>
                  <a:pt x="4244715" y="-51727"/>
                  <a:pt x="4317632" y="32174"/>
                  <a:pt x="4498823" y="0"/>
                </a:cubicBezTo>
                <a:cubicBezTo>
                  <a:pt x="4680014" y="-32174"/>
                  <a:pt x="4936079" y="62186"/>
                  <a:pt x="5068808" y="0"/>
                </a:cubicBezTo>
                <a:cubicBezTo>
                  <a:pt x="5201537" y="-62186"/>
                  <a:pt x="5411829" y="6902"/>
                  <a:pt x="5638793" y="0"/>
                </a:cubicBezTo>
                <a:cubicBezTo>
                  <a:pt x="5865757" y="-6902"/>
                  <a:pt x="6012698" y="21409"/>
                  <a:pt x="6277177" y="0"/>
                </a:cubicBezTo>
                <a:cubicBezTo>
                  <a:pt x="6541656" y="-21409"/>
                  <a:pt x="6522975" y="30960"/>
                  <a:pt x="6641967" y="0"/>
                </a:cubicBezTo>
                <a:cubicBezTo>
                  <a:pt x="6760959" y="-30960"/>
                  <a:pt x="6861020" y="43754"/>
                  <a:pt x="7006758" y="0"/>
                </a:cubicBezTo>
                <a:cubicBezTo>
                  <a:pt x="7152496" y="-43754"/>
                  <a:pt x="7441329" y="16034"/>
                  <a:pt x="7690740" y="0"/>
                </a:cubicBezTo>
                <a:cubicBezTo>
                  <a:pt x="8079644" y="58358"/>
                  <a:pt x="8529791" y="438264"/>
                  <a:pt x="8541657" y="850917"/>
                </a:cubicBezTo>
                <a:cubicBezTo>
                  <a:pt x="8571625" y="1046258"/>
                  <a:pt x="8501536" y="1243092"/>
                  <a:pt x="8541657" y="1452214"/>
                </a:cubicBezTo>
                <a:cubicBezTo>
                  <a:pt x="8581778" y="1661336"/>
                  <a:pt x="8508372" y="1899133"/>
                  <a:pt x="8541657" y="2019475"/>
                </a:cubicBezTo>
                <a:cubicBezTo>
                  <a:pt x="8574942" y="2139817"/>
                  <a:pt x="8520227" y="2406300"/>
                  <a:pt x="8541657" y="2552700"/>
                </a:cubicBezTo>
                <a:cubicBezTo>
                  <a:pt x="8563087" y="2699100"/>
                  <a:pt x="8490711" y="2820631"/>
                  <a:pt x="8541657" y="3051890"/>
                </a:cubicBezTo>
                <a:cubicBezTo>
                  <a:pt x="8592603" y="3283149"/>
                  <a:pt x="8527688" y="3481560"/>
                  <a:pt x="8541657" y="3653186"/>
                </a:cubicBezTo>
                <a:cubicBezTo>
                  <a:pt x="8555626" y="3824812"/>
                  <a:pt x="8516427" y="4056476"/>
                  <a:pt x="8541657" y="4254483"/>
                </a:cubicBezTo>
                <a:cubicBezTo>
                  <a:pt x="8563964" y="4655661"/>
                  <a:pt x="8108545" y="5119171"/>
                  <a:pt x="7690740" y="5105400"/>
                </a:cubicBezTo>
                <a:cubicBezTo>
                  <a:pt x="7501751" y="5114468"/>
                  <a:pt x="7329140" y="5071895"/>
                  <a:pt x="7052357" y="5105400"/>
                </a:cubicBezTo>
                <a:cubicBezTo>
                  <a:pt x="6775574" y="5138905"/>
                  <a:pt x="6775363" y="5056904"/>
                  <a:pt x="6619168" y="5105400"/>
                </a:cubicBezTo>
                <a:cubicBezTo>
                  <a:pt x="6462973" y="5153896"/>
                  <a:pt x="6428798" y="5092471"/>
                  <a:pt x="6254377" y="5105400"/>
                </a:cubicBezTo>
                <a:cubicBezTo>
                  <a:pt x="6079956" y="5118329"/>
                  <a:pt x="5890994" y="5044195"/>
                  <a:pt x="5684392" y="5105400"/>
                </a:cubicBezTo>
                <a:cubicBezTo>
                  <a:pt x="5477790" y="5166605"/>
                  <a:pt x="5456504" y="5078251"/>
                  <a:pt x="5251203" y="5105400"/>
                </a:cubicBezTo>
                <a:cubicBezTo>
                  <a:pt x="5045902" y="5132549"/>
                  <a:pt x="4920605" y="5102401"/>
                  <a:pt x="4681218" y="5105400"/>
                </a:cubicBezTo>
                <a:cubicBezTo>
                  <a:pt x="4441831" y="5108399"/>
                  <a:pt x="4348644" y="5097172"/>
                  <a:pt x="4179631" y="5105400"/>
                </a:cubicBezTo>
                <a:cubicBezTo>
                  <a:pt x="4010618" y="5113628"/>
                  <a:pt x="3857687" y="5052201"/>
                  <a:pt x="3541247" y="5105400"/>
                </a:cubicBezTo>
                <a:cubicBezTo>
                  <a:pt x="3224807" y="5158599"/>
                  <a:pt x="3140765" y="5044408"/>
                  <a:pt x="2834466" y="5105400"/>
                </a:cubicBezTo>
                <a:cubicBezTo>
                  <a:pt x="2528167" y="5166392"/>
                  <a:pt x="2323868" y="5020639"/>
                  <a:pt x="2127684" y="5105400"/>
                </a:cubicBezTo>
                <a:cubicBezTo>
                  <a:pt x="1931500" y="5190161"/>
                  <a:pt x="1768399" y="5067771"/>
                  <a:pt x="1489300" y="5105400"/>
                </a:cubicBezTo>
                <a:cubicBezTo>
                  <a:pt x="1210201" y="5143029"/>
                  <a:pt x="1002796" y="5043161"/>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541657" h="5105400" stroke="0" extrusionOk="0">
                <a:moveTo>
                  <a:pt x="0" y="850917"/>
                </a:moveTo>
                <a:cubicBezTo>
                  <a:pt x="123663" y="411878"/>
                  <a:pt x="452168" y="-52315"/>
                  <a:pt x="850917" y="0"/>
                </a:cubicBezTo>
                <a:cubicBezTo>
                  <a:pt x="1194524" y="-33976"/>
                  <a:pt x="1349028" y="50084"/>
                  <a:pt x="1557699" y="0"/>
                </a:cubicBezTo>
                <a:cubicBezTo>
                  <a:pt x="1766370" y="-50084"/>
                  <a:pt x="1785506" y="15351"/>
                  <a:pt x="1922489" y="0"/>
                </a:cubicBezTo>
                <a:cubicBezTo>
                  <a:pt x="2059472" y="-15351"/>
                  <a:pt x="2351992" y="64521"/>
                  <a:pt x="2629271" y="0"/>
                </a:cubicBezTo>
                <a:cubicBezTo>
                  <a:pt x="2906550" y="-64521"/>
                  <a:pt x="2998542" y="60615"/>
                  <a:pt x="3267654" y="0"/>
                </a:cubicBezTo>
                <a:cubicBezTo>
                  <a:pt x="3536766" y="-60615"/>
                  <a:pt x="3662238" y="21853"/>
                  <a:pt x="3906038" y="0"/>
                </a:cubicBezTo>
                <a:cubicBezTo>
                  <a:pt x="4149838" y="-21853"/>
                  <a:pt x="4306900" y="13083"/>
                  <a:pt x="4544421" y="0"/>
                </a:cubicBezTo>
                <a:cubicBezTo>
                  <a:pt x="4781942" y="-13083"/>
                  <a:pt x="4922421" y="32788"/>
                  <a:pt x="5251203" y="0"/>
                </a:cubicBezTo>
                <a:cubicBezTo>
                  <a:pt x="5579985" y="-32788"/>
                  <a:pt x="5622266" y="51581"/>
                  <a:pt x="5821188" y="0"/>
                </a:cubicBezTo>
                <a:cubicBezTo>
                  <a:pt x="6020110" y="-51581"/>
                  <a:pt x="6011749" y="34225"/>
                  <a:pt x="6185979" y="0"/>
                </a:cubicBezTo>
                <a:cubicBezTo>
                  <a:pt x="6360209" y="-34225"/>
                  <a:pt x="6591937" y="11176"/>
                  <a:pt x="6824362" y="0"/>
                </a:cubicBezTo>
                <a:cubicBezTo>
                  <a:pt x="7056787" y="-11176"/>
                  <a:pt x="7257882" y="75651"/>
                  <a:pt x="7690740" y="0"/>
                </a:cubicBezTo>
                <a:cubicBezTo>
                  <a:pt x="8232305" y="27047"/>
                  <a:pt x="8619888" y="375571"/>
                  <a:pt x="8541657" y="850917"/>
                </a:cubicBezTo>
                <a:cubicBezTo>
                  <a:pt x="8586682" y="1070230"/>
                  <a:pt x="8516784" y="1138991"/>
                  <a:pt x="8541657" y="1316071"/>
                </a:cubicBezTo>
                <a:cubicBezTo>
                  <a:pt x="8566530" y="1493151"/>
                  <a:pt x="8503849" y="1655245"/>
                  <a:pt x="8541657" y="1849296"/>
                </a:cubicBezTo>
                <a:cubicBezTo>
                  <a:pt x="8579465" y="2043348"/>
                  <a:pt x="8517152" y="2194711"/>
                  <a:pt x="8541657" y="2382522"/>
                </a:cubicBezTo>
                <a:cubicBezTo>
                  <a:pt x="8566162" y="2570333"/>
                  <a:pt x="8518127" y="2720362"/>
                  <a:pt x="8541657" y="2847676"/>
                </a:cubicBezTo>
                <a:cubicBezTo>
                  <a:pt x="8565187" y="2974990"/>
                  <a:pt x="8537395" y="3139542"/>
                  <a:pt x="8541657" y="3380901"/>
                </a:cubicBezTo>
                <a:cubicBezTo>
                  <a:pt x="8545919" y="3622261"/>
                  <a:pt x="8506322" y="3857324"/>
                  <a:pt x="8541657" y="4254483"/>
                </a:cubicBezTo>
                <a:cubicBezTo>
                  <a:pt x="8489027" y="4788437"/>
                  <a:pt x="8188904" y="5064282"/>
                  <a:pt x="7690740" y="5105400"/>
                </a:cubicBezTo>
                <a:cubicBezTo>
                  <a:pt x="7572657" y="5154792"/>
                  <a:pt x="7390126" y="5095171"/>
                  <a:pt x="7257551" y="5105400"/>
                </a:cubicBezTo>
                <a:cubicBezTo>
                  <a:pt x="7124976" y="5115629"/>
                  <a:pt x="6825567" y="5100940"/>
                  <a:pt x="6550770" y="5105400"/>
                </a:cubicBezTo>
                <a:cubicBezTo>
                  <a:pt x="6275973" y="5109860"/>
                  <a:pt x="6319533" y="5075293"/>
                  <a:pt x="6185979" y="5105400"/>
                </a:cubicBezTo>
                <a:cubicBezTo>
                  <a:pt x="6052425" y="5135507"/>
                  <a:pt x="5930311" y="5085394"/>
                  <a:pt x="5821188" y="5105400"/>
                </a:cubicBezTo>
                <a:cubicBezTo>
                  <a:pt x="5712065" y="5125406"/>
                  <a:pt x="5342329" y="5094451"/>
                  <a:pt x="5182805" y="5105400"/>
                </a:cubicBezTo>
                <a:cubicBezTo>
                  <a:pt x="5023281" y="5116349"/>
                  <a:pt x="4896320" y="5102584"/>
                  <a:pt x="4818014" y="5105400"/>
                </a:cubicBezTo>
                <a:cubicBezTo>
                  <a:pt x="4739708" y="5108216"/>
                  <a:pt x="4394721" y="5036347"/>
                  <a:pt x="4179631" y="5105400"/>
                </a:cubicBezTo>
                <a:cubicBezTo>
                  <a:pt x="3964541" y="5174453"/>
                  <a:pt x="3874640" y="5086670"/>
                  <a:pt x="3746442" y="5105400"/>
                </a:cubicBezTo>
                <a:cubicBezTo>
                  <a:pt x="3618244" y="5124130"/>
                  <a:pt x="3422930" y="5080765"/>
                  <a:pt x="3108059" y="5105400"/>
                </a:cubicBezTo>
                <a:cubicBezTo>
                  <a:pt x="2793188" y="5130035"/>
                  <a:pt x="2602817" y="5097035"/>
                  <a:pt x="2401277" y="5105400"/>
                </a:cubicBezTo>
                <a:cubicBezTo>
                  <a:pt x="2199737" y="5113765"/>
                  <a:pt x="1927726" y="5083343"/>
                  <a:pt x="1694495" y="5105400"/>
                </a:cubicBezTo>
                <a:cubicBezTo>
                  <a:pt x="1461264" y="5127457"/>
                  <a:pt x="1168183" y="5057963"/>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7ACA516-6FDB-9FA1-85F1-A34B9DA13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759" y="786479"/>
            <a:ext cx="5996469" cy="60715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1030035-CA91-4847-A1F3-F22006BB3BAA}"/>
              </a:ext>
            </a:extLst>
          </p:cNvPr>
          <p:cNvPicPr>
            <a:picLocks noChangeAspect="1"/>
          </p:cNvPicPr>
          <p:nvPr/>
        </p:nvPicPr>
        <p:blipFill>
          <a:blip r:embed="rId3"/>
          <a:stretch>
            <a:fillRect/>
          </a:stretch>
        </p:blipFill>
        <p:spPr>
          <a:xfrm>
            <a:off x="0" y="590305"/>
            <a:ext cx="8065707" cy="5639289"/>
          </a:xfrm>
          <a:prstGeom prst="rect">
            <a:avLst/>
          </a:prstGeom>
        </p:spPr>
      </p:pic>
    </p:spTree>
    <p:extLst>
      <p:ext uri="{BB962C8B-B14F-4D97-AF65-F5344CB8AC3E}">
        <p14:creationId xmlns:p14="http://schemas.microsoft.com/office/powerpoint/2010/main" val="16165130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F6210D83-4082-9FF4-CD52-C37488A7EA2D}"/>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13" name="Google Shape;93;p1">
            <a:extLst>
              <a:ext uri="{FF2B5EF4-FFF2-40B4-BE49-F238E27FC236}">
                <a16:creationId xmlns:a16="http://schemas.microsoft.com/office/drawing/2014/main" id="{A5EAC78F-9BD1-EBD8-B799-2F1247CE3115}"/>
              </a:ext>
            </a:extLst>
          </p:cNvPr>
          <p:cNvPicPr preferRelativeResize="0"/>
          <p:nvPr/>
        </p:nvPicPr>
        <p:blipFill rotWithShape="1">
          <a:blip r:embed="rId3"/>
          <a:srcRect t="28474" r="25395"/>
          <a:stretch>
            <a:fillRect/>
          </a:stretch>
        </p:blipFill>
        <p:spPr>
          <a:xfrm>
            <a:off x="6096000" y="0"/>
            <a:ext cx="6096002" cy="4038600"/>
          </a:xfrm>
          <a:prstGeom prst="rect">
            <a:avLst/>
          </a:prstGeom>
          <a:noFill/>
          <a:ln>
            <a:noFill/>
          </a:ln>
        </p:spPr>
      </p:pic>
      <p:pic>
        <p:nvPicPr>
          <p:cNvPr id="14" name="Google Shape;94;p1" descr="Download Nobi Child Nobita Cartoon Doraemon PNG Download Free HQ PNG Image  | FreePNGImg">
            <a:extLst>
              <a:ext uri="{FF2B5EF4-FFF2-40B4-BE49-F238E27FC236}">
                <a16:creationId xmlns:a16="http://schemas.microsoft.com/office/drawing/2014/main" id="{A9B4307E-5605-C64A-E09D-59EADC5443FD}"/>
              </a:ext>
            </a:extLst>
          </p:cNvPr>
          <p:cNvPicPr preferRelativeResize="0"/>
          <p:nvPr/>
        </p:nvPicPr>
        <p:blipFill rotWithShape="1">
          <a:blip r:embed="rId4"/>
          <a:srcRect/>
          <a:stretch>
            <a:fillRect/>
          </a:stretch>
        </p:blipFill>
        <p:spPr>
          <a:xfrm>
            <a:off x="360367" y="1499980"/>
            <a:ext cx="9696665" cy="5197412"/>
          </a:xfrm>
          <a:prstGeom prst="rect">
            <a:avLst/>
          </a:prstGeom>
          <a:noFill/>
          <a:ln>
            <a:noFill/>
          </a:ln>
        </p:spPr>
      </p:pic>
      <p:sp>
        <p:nvSpPr>
          <p:cNvPr id="17" name="TextBox 16">
            <a:extLst>
              <a:ext uri="{FF2B5EF4-FFF2-40B4-BE49-F238E27FC236}">
                <a16:creationId xmlns:a16="http://schemas.microsoft.com/office/drawing/2014/main" id="{808891C0-D1DB-D8FD-B969-0125DD08901B}"/>
              </a:ext>
            </a:extLst>
          </p:cNvPr>
          <p:cNvSpPr txBox="1"/>
          <p:nvPr/>
        </p:nvSpPr>
        <p:spPr>
          <a:xfrm rot="20376961">
            <a:off x="6515677" y="433189"/>
            <a:ext cx="2703181" cy="1200329"/>
          </a:xfrm>
          <a:prstGeom prst="rect">
            <a:avLst/>
          </a:prstGeom>
          <a:noFill/>
        </p:spPr>
        <p:txBody>
          <a:bodyPr wrap="square" rtlCol="0">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Toán</a:t>
            </a:r>
            <a:endParaRPr kumimoji="0" lang="en-US" sz="7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endParaRPr>
          </a:p>
        </p:txBody>
      </p:sp>
      <p:pic>
        <p:nvPicPr>
          <p:cNvPr id="2" name="Picture 1">
            <a:extLst>
              <a:ext uri="{FF2B5EF4-FFF2-40B4-BE49-F238E27FC236}">
                <a16:creationId xmlns:a16="http://schemas.microsoft.com/office/drawing/2014/main" id="{C442F1BC-776E-40C5-8D08-1D3ED49F3991}"/>
              </a:ext>
            </a:extLst>
          </p:cNvPr>
          <p:cNvPicPr>
            <a:picLocks noChangeAspect="1"/>
          </p:cNvPicPr>
          <p:nvPr/>
        </p:nvPicPr>
        <p:blipFill>
          <a:blip r:embed="rId5"/>
          <a:stretch>
            <a:fillRect/>
          </a:stretch>
        </p:blipFill>
        <p:spPr>
          <a:xfrm>
            <a:off x="7019686" y="659892"/>
            <a:ext cx="5172314" cy="2423272"/>
          </a:xfrm>
          <a:prstGeom prst="rect">
            <a:avLst/>
          </a:prstGeom>
        </p:spPr>
      </p:pic>
      <p:pic>
        <p:nvPicPr>
          <p:cNvPr id="3" name="Picture 2">
            <a:extLst>
              <a:ext uri="{FF2B5EF4-FFF2-40B4-BE49-F238E27FC236}">
                <a16:creationId xmlns:a16="http://schemas.microsoft.com/office/drawing/2014/main" id="{0AB1E9BF-42D8-467B-9CC3-1F604E78A3B7}"/>
              </a:ext>
            </a:extLst>
          </p:cNvPr>
          <p:cNvPicPr>
            <a:picLocks noChangeAspect="1"/>
          </p:cNvPicPr>
          <p:nvPr/>
        </p:nvPicPr>
        <p:blipFill>
          <a:blip r:embed="rId6"/>
          <a:stretch>
            <a:fillRect/>
          </a:stretch>
        </p:blipFill>
        <p:spPr>
          <a:xfrm>
            <a:off x="9431565" y="2869260"/>
            <a:ext cx="2072820" cy="1176630"/>
          </a:xfrm>
          <a:prstGeom prst="rect">
            <a:avLst/>
          </a:prstGeom>
        </p:spPr>
      </p:pic>
    </p:spTree>
    <p:extLst>
      <p:ext uri="{BB962C8B-B14F-4D97-AF65-F5344CB8AC3E}">
        <p14:creationId xmlns:p14="http://schemas.microsoft.com/office/powerpoint/2010/main" val="15064643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FFD2F8-7698-C7F7-D08E-34589E33933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rgbClr val="FFFFFF"/>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BC7B3"/>
              </a:solidFill>
              <a:effectLst/>
              <a:uLnTx/>
              <a:uFillTx/>
              <a:latin typeface="Arial"/>
              <a:ea typeface="+mn-ea"/>
              <a:cs typeface="+mn-cs"/>
            </a:endParaRPr>
          </a:p>
        </p:txBody>
      </p:sp>
      <p:pic>
        <p:nvPicPr>
          <p:cNvPr id="8" name="Picture 4">
            <a:extLst>
              <a:ext uri="{FF2B5EF4-FFF2-40B4-BE49-F238E27FC236}">
                <a16:creationId xmlns:a16="http://schemas.microsoft.com/office/drawing/2014/main" id="{D76E4CCD-11CD-72C2-EA95-E24FE1EC7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68"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369B25A-FF1D-4CC6-A186-BD37724DD016}"/>
              </a:ext>
            </a:extLst>
          </p:cNvPr>
          <p:cNvPicPr>
            <a:picLocks noChangeAspect="1"/>
          </p:cNvPicPr>
          <p:nvPr/>
        </p:nvPicPr>
        <p:blipFill>
          <a:blip r:embed="rId4"/>
          <a:stretch>
            <a:fillRect/>
          </a:stretch>
        </p:blipFill>
        <p:spPr>
          <a:xfrm>
            <a:off x="1341299" y="939728"/>
            <a:ext cx="4651651" cy="4578493"/>
          </a:xfrm>
          <a:prstGeom prst="rect">
            <a:avLst/>
          </a:prstGeom>
        </p:spPr>
      </p:pic>
    </p:spTree>
    <p:extLst>
      <p:ext uri="{BB962C8B-B14F-4D97-AF65-F5344CB8AC3E}">
        <p14:creationId xmlns:p14="http://schemas.microsoft.com/office/powerpoint/2010/main" val="2686836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2BDCE834-1CEE-440C-AB14-B5F0232B2C74}"/>
              </a:ext>
            </a:extLst>
          </p:cNvPr>
          <p:cNvSpPr/>
          <p:nvPr/>
        </p:nvSpPr>
        <p:spPr>
          <a:xfrm>
            <a:off x="255460" y="1546336"/>
            <a:ext cx="3925182" cy="1410225"/>
          </a:xfrm>
          <a:prstGeom prst="wedgeRoundRectCallout">
            <a:avLst>
              <a:gd name="adj1" fmla="val -3631"/>
              <a:gd name="adj2" fmla="val 69938"/>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kern="0" dirty="0" err="1">
                <a:solidFill>
                  <a:srgbClr val="002060"/>
                </a:solidFill>
                <a:latin typeface="Calibri" panose="020F0502020204030204" pitchFamily="34" charset="0"/>
                <a:cs typeface="Calibri" panose="020F0502020204030204" pitchFamily="34" charset="0"/>
                <a:sym typeface="Arial"/>
              </a:rPr>
              <a:t>Đọc</a:t>
            </a:r>
            <a:r>
              <a:rPr lang="en-US" sz="4000" kern="0" dirty="0">
                <a:solidFill>
                  <a:srgbClr val="002060"/>
                </a:solidFill>
                <a:latin typeface="Calibri" panose="020F0502020204030204" pitchFamily="34" charset="0"/>
                <a:cs typeface="Calibri" panose="020F0502020204030204" pitchFamily="34" charset="0"/>
                <a:sym typeface="Arial"/>
              </a:rPr>
              <a:t> </a:t>
            </a:r>
            <a:r>
              <a:rPr lang="en-US" sz="4000" kern="0" dirty="0" err="1">
                <a:solidFill>
                  <a:srgbClr val="002060"/>
                </a:solidFill>
                <a:latin typeface="Calibri" panose="020F0502020204030204" pitchFamily="34" charset="0"/>
                <a:cs typeface="Calibri" panose="020F0502020204030204" pitchFamily="34" charset="0"/>
                <a:sym typeface="Arial"/>
              </a:rPr>
              <a:t>số</a:t>
            </a:r>
            <a:r>
              <a:rPr lang="en-US" sz="4000" kern="0" dirty="0">
                <a:solidFill>
                  <a:srgbClr val="002060"/>
                </a:solidFill>
                <a:latin typeface="Calibri" panose="020F0502020204030204" pitchFamily="34" charset="0"/>
                <a:cs typeface="Calibri" panose="020F0502020204030204" pitchFamily="34" charset="0"/>
                <a:sym typeface="Arial"/>
              </a:rPr>
              <a:t>: 4 897</a:t>
            </a:r>
            <a:endPar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49" name="Speech Bubble: Rectangle with Corners Rounded 48">
            <a:extLst>
              <a:ext uri="{FF2B5EF4-FFF2-40B4-BE49-F238E27FC236}">
                <a16:creationId xmlns:a16="http://schemas.microsoft.com/office/drawing/2014/main" id="{965437B1-DF95-4CDC-BE37-B6926D22AF15}"/>
              </a:ext>
            </a:extLst>
          </p:cNvPr>
          <p:cNvSpPr/>
          <p:nvPr/>
        </p:nvSpPr>
        <p:spPr>
          <a:xfrm>
            <a:off x="7343775" y="908162"/>
            <a:ext cx="4315708" cy="1410225"/>
          </a:xfrm>
          <a:prstGeom prst="wedgeRoundRectCallout">
            <a:avLst>
              <a:gd name="adj1" fmla="val -1228"/>
              <a:gd name="adj2" fmla="val 79971"/>
              <a:gd name="adj3" fmla="val 1666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Bốn</a:t>
            </a:r>
            <a:r>
              <a:rPr kumimoji="0" lang="en-US" sz="3733"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nghìn</a:t>
            </a:r>
            <a:r>
              <a:rPr kumimoji="0" lang="en-US" sz="3733"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tá</a:t>
            </a:r>
            <a:r>
              <a:rPr lang="en-US" sz="3733" kern="0" dirty="0">
                <a:solidFill>
                  <a:srgbClr val="002060"/>
                </a:solidFill>
                <a:latin typeface="Calibri" panose="020F0502020204030204" pitchFamily="34" charset="0"/>
                <a:cs typeface="Calibri" panose="020F0502020204030204" pitchFamily="34" charset="0"/>
                <a:sym typeface="Arial"/>
              </a:rPr>
              <a:t>m </a:t>
            </a:r>
            <a:r>
              <a:rPr lang="en-US" sz="3733" kern="0" dirty="0" err="1">
                <a:solidFill>
                  <a:srgbClr val="002060"/>
                </a:solidFill>
                <a:latin typeface="Calibri" panose="020F0502020204030204" pitchFamily="34" charset="0"/>
                <a:cs typeface="Calibri" panose="020F0502020204030204" pitchFamily="34" charset="0"/>
                <a:sym typeface="Arial"/>
              </a:rPr>
              <a:t>trăm</a:t>
            </a:r>
            <a:r>
              <a:rPr lang="en-US" sz="3733" kern="0" dirty="0">
                <a:solidFill>
                  <a:srgbClr val="002060"/>
                </a:solidFill>
                <a:latin typeface="Calibri" panose="020F0502020204030204" pitchFamily="34" charset="0"/>
                <a:cs typeface="Calibri" panose="020F0502020204030204" pitchFamily="34" charset="0"/>
                <a:sym typeface="Arial"/>
              </a:rPr>
              <a:t> </a:t>
            </a:r>
            <a:r>
              <a:rPr lang="en-US" sz="3733" kern="0" dirty="0" err="1">
                <a:solidFill>
                  <a:srgbClr val="002060"/>
                </a:solidFill>
                <a:latin typeface="Calibri" panose="020F0502020204030204" pitchFamily="34" charset="0"/>
                <a:cs typeface="Calibri" panose="020F0502020204030204" pitchFamily="34" charset="0"/>
                <a:sym typeface="Arial"/>
              </a:rPr>
              <a:t>chín</a:t>
            </a:r>
            <a:r>
              <a:rPr lang="en-US" sz="3733" kern="0" dirty="0">
                <a:solidFill>
                  <a:srgbClr val="002060"/>
                </a:solidFill>
                <a:latin typeface="Calibri" panose="020F0502020204030204" pitchFamily="34" charset="0"/>
                <a:cs typeface="Calibri" panose="020F0502020204030204" pitchFamily="34" charset="0"/>
                <a:sym typeface="Arial"/>
              </a:rPr>
              <a:t> </a:t>
            </a:r>
            <a:r>
              <a:rPr lang="en-US" sz="3733" kern="0" dirty="0" err="1">
                <a:solidFill>
                  <a:srgbClr val="002060"/>
                </a:solidFill>
                <a:latin typeface="Calibri" panose="020F0502020204030204" pitchFamily="34" charset="0"/>
                <a:cs typeface="Calibri" panose="020F0502020204030204" pitchFamily="34" charset="0"/>
                <a:sym typeface="Arial"/>
              </a:rPr>
              <a:t>mươi</a:t>
            </a:r>
            <a:r>
              <a:rPr lang="en-US" sz="3733" kern="0" dirty="0">
                <a:solidFill>
                  <a:srgbClr val="002060"/>
                </a:solidFill>
                <a:latin typeface="Calibri" panose="020F0502020204030204" pitchFamily="34" charset="0"/>
                <a:cs typeface="Calibri" panose="020F0502020204030204" pitchFamily="34" charset="0"/>
                <a:sym typeface="Arial"/>
              </a:rPr>
              <a:t> </a:t>
            </a:r>
            <a:r>
              <a:rPr lang="en-US" sz="3733" kern="0" dirty="0" err="1">
                <a:solidFill>
                  <a:srgbClr val="002060"/>
                </a:solidFill>
                <a:latin typeface="Calibri" panose="020F0502020204030204" pitchFamily="34" charset="0"/>
                <a:cs typeface="Calibri" panose="020F0502020204030204" pitchFamily="34" charset="0"/>
                <a:sym typeface="Arial"/>
              </a:rPr>
              <a:t>bảy</a:t>
            </a:r>
            <a:endParaRPr kumimoji="0" lang="en-US" sz="3733"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5" name="Picture 2">
            <a:extLst>
              <a:ext uri="{FF2B5EF4-FFF2-40B4-BE49-F238E27FC236}">
                <a16:creationId xmlns:a16="http://schemas.microsoft.com/office/drawing/2014/main" id="{EFC5E669-F9E8-96A8-9588-D036C7D0F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73037" y="2956562"/>
            <a:ext cx="2648120" cy="3663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91FC5A-E690-0358-6E61-EAFA50D83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4495" y="3135117"/>
            <a:ext cx="3236686" cy="372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439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2BDCE834-1CEE-440C-AB14-B5F0232B2C74}"/>
              </a:ext>
            </a:extLst>
          </p:cNvPr>
          <p:cNvSpPr/>
          <p:nvPr/>
        </p:nvSpPr>
        <p:spPr>
          <a:xfrm>
            <a:off x="161216" y="864488"/>
            <a:ext cx="5123492" cy="1838800"/>
          </a:xfrm>
          <a:prstGeom prst="wedgeRoundRectCallout">
            <a:avLst>
              <a:gd name="adj1" fmla="val -3631"/>
              <a:gd name="adj2" fmla="val 69938"/>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Viết</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số</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Chín</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nghìn</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hai</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trăm</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bốn</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mươi</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sáu</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endParaRPr kumimoji="0" lang="zh-CN" altLang="en-US" sz="3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9" name="Speech Bubble: Rectangle with Corners Rounded 48">
            <a:extLst>
              <a:ext uri="{FF2B5EF4-FFF2-40B4-BE49-F238E27FC236}">
                <a16:creationId xmlns:a16="http://schemas.microsoft.com/office/drawing/2014/main" id="{965437B1-DF95-4CDC-BE37-B6926D22AF15}"/>
              </a:ext>
            </a:extLst>
          </p:cNvPr>
          <p:cNvSpPr/>
          <p:nvPr/>
        </p:nvSpPr>
        <p:spPr>
          <a:xfrm>
            <a:off x="8963025" y="1457324"/>
            <a:ext cx="2623189" cy="1245963"/>
          </a:xfrm>
          <a:prstGeom prst="wedgeRoundRectCallout">
            <a:avLst>
              <a:gd name="adj1" fmla="val 9667"/>
              <a:gd name="adj2" fmla="val 67388"/>
              <a:gd name="adj3" fmla="val 1666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9 246</a:t>
            </a:r>
          </a:p>
        </p:txBody>
      </p:sp>
      <p:pic>
        <p:nvPicPr>
          <p:cNvPr id="3" name="Picture 2">
            <a:extLst>
              <a:ext uri="{FF2B5EF4-FFF2-40B4-BE49-F238E27FC236}">
                <a16:creationId xmlns:a16="http://schemas.microsoft.com/office/drawing/2014/main" id="{21AD8407-826D-D08F-0723-F0188EC4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73037" y="2956562"/>
            <a:ext cx="2648120" cy="36637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CAFE96E-453B-DA83-9968-295AC2E67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4" y="2956562"/>
            <a:ext cx="3236686" cy="372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97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957446-4683-E969-1B88-69B9B22CD33B}"/>
              </a:ext>
            </a:extLst>
          </p:cNvPr>
          <p:cNvSpPr/>
          <p:nvPr/>
        </p:nvSpPr>
        <p:spPr>
          <a:xfrm>
            <a:off x="3730336" y="751547"/>
            <a:ext cx="8124914" cy="3307337"/>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BC7B3"/>
              </a:solidFill>
              <a:effectLst/>
              <a:uLnTx/>
              <a:uFillTx/>
              <a:latin typeface="Arial"/>
              <a:ea typeface="+mn-ea"/>
              <a:cs typeface="+mn-cs"/>
            </a:endParaRPr>
          </a:p>
        </p:txBody>
      </p:sp>
      <p:pic>
        <p:nvPicPr>
          <p:cNvPr id="5" name="Picture 4">
            <a:extLst>
              <a:ext uri="{FF2B5EF4-FFF2-40B4-BE49-F238E27FC236}">
                <a16:creationId xmlns:a16="http://schemas.microsoft.com/office/drawing/2014/main" id="{99C00ADF-842E-0949-E5F3-A464B8BCFB76}"/>
              </a:ext>
            </a:extLst>
          </p:cNvPr>
          <p:cNvPicPr>
            <a:picLocks noChangeAspect="1"/>
          </p:cNvPicPr>
          <p:nvPr/>
        </p:nvPicPr>
        <p:blipFill>
          <a:blip r:embed="rId3"/>
          <a:stretch>
            <a:fillRect/>
          </a:stretch>
        </p:blipFill>
        <p:spPr>
          <a:xfrm>
            <a:off x="222450" y="1011897"/>
            <a:ext cx="4800600" cy="5561737"/>
          </a:xfrm>
          <a:prstGeom prst="rect">
            <a:avLst/>
          </a:prstGeom>
        </p:spPr>
      </p:pic>
      <p:pic>
        <p:nvPicPr>
          <p:cNvPr id="4" name="Picture 3">
            <a:extLst>
              <a:ext uri="{FF2B5EF4-FFF2-40B4-BE49-F238E27FC236}">
                <a16:creationId xmlns:a16="http://schemas.microsoft.com/office/drawing/2014/main" id="{85F4EC2A-0297-43A9-8EC9-C0AD91F86172}"/>
              </a:ext>
            </a:extLst>
          </p:cNvPr>
          <p:cNvPicPr>
            <a:picLocks noChangeAspect="1"/>
          </p:cNvPicPr>
          <p:nvPr/>
        </p:nvPicPr>
        <p:blipFill>
          <a:blip r:embed="rId4"/>
          <a:stretch>
            <a:fillRect/>
          </a:stretch>
        </p:blipFill>
        <p:spPr>
          <a:xfrm>
            <a:off x="3670964" y="1493451"/>
            <a:ext cx="8126672" cy="1585097"/>
          </a:xfrm>
          <a:prstGeom prst="rect">
            <a:avLst/>
          </a:prstGeom>
        </p:spPr>
      </p:pic>
    </p:spTree>
    <p:extLst>
      <p:ext uri="{BB962C8B-B14F-4D97-AF65-F5344CB8AC3E}">
        <p14:creationId xmlns:p14="http://schemas.microsoft.com/office/powerpoint/2010/main" val="10420830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3" name="Group 32">
            <a:extLst>
              <a:ext uri="{FF2B5EF4-FFF2-40B4-BE49-F238E27FC236}">
                <a16:creationId xmlns:a16="http://schemas.microsoft.com/office/drawing/2014/main" id="{D13FF4CA-721B-4B3D-8F29-137F9A97E701}"/>
              </a:ext>
            </a:extLst>
          </p:cNvPr>
          <p:cNvGrpSpPr/>
          <p:nvPr/>
        </p:nvGrpSpPr>
        <p:grpSpPr>
          <a:xfrm>
            <a:off x="1055956" y="392505"/>
            <a:ext cx="9116743" cy="646331"/>
            <a:chOff x="2697431" y="1071030"/>
            <a:chExt cx="9116743" cy="646331"/>
          </a:xfrm>
        </p:grpSpPr>
        <p:grpSp>
          <p:nvGrpSpPr>
            <p:cNvPr id="34" name="Group 33">
              <a:extLst>
                <a:ext uri="{FF2B5EF4-FFF2-40B4-BE49-F238E27FC236}">
                  <a16:creationId xmlns:a16="http://schemas.microsoft.com/office/drawing/2014/main" id="{CF93A7AB-0D0C-4755-B03D-9F0787A35E5A}"/>
                </a:ext>
              </a:extLst>
            </p:cNvPr>
            <p:cNvGrpSpPr/>
            <p:nvPr/>
          </p:nvGrpSpPr>
          <p:grpSpPr>
            <a:xfrm>
              <a:off x="2697431" y="1071030"/>
              <a:ext cx="622392" cy="646331"/>
              <a:chOff x="2697431" y="1071030"/>
              <a:chExt cx="622392" cy="646331"/>
            </a:xfrm>
          </p:grpSpPr>
          <p:sp>
            <p:nvSpPr>
              <p:cNvPr id="36" name="Oval 35">
                <a:extLst>
                  <a:ext uri="{FF2B5EF4-FFF2-40B4-BE49-F238E27FC236}">
                    <a16:creationId xmlns:a16="http://schemas.microsoft.com/office/drawing/2014/main" id="{C2765303-2CC1-4950-B08F-4085A6E0ADE2}"/>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7" name="TextBox 36">
                <a:extLst>
                  <a:ext uri="{FF2B5EF4-FFF2-40B4-BE49-F238E27FC236}">
                    <a16:creationId xmlns:a16="http://schemas.microsoft.com/office/drawing/2014/main" id="{595740A2-7561-4427-8F95-0C81C4C16A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5" name="TextBox 34">
              <a:extLst>
                <a:ext uri="{FF2B5EF4-FFF2-40B4-BE49-F238E27FC236}">
                  <a16:creationId xmlns:a16="http://schemas.microsoft.com/office/drawing/2014/main" id="{6378224D-BE15-471E-9342-9182E8FA1205}"/>
                </a:ext>
              </a:extLst>
            </p:cNvPr>
            <p:cNvSpPr txBox="1"/>
            <p:nvPr/>
          </p:nvSpPr>
          <p:spPr>
            <a:xfrm>
              <a:off x="3259497" y="1159923"/>
              <a:ext cx="85546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dirty="0">
                  <a:solidFill>
                    <a:srgbClr val="002060"/>
                  </a:solidFill>
                  <a:effectLst/>
                  <a:latin typeface="Cambria" panose="02040503050406030204" pitchFamily="18" charset="0"/>
                  <a:ea typeface="Cambria" panose="02040503050406030204" pitchFamily="18" charset="0"/>
                </a:rPr>
                <a:t>Đếm, viết rồi đọc số khối lập phương (theo mẫu)</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40" name="Picture 39">
            <a:extLst>
              <a:ext uri="{FF2B5EF4-FFF2-40B4-BE49-F238E27FC236}">
                <a16:creationId xmlns:a16="http://schemas.microsoft.com/office/drawing/2014/main" id="{7C8C14AC-D52B-4589-B2F1-11270AAF3431}"/>
              </a:ext>
            </a:extLst>
          </p:cNvPr>
          <p:cNvPicPr>
            <a:picLocks noChangeAspect="1"/>
          </p:cNvPicPr>
          <p:nvPr/>
        </p:nvPicPr>
        <p:blipFill>
          <a:blip r:embed="rId2"/>
          <a:stretch>
            <a:fillRect/>
          </a:stretch>
        </p:blipFill>
        <p:spPr>
          <a:xfrm>
            <a:off x="1643062" y="1004887"/>
            <a:ext cx="8005763" cy="2880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Picture 40">
            <a:extLst>
              <a:ext uri="{FF2B5EF4-FFF2-40B4-BE49-F238E27FC236}">
                <a16:creationId xmlns:a16="http://schemas.microsoft.com/office/drawing/2014/main" id="{B92F3875-C287-4EC9-8B15-12DE0B1FE4FD}"/>
              </a:ext>
            </a:extLst>
          </p:cNvPr>
          <p:cNvPicPr>
            <a:picLocks noChangeAspect="1"/>
          </p:cNvPicPr>
          <p:nvPr/>
        </p:nvPicPr>
        <p:blipFill>
          <a:blip r:embed="rId3"/>
          <a:stretch>
            <a:fillRect/>
          </a:stretch>
        </p:blipFill>
        <p:spPr>
          <a:xfrm>
            <a:off x="1219200" y="4114800"/>
            <a:ext cx="5981700" cy="2305050"/>
          </a:xfrm>
          <a:prstGeom prst="rect">
            <a:avLst/>
          </a:prstGeom>
        </p:spPr>
      </p:pic>
      <p:sp>
        <p:nvSpPr>
          <p:cNvPr id="42" name="TextBox 41">
            <a:extLst>
              <a:ext uri="{FF2B5EF4-FFF2-40B4-BE49-F238E27FC236}">
                <a16:creationId xmlns:a16="http://schemas.microsoft.com/office/drawing/2014/main" id="{54C4354A-EE28-4408-A64B-13BD984A7049}"/>
              </a:ext>
            </a:extLst>
          </p:cNvPr>
          <p:cNvSpPr txBox="1"/>
          <p:nvPr/>
        </p:nvSpPr>
        <p:spPr>
          <a:xfrm>
            <a:off x="7372350" y="4048125"/>
            <a:ext cx="4276725" cy="1077218"/>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3243: Ba nghìn hai trăm bốn mươi ba.</a:t>
            </a:r>
            <a:endParaRPr lang="en-US" sz="3200" b="1" dirty="0">
              <a:solidFill>
                <a:srgbClr val="FF0000"/>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C0D58E87-D8ED-4013-A4B6-5F32DA55B3AA}"/>
              </a:ext>
            </a:extLst>
          </p:cNvPr>
          <p:cNvSpPr txBox="1"/>
          <p:nvPr/>
        </p:nvSpPr>
        <p:spPr>
          <a:xfrm>
            <a:off x="7381875" y="5372100"/>
            <a:ext cx="4276725" cy="1077218"/>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2354: Hai nghìn ba trăm năm mươi tư.</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936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Effect transition="in" filter="wipe(down)">
                                      <p:cBhvr>
                                        <p:cTn id="17" dur="500"/>
                                        <p:tgtEl>
                                          <p:spTgt spid="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3">
                                            <p:txEl>
                                              <p:pRg st="0" end="0"/>
                                            </p:txEl>
                                          </p:spTgt>
                                        </p:tgtEl>
                                        <p:attrNameLst>
                                          <p:attrName>style.visibility</p:attrName>
                                        </p:attrNameLst>
                                      </p:cBhvr>
                                      <p:to>
                                        <p:strVal val="visible"/>
                                      </p:to>
                                    </p:set>
                                    <p:animEffect transition="in" filter="wipe(down)">
                                      <p:cBhvr>
                                        <p:cTn id="2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0B71E3C1-9D71-429E-905A-DD7C82511D46}"/>
              </a:ext>
            </a:extLst>
          </p:cNvPr>
          <p:cNvGrpSpPr/>
          <p:nvPr/>
        </p:nvGrpSpPr>
        <p:grpSpPr>
          <a:xfrm>
            <a:off x="636856" y="430605"/>
            <a:ext cx="10888394" cy="1435788"/>
            <a:chOff x="2278331" y="1109130"/>
            <a:chExt cx="10888394" cy="1435788"/>
          </a:xfrm>
        </p:grpSpPr>
        <p:grpSp>
          <p:nvGrpSpPr>
            <p:cNvPr id="37" name="Group 36">
              <a:extLst>
                <a:ext uri="{FF2B5EF4-FFF2-40B4-BE49-F238E27FC236}">
                  <a16:creationId xmlns:a16="http://schemas.microsoft.com/office/drawing/2014/main" id="{9EE8E8C8-DFB1-470C-A218-29AEDA409610}"/>
                </a:ext>
              </a:extLst>
            </p:cNvPr>
            <p:cNvGrpSpPr/>
            <p:nvPr/>
          </p:nvGrpSpPr>
          <p:grpSpPr>
            <a:xfrm>
              <a:off x="2278331" y="1109130"/>
              <a:ext cx="603342" cy="646331"/>
              <a:chOff x="2278331" y="1109130"/>
              <a:chExt cx="603342" cy="646331"/>
            </a:xfrm>
          </p:grpSpPr>
          <p:sp>
            <p:nvSpPr>
              <p:cNvPr id="39" name="Oval 38">
                <a:extLst>
                  <a:ext uri="{FF2B5EF4-FFF2-40B4-BE49-F238E27FC236}">
                    <a16:creationId xmlns:a16="http://schemas.microsoft.com/office/drawing/2014/main" id="{79FFAC6F-747C-4BA5-9428-D285A709FDB3}"/>
                  </a:ext>
                </a:extLst>
              </p:cNvPr>
              <p:cNvSpPr/>
              <p:nvPr/>
            </p:nvSpPr>
            <p:spPr>
              <a:xfrm>
                <a:off x="2278331" y="11612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013C8630-5F99-4752-8E7B-EFCE9F5D2F8E}"/>
                  </a:ext>
                </a:extLst>
              </p:cNvPr>
              <p:cNvSpPr txBox="1"/>
              <p:nvPr/>
            </p:nvSpPr>
            <p:spPr>
              <a:xfrm>
                <a:off x="2357890" y="11091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8" name="TextBox 37">
              <a:extLst>
                <a:ext uri="{FF2B5EF4-FFF2-40B4-BE49-F238E27FC236}">
                  <a16:creationId xmlns:a16="http://schemas.microsoft.com/office/drawing/2014/main" id="{77AF6184-BB9E-43BB-BAA7-BA742760E6C9}"/>
                </a:ext>
              </a:extLst>
            </p:cNvPr>
            <p:cNvSpPr txBox="1"/>
            <p:nvPr/>
          </p:nvSpPr>
          <p:spPr>
            <a:xfrm>
              <a:off x="2746375" y="1159923"/>
              <a:ext cx="1042035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dirty="0">
                  <a:solidFill>
                    <a:srgbClr val="002060"/>
                  </a:solidFill>
                  <a:effectLst/>
                  <a:latin typeface="Cambria" panose="02040503050406030204" pitchFamily="18" charset="0"/>
                  <a:ea typeface="Cambria" panose="02040503050406030204" pitchFamily="18" charset="0"/>
                </a:rPr>
                <a:t>Viết các số sau: một nghìn hai trăm sáu mươi chín, năm nghìn tám trăm mười ba, chín nghìn bốn trăm bảy mươi lăm, sáu nghìn sáu trăm chín mươi, ba nghìn hai trăm linh sáu.</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
        <p:nvSpPr>
          <p:cNvPr id="41" name="Speech Bubble: Rectangle with Corners Rounded 40">
            <a:extLst>
              <a:ext uri="{FF2B5EF4-FFF2-40B4-BE49-F238E27FC236}">
                <a16:creationId xmlns:a16="http://schemas.microsoft.com/office/drawing/2014/main" id="{FDC87056-3A15-4A55-8C22-C77C7ACC1AFC}"/>
              </a:ext>
            </a:extLst>
          </p:cNvPr>
          <p:cNvSpPr/>
          <p:nvPr/>
        </p:nvSpPr>
        <p:spPr>
          <a:xfrm>
            <a:off x="8765375" y="2428875"/>
            <a:ext cx="3264700" cy="1360262"/>
          </a:xfrm>
          <a:prstGeom prst="wedgeRoundRectCallout">
            <a:avLst>
              <a:gd name="adj1" fmla="val 9667"/>
              <a:gd name="adj2" fmla="val 67388"/>
              <a:gd name="adj3" fmla="val 1666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800" kern="0" dirty="0" err="1">
                <a:solidFill>
                  <a:srgbClr val="002060"/>
                </a:solidFill>
                <a:latin typeface="Calibri" panose="020F0502020204030204" pitchFamily="34" charset="0"/>
                <a:cs typeface="Calibri" panose="020F0502020204030204" pitchFamily="34" charset="0"/>
                <a:sym typeface="Arial"/>
              </a:rPr>
              <a:t>Nêu</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lại</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cách</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viết</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số</a:t>
            </a:r>
            <a:endParaRPr kumimoji="0" lang="en-US" sz="48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42" name="Picture 41">
            <a:extLst>
              <a:ext uri="{FF2B5EF4-FFF2-40B4-BE49-F238E27FC236}">
                <a16:creationId xmlns:a16="http://schemas.microsoft.com/office/drawing/2014/main" id="{90E135FB-EAFE-4E04-A65C-4F2B8284A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592863" y="4048125"/>
            <a:ext cx="1728343" cy="2391214"/>
          </a:xfrm>
          <a:prstGeom prst="rect">
            <a:avLst/>
          </a:prstGeom>
          <a:noFill/>
          <a:extLst>
            <a:ext uri="{909E8E84-426E-40DD-AFC4-6F175D3DCCD1}">
              <a14:hiddenFill xmlns:a14="http://schemas.microsoft.com/office/drawing/2010/main">
                <a:solidFill>
                  <a:srgbClr val="FFFFFF"/>
                </a:solidFill>
              </a14:hiddenFill>
            </a:ext>
          </a:extLst>
        </p:spPr>
      </p:pic>
      <p:sp>
        <p:nvSpPr>
          <p:cNvPr id="43" name="Speech Bubble: Rectangle with Corners Rounded 42">
            <a:extLst>
              <a:ext uri="{FF2B5EF4-FFF2-40B4-BE49-F238E27FC236}">
                <a16:creationId xmlns:a16="http://schemas.microsoft.com/office/drawing/2014/main" id="{DD16163C-649B-41F3-AFA4-BDAEF8C3BDAD}"/>
              </a:ext>
            </a:extLst>
          </p:cNvPr>
          <p:cNvSpPr/>
          <p:nvPr/>
        </p:nvSpPr>
        <p:spPr>
          <a:xfrm>
            <a:off x="446966" y="2266950"/>
            <a:ext cx="5287084" cy="1503138"/>
          </a:xfrm>
          <a:prstGeom prst="wedgeRoundRectCallout">
            <a:avLst>
              <a:gd name="adj1" fmla="val -31195"/>
              <a:gd name="adj2" fmla="val 66770"/>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vi-VN" altLang="zh-CN" sz="3300" b="1" dirty="0">
                <a:solidFill>
                  <a:prstClr val="black">
                    <a:lumMod val="85000"/>
                    <a:lumOff val="15000"/>
                  </a:prstClr>
                </a:solidFill>
                <a:latin typeface="Calibri" panose="020F0502020204030204" pitchFamily="34" charset="0"/>
                <a:ea typeface="微软雅黑" panose="020B0503020204020204" pitchFamily="34" charset="-122"/>
                <a:cs typeface="Calibri" panose="020F0502020204030204" pitchFamily="34" charset="0"/>
              </a:rPr>
              <a:t>Viết số lần lượt từ hàng nghìn, hàng trăm, hàng chục, hàng đơn vị.</a:t>
            </a:r>
            <a:endParaRPr kumimoji="0" lang="zh-CN" altLang="en-US" sz="33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44" name="Picture 43">
            <a:extLst>
              <a:ext uri="{FF2B5EF4-FFF2-40B4-BE49-F238E27FC236}">
                <a16:creationId xmlns:a16="http://schemas.microsoft.com/office/drawing/2014/main" id="{41E44AB7-E63E-464B-B9F8-0A504BE0C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4" y="4057650"/>
            <a:ext cx="2279397" cy="26217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C94AA3-EEAE-409C-BE73-A4B113F8863F}"/>
              </a:ext>
            </a:extLst>
          </p:cNvPr>
          <p:cNvSpPr txBox="1"/>
          <p:nvPr/>
        </p:nvSpPr>
        <p:spPr>
          <a:xfrm>
            <a:off x="2276475" y="2847975"/>
            <a:ext cx="9048750" cy="2554545"/>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mươi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chín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1 269</a:t>
            </a:r>
          </a:p>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mười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ba</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5 813</a:t>
            </a:r>
          </a:p>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Chín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bốn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bảy</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mươi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9 475</a:t>
            </a:r>
          </a:p>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chín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mươi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6 690</a:t>
            </a:r>
          </a:p>
          <a:p>
            <a:pPr marL="457200" marR="0" indent="-457200" algn="just">
              <a:spcBef>
                <a:spcPts val="0"/>
              </a:spcBef>
              <a:spcAft>
                <a:spcPts val="0"/>
              </a:spcAft>
              <a:buFont typeface="Wingdings" panose="05000000000000000000" pitchFamily="2" charset="2"/>
              <a:buChar char="q"/>
            </a:pP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Ba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linh</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3 206</a:t>
            </a:r>
          </a:p>
        </p:txBody>
      </p:sp>
    </p:spTree>
    <p:extLst>
      <p:ext uri="{BB962C8B-B14F-4D97-AF65-F5344CB8AC3E}">
        <p14:creationId xmlns:p14="http://schemas.microsoft.com/office/powerpoint/2010/main" val="2569394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3"/>
                                        </p:tgtEl>
                                      </p:cBhvr>
                                    </p:animEffect>
                                    <p:set>
                                      <p:cBhvr>
                                        <p:cTn id="20" dur="1" fill="hold">
                                          <p:stCondLst>
                                            <p:cond delay="499"/>
                                          </p:stCondLst>
                                        </p:cTn>
                                        <p:tgtEl>
                                          <p:spTgt spid="4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4"/>
                                        </p:tgtEl>
                                      </p:cBhvr>
                                    </p:animEffect>
                                    <p:set>
                                      <p:cBhvr>
                                        <p:cTn id="23" dur="1" fill="hold">
                                          <p:stCondLst>
                                            <p:cond delay="499"/>
                                          </p:stCondLst>
                                        </p:cTn>
                                        <p:tgtEl>
                                          <p:spTgt spid="4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down)">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down)">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down)">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down)">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down)">
                                      <p:cBhvr>
                                        <p:cTn id="5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3" grpId="0" animBg="1"/>
      <p:bldP spid="43" grpId="1" animBg="1"/>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66" name="Group 65">
            <a:extLst>
              <a:ext uri="{FF2B5EF4-FFF2-40B4-BE49-F238E27FC236}">
                <a16:creationId xmlns:a16="http://schemas.microsoft.com/office/drawing/2014/main" id="{FAEA5CD7-2EDC-E367-8BE5-1A8CDAB12077}"/>
              </a:ext>
            </a:extLst>
          </p:cNvPr>
          <p:cNvGrpSpPr/>
          <p:nvPr/>
        </p:nvGrpSpPr>
        <p:grpSpPr>
          <a:xfrm>
            <a:off x="799606" y="275751"/>
            <a:ext cx="9735044" cy="979073"/>
            <a:chOff x="457200" y="275897"/>
            <a:chExt cx="12410040" cy="1248103"/>
          </a:xfrm>
        </p:grpSpPr>
        <p:grpSp>
          <p:nvGrpSpPr>
            <p:cNvPr id="67" name="Group 66">
              <a:extLst>
                <a:ext uri="{FF2B5EF4-FFF2-40B4-BE49-F238E27FC236}">
                  <a16:creationId xmlns:a16="http://schemas.microsoft.com/office/drawing/2014/main" id="{A463FD80-ABA3-CB67-B34E-FA890FF91322}"/>
                </a:ext>
              </a:extLst>
            </p:cNvPr>
            <p:cNvGrpSpPr/>
            <p:nvPr/>
          </p:nvGrpSpPr>
          <p:grpSpPr>
            <a:xfrm>
              <a:off x="1371600" y="484363"/>
              <a:ext cx="11495640" cy="1014237"/>
              <a:chOff x="1371600" y="484363"/>
              <a:chExt cx="11495640" cy="1014237"/>
            </a:xfrm>
          </p:grpSpPr>
          <p:pic>
            <p:nvPicPr>
              <p:cNvPr id="71" name="Picture 70">
                <a:extLst>
                  <a:ext uri="{FF2B5EF4-FFF2-40B4-BE49-F238E27FC236}">
                    <a16:creationId xmlns:a16="http://schemas.microsoft.com/office/drawing/2014/main" id="{1F130533-0324-EA60-A624-C4F161961E17}"/>
                  </a:ext>
                </a:extLst>
              </p:cNvPr>
              <p:cNvPicPr>
                <a:picLocks noChangeAspect="1"/>
              </p:cNvPicPr>
              <p:nvPr/>
            </p:nvPicPr>
            <p:blipFill>
              <a:blip r:embed="rId2"/>
              <a:stretch>
                <a:fillRect/>
              </a:stretch>
            </p:blipFill>
            <p:spPr>
              <a:xfrm>
                <a:off x="1371600" y="484363"/>
                <a:ext cx="11495640" cy="1014237"/>
              </a:xfrm>
              <a:prstGeom prst="rect">
                <a:avLst/>
              </a:prstGeom>
              <a:effectLst>
                <a:outerShdw blurRad="50800" dist="38100" dir="2700000" algn="tl" rotWithShape="0">
                  <a:prstClr val="black">
                    <a:alpha val="40000"/>
                  </a:prstClr>
                </a:outerShdw>
              </a:effectLst>
            </p:spPr>
          </p:pic>
          <p:sp>
            <p:nvSpPr>
              <p:cNvPr id="72" name="TextBox 71">
                <a:extLst>
                  <a:ext uri="{FF2B5EF4-FFF2-40B4-BE49-F238E27FC236}">
                    <a16:creationId xmlns:a16="http://schemas.microsoft.com/office/drawing/2014/main" id="{97C4AB39-B026-A98A-EDCC-00308B8878FD}"/>
                  </a:ext>
                </a:extLst>
              </p:cNvPr>
              <p:cNvSpPr txBox="1"/>
              <p:nvPr/>
            </p:nvSpPr>
            <p:spPr>
              <a:xfrm>
                <a:off x="1949297" y="695003"/>
                <a:ext cx="9849422" cy="627757"/>
              </a:xfrm>
              <a:prstGeom prst="rect">
                <a:avLst/>
              </a:prstGeom>
              <a:noFill/>
            </p:spPr>
            <p:txBody>
              <a:bodyPr wrap="square" lIns="0" tIns="0" rIns="0" bIns="0" rtlCol="0">
                <a:spAutoFit/>
              </a:bodyPr>
              <a:lstStyle/>
              <a:p>
                <a:pPr marL="0" marR="0" algn="just">
                  <a:spcBef>
                    <a:spcPts val="0"/>
                  </a:spcBef>
                  <a:spcAft>
                    <a:spcPts val="0"/>
                  </a:spcAft>
                </a:pPr>
                <a:r>
                  <a:rPr lang="nl-NL"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Đọc </a:t>
                </a:r>
                <a:r>
                  <a:rPr lang="en-US" sz="32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4 765, 6 494, 3 120, 8 017.</a:t>
                </a:r>
              </a:p>
            </p:txBody>
          </p:sp>
        </p:grpSp>
        <p:grpSp>
          <p:nvGrpSpPr>
            <p:cNvPr id="68" name="Group 67">
              <a:extLst>
                <a:ext uri="{FF2B5EF4-FFF2-40B4-BE49-F238E27FC236}">
                  <a16:creationId xmlns:a16="http://schemas.microsoft.com/office/drawing/2014/main" id="{B74867D6-37D9-069B-5DE1-741EB1BCD414}"/>
                </a:ext>
              </a:extLst>
            </p:cNvPr>
            <p:cNvGrpSpPr/>
            <p:nvPr/>
          </p:nvGrpSpPr>
          <p:grpSpPr>
            <a:xfrm>
              <a:off x="457200" y="275897"/>
              <a:ext cx="1447800" cy="1248103"/>
              <a:chOff x="457200" y="275897"/>
              <a:chExt cx="1447800" cy="1248103"/>
            </a:xfrm>
          </p:grpSpPr>
          <p:sp>
            <p:nvSpPr>
              <p:cNvPr id="69" name="Isosceles Triangle 68">
                <a:extLst>
                  <a:ext uri="{FF2B5EF4-FFF2-40B4-BE49-F238E27FC236}">
                    <a16:creationId xmlns:a16="http://schemas.microsoft.com/office/drawing/2014/main" id="{2DCA26D9-FCBE-AC86-08B6-4C14CFF5DA06}"/>
                  </a:ext>
                </a:extLst>
              </p:cNvPr>
              <p:cNvSpPr/>
              <p:nvPr/>
            </p:nvSpPr>
            <p:spPr>
              <a:xfrm>
                <a:off x="457200" y="275897"/>
                <a:ext cx="1447800" cy="1248103"/>
              </a:xfrm>
              <a:prstGeom prst="triangle">
                <a:avLst/>
              </a:prstGeom>
              <a:solidFill>
                <a:srgbClr val="4472C4"/>
              </a:solidFill>
              <a:ln w="571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70" name="TextBox 69">
                <a:extLst>
                  <a:ext uri="{FF2B5EF4-FFF2-40B4-BE49-F238E27FC236}">
                    <a16:creationId xmlns:a16="http://schemas.microsoft.com/office/drawing/2014/main" id="{D6C3A43C-218B-3F2E-8A1D-B705AA6BC597}"/>
                  </a:ext>
                </a:extLst>
              </p:cNvPr>
              <p:cNvSpPr txBox="1"/>
              <p:nvPr/>
            </p:nvSpPr>
            <p:spPr>
              <a:xfrm>
                <a:off x="981861" y="570636"/>
                <a:ext cx="398479" cy="78469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Calibri" panose="020F0502020204030204" pitchFamily="34" charset="0"/>
                  </a:rPr>
                  <a:t>b</a:t>
                </a:r>
              </a:p>
            </p:txBody>
          </p:sp>
        </p:grpSp>
      </p:grpSp>
      <p:sp>
        <p:nvSpPr>
          <p:cNvPr id="5" name="TextBox 4">
            <a:extLst>
              <a:ext uri="{FF2B5EF4-FFF2-40B4-BE49-F238E27FC236}">
                <a16:creationId xmlns:a16="http://schemas.microsoft.com/office/drawing/2014/main" id="{AF6169BD-D297-4AFC-AA66-3238FF81072B}"/>
              </a:ext>
            </a:extLst>
          </p:cNvPr>
          <p:cNvSpPr txBox="1"/>
          <p:nvPr/>
        </p:nvSpPr>
        <p:spPr>
          <a:xfrm>
            <a:off x="1314450" y="1885950"/>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4 765: </a:t>
            </a:r>
          </a:p>
        </p:txBody>
      </p:sp>
      <p:sp>
        <p:nvSpPr>
          <p:cNvPr id="14" name="TextBox 13">
            <a:extLst>
              <a:ext uri="{FF2B5EF4-FFF2-40B4-BE49-F238E27FC236}">
                <a16:creationId xmlns:a16="http://schemas.microsoft.com/office/drawing/2014/main" id="{82CFE91C-B855-42DA-8E4E-40E42A14E988}"/>
              </a:ext>
            </a:extLst>
          </p:cNvPr>
          <p:cNvSpPr txBox="1"/>
          <p:nvPr/>
        </p:nvSpPr>
        <p:spPr>
          <a:xfrm>
            <a:off x="1333500" y="2962275"/>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6 494:</a:t>
            </a:r>
          </a:p>
        </p:txBody>
      </p:sp>
      <p:sp>
        <p:nvSpPr>
          <p:cNvPr id="15" name="TextBox 14">
            <a:extLst>
              <a:ext uri="{FF2B5EF4-FFF2-40B4-BE49-F238E27FC236}">
                <a16:creationId xmlns:a16="http://schemas.microsoft.com/office/drawing/2014/main" id="{8F7C1A68-06AB-4E5E-AD54-44063C73D54A}"/>
              </a:ext>
            </a:extLst>
          </p:cNvPr>
          <p:cNvSpPr txBox="1"/>
          <p:nvPr/>
        </p:nvSpPr>
        <p:spPr>
          <a:xfrm>
            <a:off x="1352550" y="3876675"/>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3 120:</a:t>
            </a:r>
          </a:p>
        </p:txBody>
      </p:sp>
      <p:sp>
        <p:nvSpPr>
          <p:cNvPr id="16" name="TextBox 15">
            <a:extLst>
              <a:ext uri="{FF2B5EF4-FFF2-40B4-BE49-F238E27FC236}">
                <a16:creationId xmlns:a16="http://schemas.microsoft.com/office/drawing/2014/main" id="{CAB8E8AA-5149-4E23-86AB-912F566620F8}"/>
              </a:ext>
            </a:extLst>
          </p:cNvPr>
          <p:cNvSpPr txBox="1"/>
          <p:nvPr/>
        </p:nvSpPr>
        <p:spPr>
          <a:xfrm>
            <a:off x="1323975" y="4829175"/>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8 017:</a:t>
            </a:r>
          </a:p>
        </p:txBody>
      </p:sp>
      <p:sp>
        <p:nvSpPr>
          <p:cNvPr id="17" name="TextBox 16">
            <a:extLst>
              <a:ext uri="{FF2B5EF4-FFF2-40B4-BE49-F238E27FC236}">
                <a16:creationId xmlns:a16="http://schemas.microsoft.com/office/drawing/2014/main" id="{86053299-8692-4E71-BAB9-7D113021B386}"/>
              </a:ext>
            </a:extLst>
          </p:cNvPr>
          <p:cNvSpPr txBox="1"/>
          <p:nvPr/>
        </p:nvSpPr>
        <p:spPr>
          <a:xfrm>
            <a:off x="3171825" y="1943100"/>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Bốn nghìn bảy trăm sáu mươi lăm</a:t>
            </a:r>
            <a:endParaRPr lang="en-US" sz="4000" b="1" dirty="0">
              <a:solidFill>
                <a:srgbClr val="00206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6FC17D1E-4CC3-4F46-80FF-D33857EC1283}"/>
              </a:ext>
            </a:extLst>
          </p:cNvPr>
          <p:cNvSpPr txBox="1"/>
          <p:nvPr/>
        </p:nvSpPr>
        <p:spPr>
          <a:xfrm>
            <a:off x="3152775" y="3057525"/>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Sáu nghìn bốn trăm chín mươi tư</a:t>
            </a:r>
            <a:endParaRPr lang="en-US" sz="4000" b="1"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B4DA2BA9-1BEB-415D-B79E-82F52049A1BE}"/>
              </a:ext>
            </a:extLst>
          </p:cNvPr>
          <p:cNvSpPr txBox="1"/>
          <p:nvPr/>
        </p:nvSpPr>
        <p:spPr>
          <a:xfrm>
            <a:off x="3143250" y="3971925"/>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Ba nghìn một trăm hai mươi</a:t>
            </a:r>
            <a:endParaRPr lang="en-US" sz="4000" b="1" dirty="0">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27D8387-57DF-437A-80AD-C31F523E68B4}"/>
              </a:ext>
            </a:extLst>
          </p:cNvPr>
          <p:cNvSpPr txBox="1"/>
          <p:nvPr/>
        </p:nvSpPr>
        <p:spPr>
          <a:xfrm>
            <a:off x="3171825" y="4933950"/>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Tám nghìn không trăm mười bảy.</a:t>
            </a:r>
            <a:endParaRPr lang="en-US" sz="4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4177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barn(inVertic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barn(inVertical)">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 Fruit Box Thesis by Slidesgo">
  <a:themeElements>
    <a:clrScheme name="Simple Light">
      <a:dk1>
        <a:srgbClr val="2BC7B3"/>
      </a:dk1>
      <a:lt1>
        <a:srgbClr val="2E8B76"/>
      </a:lt1>
      <a:dk2>
        <a:srgbClr val="475353"/>
      </a:dk2>
      <a:lt2>
        <a:srgbClr val="FFFFFF"/>
      </a:lt2>
      <a:accent1>
        <a:srgbClr val="2BC7B3"/>
      </a:accent1>
      <a:accent2>
        <a:srgbClr val="2E8B76"/>
      </a:accent2>
      <a:accent3>
        <a:srgbClr val="FFFFFF"/>
      </a:accent3>
      <a:accent4>
        <a:srgbClr val="475353"/>
      </a:accent4>
      <a:accent5>
        <a:srgbClr val="2BC7B3"/>
      </a:accent5>
      <a:accent6>
        <a:srgbClr val="2E8B76"/>
      </a:accent6>
      <a:hlink>
        <a:srgbClr val="475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456</Words>
  <Application>Microsoft Office PowerPoint</Application>
  <PresentationFormat>Widescreen</PresentationFormat>
  <Paragraphs>47</Paragraphs>
  <Slides>13</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等线</vt:lpstr>
      <vt:lpstr>Arial</vt:lpstr>
      <vt:lpstr>Calibri</vt:lpstr>
      <vt:lpstr>Cambria</vt:lpstr>
      <vt:lpstr>Merienda One</vt:lpstr>
      <vt:lpstr>Times New Roman</vt:lpstr>
      <vt:lpstr>UTM Edwardian</vt:lpstr>
      <vt:lpstr>Wingdings</vt:lpstr>
      <vt:lpstr>1_Office Theme</vt:lpstr>
      <vt:lpstr>The Fruit Box Thesis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Nguyễn Thị Thu</cp:lastModifiedBy>
  <cp:revision>26</cp:revision>
  <dcterms:created xsi:type="dcterms:W3CDTF">2023-01-01T23:52:33Z</dcterms:created>
  <dcterms:modified xsi:type="dcterms:W3CDTF">2023-01-06T07:05:42Z</dcterms:modified>
</cp:coreProperties>
</file>