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43" r:id="rId3"/>
    <p:sldMasterId id="2147483761" r:id="rId4"/>
  </p:sldMasterIdLst>
  <p:notesMasterIdLst>
    <p:notesMasterId r:id="rId46"/>
  </p:notesMasterIdLst>
  <p:sldIdLst>
    <p:sldId id="342" r:id="rId5"/>
    <p:sldId id="297" r:id="rId6"/>
    <p:sldId id="298" r:id="rId7"/>
    <p:sldId id="299" r:id="rId8"/>
    <p:sldId id="300" r:id="rId9"/>
    <p:sldId id="301" r:id="rId10"/>
    <p:sldId id="302" r:id="rId11"/>
    <p:sldId id="303" r:id="rId12"/>
    <p:sldId id="304" r:id="rId13"/>
    <p:sldId id="305" r:id="rId14"/>
    <p:sldId id="260" r:id="rId15"/>
    <p:sldId id="258" r:id="rId16"/>
    <p:sldId id="276" r:id="rId17"/>
    <p:sldId id="322" r:id="rId18"/>
    <p:sldId id="323" r:id="rId19"/>
    <p:sldId id="311" r:id="rId20"/>
    <p:sldId id="324" r:id="rId21"/>
    <p:sldId id="325" r:id="rId22"/>
    <p:sldId id="326" r:id="rId23"/>
    <p:sldId id="321" r:id="rId24"/>
    <p:sldId id="327" r:id="rId25"/>
    <p:sldId id="332" r:id="rId26"/>
    <p:sldId id="285" r:id="rId27"/>
    <p:sldId id="287" r:id="rId28"/>
    <p:sldId id="330" r:id="rId29"/>
    <p:sldId id="320" r:id="rId30"/>
    <p:sldId id="263" r:id="rId31"/>
    <p:sldId id="333" r:id="rId32"/>
    <p:sldId id="262" r:id="rId33"/>
    <p:sldId id="292" r:id="rId34"/>
    <p:sldId id="291" r:id="rId35"/>
    <p:sldId id="293" r:id="rId36"/>
    <p:sldId id="318" r:id="rId37"/>
    <p:sldId id="335" r:id="rId38"/>
    <p:sldId id="340" r:id="rId39"/>
    <p:sldId id="336" r:id="rId40"/>
    <p:sldId id="341" r:id="rId41"/>
    <p:sldId id="337" r:id="rId42"/>
    <p:sldId id="338" r:id="rId43"/>
    <p:sldId id="286" r:id="rId44"/>
    <p:sldId id="268"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FF0066"/>
    <a:srgbClr val="FF7C80"/>
    <a:srgbClr val="FF5050"/>
    <a:srgbClr val="00CC00"/>
    <a:srgbClr val="BDE6FF"/>
    <a:srgbClr val="CCCCFF"/>
    <a:srgbClr val="99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0" autoAdjust="0"/>
  </p:normalViewPr>
  <p:slideViewPr>
    <p:cSldViewPr>
      <p:cViewPr varScale="1">
        <p:scale>
          <a:sx n="68" d="100"/>
          <a:sy n="68" d="100"/>
        </p:scale>
        <p:origin x="68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2F6D7-57D3-4E71-A81D-5BA9DD771A0C}" type="datetimeFigureOut">
              <a:rPr lang="en-US" smtClean="0"/>
              <a:t>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E8D759-F331-45F8-A88F-80B33B92E61F}" type="slidenum">
              <a:rPr lang="en-US" smtClean="0"/>
              <a:t>‹#›</a:t>
            </a:fld>
            <a:endParaRPr lang="en-US"/>
          </a:p>
        </p:txBody>
      </p:sp>
    </p:spTree>
    <p:extLst>
      <p:ext uri="{BB962C8B-B14F-4D97-AF65-F5344CB8AC3E}">
        <p14:creationId xmlns:p14="http://schemas.microsoft.com/office/powerpoint/2010/main" val="352191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latin typeface="DengXian"/>
              </a:rPr>
              <a:pPr/>
              <a:t>2</a:t>
            </a:fld>
            <a:endParaRPr lang="zh-CN" altLang="en-US">
              <a:solidFill>
                <a:prstClr val="black"/>
              </a:solidFill>
              <a:latin typeface="DengXian"/>
            </a:endParaRPr>
          </a:p>
        </p:txBody>
      </p:sp>
    </p:spTree>
    <p:extLst>
      <p:ext uri="{BB962C8B-B14F-4D97-AF65-F5344CB8AC3E}">
        <p14:creationId xmlns:p14="http://schemas.microsoft.com/office/powerpoint/2010/main" val="14216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3131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478034E-570C-4CB8-9884-0454C3BB8A12}" type="slidenum">
              <a:rPr lang="en-US" smtClean="0"/>
              <a:t>16</a:t>
            </a:fld>
            <a:endParaRPr lang="en-US"/>
          </a:p>
        </p:txBody>
      </p:sp>
    </p:spTree>
    <p:extLst>
      <p:ext uri="{BB962C8B-B14F-4D97-AF65-F5344CB8AC3E}">
        <p14:creationId xmlns:p14="http://schemas.microsoft.com/office/powerpoint/2010/main" val="411330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37010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003742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6853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478034E-570C-4CB8-9884-0454C3BB8A12}" type="slidenum">
              <a:rPr lang="en-US" smtClean="0"/>
              <a:t>20</a:t>
            </a:fld>
            <a:endParaRPr lang="en-US"/>
          </a:p>
        </p:txBody>
      </p:sp>
    </p:spTree>
    <p:extLst>
      <p:ext uri="{BB962C8B-B14F-4D97-AF65-F5344CB8AC3E}">
        <p14:creationId xmlns:p14="http://schemas.microsoft.com/office/powerpoint/2010/main" val="33195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7335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85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23</a:t>
            </a:fld>
            <a:endParaRPr lang="zh-CN" altLang="en-US">
              <a:solidFill>
                <a:prstClr val="black"/>
              </a:solidFill>
              <a:latin typeface="Calibri"/>
            </a:endParaRPr>
          </a:p>
        </p:txBody>
      </p:sp>
    </p:spTree>
    <p:extLst>
      <p:ext uri="{BB962C8B-B14F-4D97-AF65-F5344CB8AC3E}">
        <p14:creationId xmlns:p14="http://schemas.microsoft.com/office/powerpoint/2010/main" val="87986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4950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24</a:t>
            </a:fld>
            <a:endParaRPr lang="zh-CN" altLang="en-US">
              <a:solidFill>
                <a:prstClr val="black"/>
              </a:solidFill>
              <a:latin typeface="Calibri"/>
            </a:endParaRPr>
          </a:p>
        </p:txBody>
      </p:sp>
    </p:spTree>
    <p:extLst>
      <p:ext uri="{BB962C8B-B14F-4D97-AF65-F5344CB8AC3E}">
        <p14:creationId xmlns:p14="http://schemas.microsoft.com/office/powerpoint/2010/main" val="87986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4890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27</a:t>
            </a:fld>
            <a:endParaRPr lang="zh-CN" altLang="en-US">
              <a:solidFill>
                <a:prstClr val="black"/>
              </a:solidFill>
              <a:latin typeface="Calibri"/>
            </a:endParaRPr>
          </a:p>
        </p:txBody>
      </p:sp>
    </p:spTree>
    <p:extLst>
      <p:ext uri="{BB962C8B-B14F-4D97-AF65-F5344CB8AC3E}">
        <p14:creationId xmlns:p14="http://schemas.microsoft.com/office/powerpoint/2010/main" val="2383981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6028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29</a:t>
            </a:fld>
            <a:endParaRPr lang="zh-CN" altLang="en-US">
              <a:solidFill>
                <a:prstClr val="black"/>
              </a:solidFill>
              <a:latin typeface="Calibri"/>
            </a:endParaRPr>
          </a:p>
        </p:txBody>
      </p:sp>
    </p:spTree>
    <p:extLst>
      <p:ext uri="{BB962C8B-B14F-4D97-AF65-F5344CB8AC3E}">
        <p14:creationId xmlns:p14="http://schemas.microsoft.com/office/powerpoint/2010/main" val="280858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14501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34</a:t>
            </a:fld>
            <a:endParaRPr lang="zh-CN" altLang="en-US"/>
          </a:p>
        </p:txBody>
      </p:sp>
    </p:spTree>
    <p:extLst>
      <p:ext uri="{BB962C8B-B14F-4D97-AF65-F5344CB8AC3E}">
        <p14:creationId xmlns:p14="http://schemas.microsoft.com/office/powerpoint/2010/main" val="91600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4667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35</a:t>
            </a:fld>
            <a:endParaRPr lang="zh-CN" altLang="en-US">
              <a:solidFill>
                <a:prstClr val="black"/>
              </a:solidFill>
              <a:latin typeface="Calibri"/>
            </a:endParaRPr>
          </a:p>
        </p:txBody>
      </p:sp>
    </p:spTree>
    <p:extLst>
      <p:ext uri="{BB962C8B-B14F-4D97-AF65-F5344CB8AC3E}">
        <p14:creationId xmlns:p14="http://schemas.microsoft.com/office/powerpoint/2010/main" val="3833239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29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429174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4868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29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326370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29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866626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40</a:t>
            </a:fld>
            <a:endParaRPr lang="zh-CN" altLang="en-US">
              <a:solidFill>
                <a:prstClr val="black"/>
              </a:solidFill>
              <a:latin typeface="Calibri"/>
            </a:endParaRPr>
          </a:p>
        </p:txBody>
      </p:sp>
    </p:spTree>
    <p:extLst>
      <p:ext uri="{BB962C8B-B14F-4D97-AF65-F5344CB8AC3E}">
        <p14:creationId xmlns:p14="http://schemas.microsoft.com/office/powerpoint/2010/main" val="879861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41</a:t>
            </a:fld>
            <a:endParaRPr lang="zh-CN" altLang="en-US">
              <a:solidFill>
                <a:prstClr val="black"/>
              </a:solidFill>
              <a:latin typeface="Calibri"/>
            </a:endParaRPr>
          </a:p>
        </p:txBody>
      </p:sp>
    </p:spTree>
    <p:extLst>
      <p:ext uri="{BB962C8B-B14F-4D97-AF65-F5344CB8AC3E}">
        <p14:creationId xmlns:p14="http://schemas.microsoft.com/office/powerpoint/2010/main" val="338866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34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489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14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latin typeface="DengXian"/>
              </a:rPr>
              <a:pPr/>
              <a:t>10</a:t>
            </a:fld>
            <a:endParaRPr lang="en-US">
              <a:solidFill>
                <a:prstClr val="black"/>
              </a:solidFill>
              <a:latin typeface="DengXian"/>
            </a:endParaRPr>
          </a:p>
        </p:txBody>
      </p:sp>
    </p:spTree>
    <p:extLst>
      <p:ext uri="{BB962C8B-B14F-4D97-AF65-F5344CB8AC3E}">
        <p14:creationId xmlns:p14="http://schemas.microsoft.com/office/powerpoint/2010/main" val="157307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11</a:t>
            </a:fld>
            <a:endParaRPr lang="zh-CN" altLang="en-US">
              <a:solidFill>
                <a:prstClr val="black"/>
              </a:solidFill>
              <a:latin typeface="Calibri"/>
            </a:endParaRPr>
          </a:p>
        </p:txBody>
      </p:sp>
    </p:spTree>
    <p:extLst>
      <p:ext uri="{BB962C8B-B14F-4D97-AF65-F5344CB8AC3E}">
        <p14:creationId xmlns:p14="http://schemas.microsoft.com/office/powerpoint/2010/main" val="4048610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a:p>
            <a:endParaRPr lang="zh-CN" altLang="en-US" dirty="0"/>
          </a:p>
          <a:p>
            <a:endParaRPr 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0C9F43F-F3A4-4432-BCCD-D334D2235EA6}" type="slidenum">
              <a:rPr lang="zh-CN" altLang="en-US" smtClean="0">
                <a:solidFill>
                  <a:prstClr val="black"/>
                </a:solidFill>
                <a:latin typeface="Calibri"/>
              </a:rPr>
              <a:pPr/>
              <a:t>12</a:t>
            </a:fld>
            <a:endParaRPr lang="zh-CN" altLang="en-US">
              <a:solidFill>
                <a:prstClr val="black"/>
              </a:solidFill>
              <a:latin typeface="Calibri"/>
            </a:endParaRPr>
          </a:p>
        </p:txBody>
      </p:sp>
    </p:spTree>
    <p:extLst>
      <p:ext uri="{BB962C8B-B14F-4D97-AF65-F5344CB8AC3E}">
        <p14:creationId xmlns:p14="http://schemas.microsoft.com/office/powerpoint/2010/main" val="228377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70D21D-3907-40EF-BA5B-0FE887DA96D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C8167B5-35B2-4579-816D-A81C01D10D8A}"/>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741BF-2557-40AA-A77F-80247AB1D029}"/>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0EAE289-DEFF-4455-BF14-AA01B897DD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1A84827-29A1-402B-B98C-4EC168B6BC7E}"/>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269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83247-AF91-4096-821D-BD3E80F72E5F}"/>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A909AB6-3E3B-46EF-89CB-32D1587949D1}"/>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2C61CD-E843-4695-8B10-6A22871B9AE1}"/>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37631AE-B80D-4975-80B1-0E1FF33B1E3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B70BBA-76C7-4DF3-9617-FBE05B7E7F20}"/>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861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E37E412-DCE7-4A80-BE24-4DE6B5093140}"/>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C5CF17-032E-4A6E-B3B9-3A4E2995FE9B}"/>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57AB9A-6562-4809-8FE7-493642198EBB}"/>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9915AF4-7AEE-46AA-9448-3BF03341C9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A92FD49-5EA2-4E2D-ABEB-78EB2EB6AC18}"/>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564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72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95857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1"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58" name="Google Shape;758;p4"/>
          <p:cNvGrpSpPr/>
          <p:nvPr/>
        </p:nvGrpSpPr>
        <p:grpSpPr>
          <a:xfrm>
            <a:off x="202009" y="-176000"/>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6057" lvl="0" indent="-304038" rtl="0">
              <a:spcBef>
                <a:spcPts val="0"/>
              </a:spcBef>
              <a:spcAft>
                <a:spcPts val="0"/>
              </a:spcAft>
              <a:buClr>
                <a:srgbClr val="091179"/>
              </a:buClr>
              <a:buSzPts val="1200"/>
              <a:buFont typeface="Nunito"/>
              <a:buAutoNum type="arabicPeriod"/>
              <a:defRPr sz="1197">
                <a:latin typeface="Nunito"/>
                <a:ea typeface="Nunito"/>
                <a:cs typeface="Nunito"/>
                <a:sym typeface="Nunito"/>
              </a:defRPr>
            </a:lvl1pPr>
            <a:lvl2pPr marL="912114" lvl="1" indent="-304038" rtl="0">
              <a:spcBef>
                <a:spcPts val="0"/>
              </a:spcBef>
              <a:spcAft>
                <a:spcPts val="0"/>
              </a:spcAft>
              <a:buClr>
                <a:srgbClr val="091179"/>
              </a:buClr>
              <a:buSzPts val="1200"/>
              <a:buFont typeface="Nunito"/>
              <a:buAutoNum type="alphaLcPeriod"/>
              <a:defRPr/>
            </a:lvl2pPr>
            <a:lvl3pPr marL="1368171" lvl="2" indent="-304038" rtl="0">
              <a:spcBef>
                <a:spcPts val="0"/>
              </a:spcBef>
              <a:spcAft>
                <a:spcPts val="0"/>
              </a:spcAft>
              <a:buClr>
                <a:srgbClr val="091179"/>
              </a:buClr>
              <a:buSzPts val="1200"/>
              <a:buFont typeface="Nunito"/>
              <a:buAutoNum type="romanLcPeriod"/>
              <a:defRPr/>
            </a:lvl3pPr>
            <a:lvl4pPr marL="1824228" lvl="3" indent="-304038" rtl="0">
              <a:spcBef>
                <a:spcPts val="0"/>
              </a:spcBef>
              <a:spcAft>
                <a:spcPts val="0"/>
              </a:spcAft>
              <a:buClr>
                <a:srgbClr val="091179"/>
              </a:buClr>
              <a:buSzPts val="1200"/>
              <a:buFont typeface="Nunito"/>
              <a:buAutoNum type="arabicPeriod"/>
              <a:defRPr/>
            </a:lvl4pPr>
            <a:lvl5pPr marL="2280285" lvl="4" indent="-304038" rtl="0">
              <a:spcBef>
                <a:spcPts val="0"/>
              </a:spcBef>
              <a:spcAft>
                <a:spcPts val="0"/>
              </a:spcAft>
              <a:buClr>
                <a:srgbClr val="091179"/>
              </a:buClr>
              <a:buSzPts val="1200"/>
              <a:buFont typeface="Nunito"/>
              <a:buAutoNum type="alphaLcPeriod"/>
              <a:defRPr/>
            </a:lvl5pPr>
            <a:lvl6pPr marL="2736342" lvl="5" indent="-304038" rtl="0">
              <a:spcBef>
                <a:spcPts val="0"/>
              </a:spcBef>
              <a:spcAft>
                <a:spcPts val="0"/>
              </a:spcAft>
              <a:buClr>
                <a:srgbClr val="091179"/>
              </a:buClr>
              <a:buSzPts val="1200"/>
              <a:buFont typeface="Nunito"/>
              <a:buAutoNum type="romanLcPeriod"/>
              <a:defRPr/>
            </a:lvl6pPr>
            <a:lvl7pPr marL="3192399" lvl="6" indent="-304038" rtl="0">
              <a:spcBef>
                <a:spcPts val="0"/>
              </a:spcBef>
              <a:spcAft>
                <a:spcPts val="0"/>
              </a:spcAft>
              <a:buClr>
                <a:srgbClr val="091179"/>
              </a:buClr>
              <a:buSzPts val="1200"/>
              <a:buFont typeface="Nunito"/>
              <a:buAutoNum type="arabicPeriod"/>
              <a:defRPr/>
            </a:lvl7pPr>
            <a:lvl8pPr marL="3648456" lvl="7" indent="-304038" rtl="0">
              <a:spcBef>
                <a:spcPts val="0"/>
              </a:spcBef>
              <a:spcAft>
                <a:spcPts val="0"/>
              </a:spcAft>
              <a:buClr>
                <a:srgbClr val="674EA7"/>
              </a:buClr>
              <a:buSzPts val="1200"/>
              <a:buFont typeface="Inconsolata"/>
              <a:buAutoNum type="alphaLcPeriod"/>
              <a:defRPr/>
            </a:lvl8pPr>
            <a:lvl9pPr marL="4104513" lvl="8" indent="-304038"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468254" y="629730"/>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787" name="Google Shape;787;p4"/>
          <p:cNvSpPr/>
          <p:nvPr/>
        </p:nvSpPr>
        <p:spPr>
          <a:xfrm>
            <a:off x="4939900"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16" name="Google Shape;816;p4"/>
          <p:cNvGrpSpPr/>
          <p:nvPr/>
        </p:nvGrpSpPr>
        <p:grpSpPr>
          <a:xfrm>
            <a:off x="8569242"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41" name="Google Shape;841;p4"/>
          <p:cNvGrpSpPr/>
          <p:nvPr/>
        </p:nvGrpSpPr>
        <p:grpSpPr>
          <a:xfrm flipH="1">
            <a:off x="93562"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892" name="Google Shape;892;p4"/>
          <p:cNvGrpSpPr/>
          <p:nvPr/>
        </p:nvGrpSpPr>
        <p:grpSpPr>
          <a:xfrm>
            <a:off x="5949062" y="113838"/>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915" name="Google Shape;915;p4"/>
          <p:cNvGrpSpPr/>
          <p:nvPr/>
        </p:nvGrpSpPr>
        <p:grpSpPr>
          <a:xfrm>
            <a:off x="8027249" y="-284966"/>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977" name="Google Shape;977;p4"/>
          <p:cNvGrpSpPr/>
          <p:nvPr/>
        </p:nvGrpSpPr>
        <p:grpSpPr>
          <a:xfrm rot="-5400000">
            <a:off x="6963892"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669204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98180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42304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144331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67501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42429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FF673-8899-4405-B56D-82BC830128BE}"/>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9B05E1-661A-4BB2-9851-6011FFD4D527}"/>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90DD66-D89C-42D3-87CE-24F8B6C3CDD4}"/>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D8E72A5-E92E-4AFA-9BB9-F454DF783D7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5F4073-D5BF-4918-BE20-205B776E030B}"/>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692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08619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15462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2023/1/29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272364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1171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8574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134886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26142" y="0"/>
            <a:ext cx="9144000" cy="5124450"/>
          </a:xfrm>
          <a:prstGeom prst="rect">
            <a:avLst/>
          </a:prstGeom>
        </p:spPr>
      </p:pic>
    </p:spTree>
    <p:extLst>
      <p:ext uri="{BB962C8B-B14F-4D97-AF65-F5344CB8AC3E}">
        <p14:creationId xmlns:p14="http://schemas.microsoft.com/office/powerpoint/2010/main" val="3028814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2289653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3474207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986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6CDCF5-08E0-49ED-AE04-319B7513DEB5}"/>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CB3EB47-9F33-4DB0-BF7C-56B4920D9DE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72EE82E-CA18-44C5-9630-86484942B5EE}"/>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3F076B7-F13F-40AD-91F1-B701384538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054C71D-6801-49E2-892A-E89537539E72}"/>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507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497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3325596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69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28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17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326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97" y="8160"/>
            <a:ext cx="9144793" cy="5127180"/>
          </a:xfrm>
          <a:prstGeom prst="rect">
            <a:avLst/>
          </a:prstGeom>
        </p:spPr>
      </p:pic>
    </p:spTree>
    <p:extLst>
      <p:ext uri="{BB962C8B-B14F-4D97-AF65-F5344CB8AC3E}">
        <p14:creationId xmlns:p14="http://schemas.microsoft.com/office/powerpoint/2010/main" val="1965059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68587" tIns="68587" rIns="68587" bIns="68587"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87" tIns="68587" rIns="68587" bIns="6858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pic>
        <p:nvPicPr>
          <p:cNvPr id="4" name="Picture 3"/>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302747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19174CF2-5295-48B4-9644-02AB17EDB39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9BA49EC-C40B-4094-9FFE-17E95E2A5D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81F4ADE-5F14-4A16-8B5E-B26A4B504244}"/>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0" y="19050"/>
            <a:ext cx="9144000" cy="5124450"/>
          </a:xfrm>
          <a:prstGeom prst="rect">
            <a:avLst/>
          </a:prstGeom>
        </p:spPr>
      </p:pic>
    </p:spTree>
    <p:extLst>
      <p:ext uri="{BB962C8B-B14F-4D97-AF65-F5344CB8AC3E}">
        <p14:creationId xmlns:p14="http://schemas.microsoft.com/office/powerpoint/2010/main" val="4011397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5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6CD69-6CA9-48D4-B1EA-27940DAD4D81}"/>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C1C8664-03CB-4EC2-9262-9034E7B98A5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46CBAE8-8319-4E78-BCE4-A422296B1903}"/>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2C2E873-2CD9-491C-A7AB-38FA95F2C551}"/>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553BE51-29EC-4F63-BC3A-3BC73224DB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57E15B-E738-4772-8C8B-1866C80A1210}"/>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947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16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219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100" y="571400"/>
            <a:ext cx="4847700" cy="3133800"/>
          </a:xfrm>
          <a:prstGeom prst="rect">
            <a:avLst/>
          </a:prstGeom>
        </p:spPr>
        <p:txBody>
          <a:bodyPr spcFirstLastPara="1" wrap="square" lIns="121863" tIns="121863" rIns="121863" bIns="121863" anchor="b" anchorCtr="0">
            <a:noAutofit/>
          </a:bodyPr>
          <a:lstStyle>
            <a:lvl1pPr lvl="0" algn="r">
              <a:spcBef>
                <a:spcPts val="0"/>
              </a:spcBef>
              <a:spcAft>
                <a:spcPts val="0"/>
              </a:spcAft>
              <a:buSzPts val="5200"/>
              <a:buNone/>
              <a:defRPr sz="6825" b="1">
                <a:solidFill>
                  <a:schemeClr val="lt1"/>
                </a:solidFill>
                <a:latin typeface="Quicksand"/>
                <a:ea typeface="Quicksand"/>
                <a:cs typeface="Quicksand"/>
                <a:sym typeface="Quicksand"/>
              </a:defRPr>
            </a:lvl1pPr>
            <a:lvl2pPr lvl="1" algn="ctr">
              <a:spcBef>
                <a:spcPts val="0"/>
              </a:spcBef>
              <a:spcAft>
                <a:spcPts val="0"/>
              </a:spcAft>
              <a:buSzPts val="5200"/>
              <a:buNone/>
              <a:defRPr sz="5175"/>
            </a:lvl2pPr>
            <a:lvl3pPr lvl="2" algn="ctr">
              <a:spcBef>
                <a:spcPts val="0"/>
              </a:spcBef>
              <a:spcAft>
                <a:spcPts val="0"/>
              </a:spcAft>
              <a:buSzPts val="5200"/>
              <a:buNone/>
              <a:defRPr sz="5175"/>
            </a:lvl3pPr>
            <a:lvl4pPr lvl="3" algn="ctr">
              <a:spcBef>
                <a:spcPts val="0"/>
              </a:spcBef>
              <a:spcAft>
                <a:spcPts val="0"/>
              </a:spcAft>
              <a:buSzPts val="5200"/>
              <a:buNone/>
              <a:defRPr sz="5175"/>
            </a:lvl4pPr>
            <a:lvl5pPr lvl="4" algn="ctr">
              <a:spcBef>
                <a:spcPts val="0"/>
              </a:spcBef>
              <a:spcAft>
                <a:spcPts val="0"/>
              </a:spcAft>
              <a:buSzPts val="5200"/>
              <a:buNone/>
              <a:defRPr sz="5175"/>
            </a:lvl5pPr>
            <a:lvl6pPr lvl="5" algn="ctr">
              <a:spcBef>
                <a:spcPts val="0"/>
              </a:spcBef>
              <a:spcAft>
                <a:spcPts val="0"/>
              </a:spcAft>
              <a:buSzPts val="5200"/>
              <a:buNone/>
              <a:defRPr sz="5175"/>
            </a:lvl6pPr>
            <a:lvl7pPr lvl="6" algn="ctr">
              <a:spcBef>
                <a:spcPts val="0"/>
              </a:spcBef>
              <a:spcAft>
                <a:spcPts val="0"/>
              </a:spcAft>
              <a:buSzPts val="5200"/>
              <a:buNone/>
              <a:defRPr sz="5175"/>
            </a:lvl7pPr>
            <a:lvl8pPr lvl="7" algn="ctr">
              <a:spcBef>
                <a:spcPts val="0"/>
              </a:spcBef>
              <a:spcAft>
                <a:spcPts val="0"/>
              </a:spcAft>
              <a:buSzPts val="5200"/>
              <a:buNone/>
              <a:defRPr sz="5175"/>
            </a:lvl8pPr>
            <a:lvl9pPr lvl="8" algn="ctr">
              <a:spcBef>
                <a:spcPts val="0"/>
              </a:spcBef>
              <a:spcAft>
                <a:spcPts val="0"/>
              </a:spcAft>
              <a:buSzPts val="5200"/>
              <a:buNone/>
              <a:defRPr sz="5175"/>
            </a:lvl9pPr>
          </a:lstStyle>
          <a:p>
            <a:endParaRPr/>
          </a:p>
        </p:txBody>
      </p:sp>
      <p:sp>
        <p:nvSpPr>
          <p:cNvPr id="10" name="Google Shape;10;p2"/>
          <p:cNvSpPr txBox="1">
            <a:spLocks noGrp="1"/>
          </p:cNvSpPr>
          <p:nvPr>
            <p:ph type="subTitle" idx="1"/>
          </p:nvPr>
        </p:nvSpPr>
        <p:spPr>
          <a:xfrm>
            <a:off x="2037100" y="3779388"/>
            <a:ext cx="2740500" cy="792600"/>
          </a:xfrm>
          <a:prstGeom prst="rect">
            <a:avLst/>
          </a:prstGeom>
        </p:spPr>
        <p:txBody>
          <a:bodyPr spcFirstLastPara="1" wrap="square" lIns="121863" tIns="121863" rIns="121863" bIns="121863"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75">
                <a:solidFill>
                  <a:schemeClr val="dk1"/>
                </a:solidFill>
                <a:latin typeface="Nunito"/>
                <a:ea typeface="Nunito"/>
                <a:cs typeface="Nunito"/>
                <a:sym typeface="Nunito"/>
              </a:defRPr>
            </a:lvl9pPr>
          </a:lstStyle>
          <a:p>
            <a:endParaRPr/>
          </a:p>
        </p:txBody>
      </p:sp>
      <p:sp>
        <p:nvSpPr>
          <p:cNvPr id="11" name="Google Shape;11;p2"/>
          <p:cNvSpPr/>
          <p:nvPr/>
        </p:nvSpPr>
        <p:spPr>
          <a:xfrm>
            <a:off x="6315889" y="-50"/>
            <a:ext cx="2828100" cy="5143500"/>
          </a:xfrm>
          <a:prstGeom prst="rect">
            <a:avLst/>
          </a:prstGeom>
          <a:solidFill>
            <a:schemeClr val="lt1"/>
          </a:solidFill>
          <a:ln>
            <a:noFill/>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 name="Google Shape;12;p2"/>
          <p:cNvSpPr/>
          <p:nvPr/>
        </p:nvSpPr>
        <p:spPr>
          <a:xfrm>
            <a:off x="6709294" y="23258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 name="Google Shape;13;p2"/>
          <p:cNvSpPr/>
          <p:nvPr/>
        </p:nvSpPr>
        <p:spPr>
          <a:xfrm rot="1506031">
            <a:off x="4821045" y="344678"/>
            <a:ext cx="314755" cy="27491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4" name="Google Shape;14;p2"/>
          <p:cNvSpPr/>
          <p:nvPr/>
        </p:nvSpPr>
        <p:spPr>
          <a:xfrm>
            <a:off x="5717300" y="3295650"/>
            <a:ext cx="314700" cy="1296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5" name="Google Shape;15;p2"/>
          <p:cNvSpPr/>
          <p:nvPr/>
        </p:nvSpPr>
        <p:spPr>
          <a:xfrm rot="7641468">
            <a:off x="7296412" y="50914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6" name="Google Shape;16;p2"/>
          <p:cNvSpPr/>
          <p:nvPr/>
        </p:nvSpPr>
        <p:spPr>
          <a:xfrm>
            <a:off x="-218850" y="754502"/>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280927" y="571390"/>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8563915" y="404952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8150051" y="4324842"/>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746593" y="410103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21" name="Google Shape;21;p2"/>
          <p:cNvSpPr/>
          <p:nvPr/>
        </p:nvSpPr>
        <p:spPr>
          <a:xfrm>
            <a:off x="5595701" y="4862140"/>
            <a:ext cx="905050" cy="101975"/>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6589691" y="4577106"/>
            <a:ext cx="259355" cy="22652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15199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265501" y="1233175"/>
            <a:ext cx="4045200" cy="1482300"/>
          </a:xfrm>
          <a:prstGeom prst="rect">
            <a:avLst/>
          </a:prstGeom>
        </p:spPr>
        <p:txBody>
          <a:bodyPr spcFirstLastPara="1" wrap="square" lIns="121863" tIns="121863" rIns="121863" bIns="121863" anchor="b" anchorCtr="0">
            <a:noAutofit/>
          </a:bodyPr>
          <a:lstStyle>
            <a:lvl1pPr lvl="0"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00"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265501" y="2803075"/>
            <a:ext cx="4045200" cy="1235100"/>
          </a:xfrm>
          <a:prstGeom prst="rect">
            <a:avLst/>
          </a:prstGeom>
        </p:spPr>
        <p:txBody>
          <a:bodyPr spcFirstLastPara="1" wrap="square" lIns="121863" tIns="121863" rIns="121863" bIns="121863"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6" name="Google Shape;116;p9"/>
          <p:cNvSpPr txBox="1">
            <a:spLocks noGrp="1"/>
          </p:cNvSpPr>
          <p:nvPr>
            <p:ph type="body" idx="2"/>
          </p:nvPr>
        </p:nvSpPr>
        <p:spPr>
          <a:xfrm>
            <a:off x="4939506" y="724075"/>
            <a:ext cx="3836999" cy="3695100"/>
          </a:xfrm>
          <a:prstGeom prst="rect">
            <a:avLst/>
          </a:prstGeom>
        </p:spPr>
        <p:txBody>
          <a:bodyPr spcFirstLastPara="1" wrap="square" lIns="121863" tIns="121863" rIns="121863" bIns="121863" anchor="ctr" anchorCtr="0">
            <a:noAutofit/>
          </a:bodyPr>
          <a:lstStyle>
            <a:lvl1pPr marL="457062" lvl="0" indent="-342797">
              <a:spcBef>
                <a:spcPts val="0"/>
              </a:spcBef>
              <a:spcAft>
                <a:spcPts val="0"/>
              </a:spcAft>
              <a:buSzPts val="1800"/>
              <a:buChar char="●"/>
              <a:defRPr/>
            </a:lvl1pPr>
            <a:lvl2pPr marL="914127" lvl="1" indent="-317405">
              <a:spcBef>
                <a:spcPts val="1600"/>
              </a:spcBef>
              <a:spcAft>
                <a:spcPts val="0"/>
              </a:spcAft>
              <a:buSzPts val="1400"/>
              <a:buChar char="○"/>
              <a:defRPr/>
            </a:lvl2pPr>
            <a:lvl3pPr marL="1371191" lvl="2" indent="-317405">
              <a:spcBef>
                <a:spcPts val="1600"/>
              </a:spcBef>
              <a:spcAft>
                <a:spcPts val="0"/>
              </a:spcAft>
              <a:buSzPts val="1400"/>
              <a:buChar char="■"/>
              <a:defRPr/>
            </a:lvl3pPr>
            <a:lvl4pPr marL="1828253" lvl="3" indent="-317405">
              <a:spcBef>
                <a:spcPts val="1600"/>
              </a:spcBef>
              <a:spcAft>
                <a:spcPts val="0"/>
              </a:spcAft>
              <a:buSzPts val="1400"/>
              <a:buChar char="●"/>
              <a:defRPr/>
            </a:lvl4pPr>
            <a:lvl5pPr marL="2285316" lvl="4" indent="-317405">
              <a:spcBef>
                <a:spcPts val="1600"/>
              </a:spcBef>
              <a:spcAft>
                <a:spcPts val="0"/>
              </a:spcAft>
              <a:buSzPts val="1400"/>
              <a:buChar char="○"/>
              <a:defRPr/>
            </a:lvl5pPr>
            <a:lvl6pPr marL="2742380" lvl="5" indent="-317405">
              <a:spcBef>
                <a:spcPts val="1600"/>
              </a:spcBef>
              <a:spcAft>
                <a:spcPts val="0"/>
              </a:spcAft>
              <a:buSzPts val="1400"/>
              <a:buChar char="■"/>
              <a:defRPr/>
            </a:lvl6pPr>
            <a:lvl7pPr marL="3199443" lvl="6" indent="-317405">
              <a:spcBef>
                <a:spcPts val="1600"/>
              </a:spcBef>
              <a:spcAft>
                <a:spcPts val="0"/>
              </a:spcAft>
              <a:buSzPts val="1400"/>
              <a:buChar char="●"/>
              <a:defRPr/>
            </a:lvl7pPr>
            <a:lvl8pPr marL="3656506" lvl="7" indent="-317405">
              <a:spcBef>
                <a:spcPts val="1600"/>
              </a:spcBef>
              <a:spcAft>
                <a:spcPts val="0"/>
              </a:spcAft>
              <a:buSzPts val="1400"/>
              <a:buChar char="○"/>
              <a:defRPr/>
            </a:lvl8pPr>
            <a:lvl9pPr marL="4113567" lvl="8" indent="-317405">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2440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2940456" y="1536125"/>
            <a:ext cx="3263099" cy="2219400"/>
          </a:xfrm>
          <a:prstGeom prst="rect">
            <a:avLst/>
          </a:prstGeom>
        </p:spPr>
        <p:txBody>
          <a:bodyPr spcFirstLastPara="1" wrap="square" lIns="121863" tIns="121863" rIns="121863" bIns="121863" anchor="t" anchorCtr="0">
            <a:noAutofit/>
          </a:bodyPr>
          <a:lstStyle>
            <a:lvl1pPr lvl="0" algn="ctr" rtl="0">
              <a:spcBef>
                <a:spcPts val="0"/>
              </a:spcBef>
              <a:spcAft>
                <a:spcPts val="0"/>
              </a:spcAft>
              <a:buClr>
                <a:schemeClr val="lt1"/>
              </a:buClr>
              <a:buSzPts val="2800"/>
              <a:buFont typeface="Quicksand"/>
              <a:buNone/>
              <a:defRPr sz="3300"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1933466" y="4455229"/>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2403438" y="3480458"/>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1" name="Google Shape;121;p10"/>
          <p:cNvSpPr/>
          <p:nvPr/>
        </p:nvSpPr>
        <p:spPr>
          <a:xfrm>
            <a:off x="5067019" y="463489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2" name="Google Shape;122;p10"/>
          <p:cNvSpPr/>
          <p:nvPr/>
        </p:nvSpPr>
        <p:spPr>
          <a:xfrm flipH="1">
            <a:off x="6011251" y="201204"/>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4868369" y="432908"/>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24" name="Google Shape;124;p10"/>
          <p:cNvSpPr/>
          <p:nvPr/>
        </p:nvSpPr>
        <p:spPr>
          <a:xfrm flipH="1">
            <a:off x="6769977" y="96284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228152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718351" y="1634550"/>
            <a:ext cx="7707300" cy="1405800"/>
          </a:xfrm>
          <a:prstGeom prst="rect">
            <a:avLst/>
          </a:prstGeom>
        </p:spPr>
        <p:txBody>
          <a:bodyPr spcFirstLastPara="1" wrap="square" lIns="121863" tIns="121863" rIns="121863" bIns="121863" anchor="ctr" anchorCtr="0">
            <a:noAutofit/>
          </a:bodyPr>
          <a:lstStyle>
            <a:lvl1pPr lvl="0" algn="ctr">
              <a:spcBef>
                <a:spcPts val="0"/>
              </a:spcBef>
              <a:spcAft>
                <a:spcPts val="0"/>
              </a:spcAft>
              <a:buClr>
                <a:schemeClr val="accent6"/>
              </a:buClr>
              <a:buSzPts val="12000"/>
              <a:buNone/>
              <a:defRPr sz="9600" b="1">
                <a:solidFill>
                  <a:schemeClr val="accent1"/>
                </a:solidFill>
                <a:latin typeface="Quicksand"/>
                <a:ea typeface="Quicksand"/>
                <a:cs typeface="Quicksand"/>
                <a:sym typeface="Quicksan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7" name="Google Shape;127;p11"/>
          <p:cNvSpPr txBox="1">
            <a:spLocks noGrp="1"/>
          </p:cNvSpPr>
          <p:nvPr>
            <p:ph type="subTitle" idx="1"/>
          </p:nvPr>
        </p:nvSpPr>
        <p:spPr>
          <a:xfrm>
            <a:off x="1638293" y="3040350"/>
            <a:ext cx="5867400" cy="468600"/>
          </a:xfrm>
          <a:prstGeom prst="rect">
            <a:avLst/>
          </a:prstGeom>
        </p:spPr>
        <p:txBody>
          <a:bodyPr spcFirstLastPara="1" wrap="square" lIns="121863" tIns="121863" rIns="121863" bIns="121863"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5">
                <a:solidFill>
                  <a:srgbClr val="000000"/>
                </a:solidFill>
              </a:defRPr>
            </a:lvl2pPr>
            <a:lvl3pPr lvl="2" algn="ctr" rtl="0">
              <a:lnSpc>
                <a:spcPct val="100000"/>
              </a:lnSpc>
              <a:spcBef>
                <a:spcPts val="0"/>
              </a:spcBef>
              <a:spcAft>
                <a:spcPts val="0"/>
              </a:spcAft>
              <a:buClr>
                <a:srgbClr val="000000"/>
              </a:buClr>
              <a:buSzPts val="1100"/>
              <a:buNone/>
              <a:defRPr sz="1125">
                <a:solidFill>
                  <a:srgbClr val="000000"/>
                </a:solidFill>
              </a:defRPr>
            </a:lvl3pPr>
            <a:lvl4pPr lvl="3" algn="ctr" rtl="0">
              <a:lnSpc>
                <a:spcPct val="100000"/>
              </a:lnSpc>
              <a:spcBef>
                <a:spcPts val="0"/>
              </a:spcBef>
              <a:spcAft>
                <a:spcPts val="0"/>
              </a:spcAft>
              <a:buClr>
                <a:srgbClr val="000000"/>
              </a:buClr>
              <a:buSzPts val="1100"/>
              <a:buNone/>
              <a:defRPr sz="1125">
                <a:solidFill>
                  <a:srgbClr val="000000"/>
                </a:solidFill>
              </a:defRPr>
            </a:lvl4pPr>
            <a:lvl5pPr lvl="4" algn="ctr" rtl="0">
              <a:lnSpc>
                <a:spcPct val="100000"/>
              </a:lnSpc>
              <a:spcBef>
                <a:spcPts val="0"/>
              </a:spcBef>
              <a:spcAft>
                <a:spcPts val="0"/>
              </a:spcAft>
              <a:buClr>
                <a:srgbClr val="000000"/>
              </a:buClr>
              <a:buSzPts val="1100"/>
              <a:buNone/>
              <a:defRPr sz="1125">
                <a:solidFill>
                  <a:srgbClr val="000000"/>
                </a:solidFill>
              </a:defRPr>
            </a:lvl5pPr>
            <a:lvl6pPr lvl="5" algn="ctr" rtl="0">
              <a:lnSpc>
                <a:spcPct val="100000"/>
              </a:lnSpc>
              <a:spcBef>
                <a:spcPts val="0"/>
              </a:spcBef>
              <a:spcAft>
                <a:spcPts val="0"/>
              </a:spcAft>
              <a:buClr>
                <a:srgbClr val="000000"/>
              </a:buClr>
              <a:buSzPts val="1100"/>
              <a:buNone/>
              <a:defRPr sz="1125">
                <a:solidFill>
                  <a:srgbClr val="000000"/>
                </a:solidFill>
              </a:defRPr>
            </a:lvl6pPr>
            <a:lvl7pPr lvl="6" algn="ctr" rtl="0">
              <a:lnSpc>
                <a:spcPct val="100000"/>
              </a:lnSpc>
              <a:spcBef>
                <a:spcPts val="0"/>
              </a:spcBef>
              <a:spcAft>
                <a:spcPts val="0"/>
              </a:spcAft>
              <a:buClr>
                <a:srgbClr val="000000"/>
              </a:buClr>
              <a:buSzPts val="1100"/>
              <a:buNone/>
              <a:defRPr sz="1125">
                <a:solidFill>
                  <a:srgbClr val="000000"/>
                </a:solidFill>
              </a:defRPr>
            </a:lvl7pPr>
            <a:lvl8pPr lvl="7" algn="ctr" rtl="0">
              <a:lnSpc>
                <a:spcPct val="100000"/>
              </a:lnSpc>
              <a:spcBef>
                <a:spcPts val="0"/>
              </a:spcBef>
              <a:spcAft>
                <a:spcPts val="0"/>
              </a:spcAft>
              <a:buClr>
                <a:srgbClr val="000000"/>
              </a:buClr>
              <a:buSzPts val="1100"/>
              <a:buNone/>
              <a:defRPr sz="1125">
                <a:solidFill>
                  <a:srgbClr val="000000"/>
                </a:solidFill>
              </a:defRPr>
            </a:lvl8pPr>
            <a:lvl9pPr lvl="8" algn="ctr" rtl="0">
              <a:lnSpc>
                <a:spcPct val="100000"/>
              </a:lnSpc>
              <a:spcBef>
                <a:spcPts val="0"/>
              </a:spcBef>
              <a:spcAft>
                <a:spcPts val="0"/>
              </a:spcAft>
              <a:buClr>
                <a:srgbClr val="000000"/>
              </a:buClr>
              <a:buSzPts val="1100"/>
              <a:buNone/>
              <a:defRPr sz="1125">
                <a:solidFill>
                  <a:srgbClr val="000000"/>
                </a:solidFill>
              </a:defRPr>
            </a:lvl9pPr>
          </a:lstStyle>
          <a:p>
            <a:endParaRPr/>
          </a:p>
        </p:txBody>
      </p:sp>
      <p:sp>
        <p:nvSpPr>
          <p:cNvPr id="128" name="Google Shape;128;p11"/>
          <p:cNvSpPr/>
          <p:nvPr/>
        </p:nvSpPr>
        <p:spPr>
          <a:xfrm>
            <a:off x="7694816" y="6339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7280951" y="909267"/>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6124219" y="254631"/>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1" name="Google Shape;131;p11"/>
          <p:cNvSpPr/>
          <p:nvPr/>
        </p:nvSpPr>
        <p:spPr>
          <a:xfrm rot="-746471">
            <a:off x="1462596" y="4348497"/>
            <a:ext cx="259312" cy="226492"/>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2" name="Google Shape;132;p11"/>
          <p:cNvSpPr/>
          <p:nvPr/>
        </p:nvSpPr>
        <p:spPr>
          <a:xfrm>
            <a:off x="156690" y="37953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257174" y="4070667"/>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8384688" y="181624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5" name="Google Shape;135;p11"/>
          <p:cNvSpPr/>
          <p:nvPr/>
        </p:nvSpPr>
        <p:spPr>
          <a:xfrm>
            <a:off x="7360215" y="460024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908726" y="981016"/>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1674193" y="469356"/>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8" name="Google Shape;138;p11"/>
          <p:cNvSpPr/>
          <p:nvPr/>
        </p:nvSpPr>
        <p:spPr>
          <a:xfrm>
            <a:off x="7806156" y="3898356"/>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39" name="Google Shape;139;p11"/>
          <p:cNvSpPr/>
          <p:nvPr/>
        </p:nvSpPr>
        <p:spPr>
          <a:xfrm rot="7641468">
            <a:off x="610363" y="1987696"/>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1581977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623061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5"/>
        <p:cNvGrpSpPr/>
        <p:nvPr/>
      </p:nvGrpSpPr>
      <p:grpSpPr>
        <a:xfrm>
          <a:off x="0" y="0"/>
          <a:ext cx="0" cy="0"/>
          <a:chOff x="0" y="0"/>
          <a:chExt cx="0" cy="0"/>
        </a:xfrm>
      </p:grpSpPr>
      <p:sp>
        <p:nvSpPr>
          <p:cNvPr id="176" name="Google Shape;176;p15"/>
          <p:cNvSpPr txBox="1">
            <a:spLocks noGrp="1"/>
          </p:cNvSpPr>
          <p:nvPr>
            <p:ph type="ctrTitle"/>
          </p:nvPr>
        </p:nvSpPr>
        <p:spPr>
          <a:xfrm>
            <a:off x="1187550" y="280714"/>
            <a:ext cx="6768900" cy="946200"/>
          </a:xfrm>
          <a:prstGeom prst="rect">
            <a:avLst/>
          </a:prstGeom>
        </p:spPr>
        <p:txBody>
          <a:bodyPr spcFirstLastPara="1" wrap="square" lIns="121863" tIns="121863" rIns="121863" bIns="121863" anchor="t" anchorCtr="0">
            <a:no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177" name="Google Shape;177;p15"/>
          <p:cNvSpPr/>
          <p:nvPr/>
        </p:nvSpPr>
        <p:spPr>
          <a:xfrm>
            <a:off x="140666" y="333294"/>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78" name="Google Shape;178;p15"/>
          <p:cNvSpPr/>
          <p:nvPr/>
        </p:nvSpPr>
        <p:spPr>
          <a:xfrm rot="7641468">
            <a:off x="395864" y="-91947"/>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79" name="Google Shape;179;p15"/>
          <p:cNvSpPr/>
          <p:nvPr/>
        </p:nvSpPr>
        <p:spPr>
          <a:xfrm>
            <a:off x="8771381" y="4400594"/>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
        <p:nvSpPr>
          <p:cNvPr id="180" name="Google Shape;180;p15"/>
          <p:cNvSpPr/>
          <p:nvPr/>
        </p:nvSpPr>
        <p:spPr>
          <a:xfrm>
            <a:off x="8399902" y="4774680"/>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81" name="Google Shape;181;p15"/>
          <p:cNvSpPr/>
          <p:nvPr/>
        </p:nvSpPr>
        <p:spPr>
          <a:xfrm rot="2700000">
            <a:off x="8019551" y="4935413"/>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397" tIns="91397" rIns="91397" bIns="91397" anchor="ctr" anchorCtr="0">
            <a:noAutofit/>
          </a:bodyPr>
          <a:lstStyle/>
          <a:p>
            <a:pPr defTabSz="571343">
              <a:buClr>
                <a:srgbClr val="000000"/>
              </a:buClr>
              <a:buFont typeface="Arial"/>
              <a:buNone/>
            </a:pPr>
            <a:endParaRPr sz="1425" kern="0">
              <a:solidFill>
                <a:srgbClr val="000000"/>
              </a:solidFill>
              <a:cs typeface="Arial"/>
              <a:sym typeface="Arial"/>
            </a:endParaRPr>
          </a:p>
        </p:txBody>
      </p:sp>
    </p:spTree>
    <p:extLst>
      <p:ext uri="{BB962C8B-B14F-4D97-AF65-F5344CB8AC3E}">
        <p14:creationId xmlns:p14="http://schemas.microsoft.com/office/powerpoint/2010/main" val="328339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2087009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376612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30630-0C6B-4A0D-A53A-99B083B8919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3DA60C-09A4-4739-BD69-9A50ADD18C7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2FC30E-128C-470D-B24A-E47E7E08D6BA}"/>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FB858E-89F9-4D3A-AC6E-D5A62D820939}"/>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FA305A-4AE4-4CB6-98DC-9A428BA1FCF2}"/>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94747E-1CFD-4F04-AEAF-C4BDAF8D9302}"/>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39B33B4-6434-4103-B4A1-B06DFDC0A1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D8961AA-FCE5-45CF-BD20-42541FFC9D31}"/>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690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66123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E102F-C21D-4AA9-B0EA-F138BB9169F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E7AA8D0-6BCA-455F-B8A0-5A04F61DF922}"/>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BC7F05D-0E69-4827-A969-9A3759750C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F9870A-7A40-444F-ACCA-7D3D3FDF6275}"/>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4149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29EB52-96F3-4A09-8C92-D5C6327A9D3E}"/>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34E1706-6299-42B1-8C10-C15B2D587A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1DC68F4-2560-4B18-B9D6-6ECD18EBB55D}"/>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7426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BA5C5B-E135-4A97-A7A2-FAFC2A8C2C45}"/>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F970323-BB3E-4800-8356-B0780C450AC9}"/>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391E5C-E318-45B7-AE93-2C084F0C71C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9F31B2-482F-4876-AD58-62EBFE1F9C7F}"/>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6DE82-CB56-4B46-ADFB-CD8D047C9ED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80F242B-BEC1-44A3-8E34-C434E78A8E9B}"/>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2197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CE02D-79EC-4F5F-99D1-A4AD24EC82D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07B6AE3-C315-4285-9994-5BF57EFD322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0BD2230-8FD3-419F-B813-FE85E30D77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F9271E-FDDA-4C7C-83EA-B5F8F9253A0C}"/>
              </a:ext>
            </a:extLst>
          </p:cNvPr>
          <p:cNvSpPr>
            <a:spLocks noGrp="1"/>
          </p:cNvSpPr>
          <p:nvPr>
            <p:ph type="dt" sz="half" idx="10"/>
          </p:nvPr>
        </p:nvSpPr>
        <p:spPr/>
        <p:txBody>
          <a:bodyPr/>
          <a:lstStyle/>
          <a:p>
            <a:fld id="{7A71CB34-296D-457C-9231-BEA74E618DC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71CDD2B-3701-4977-B981-B250055D733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682AE26-812F-4EF5-92A5-AD6A270DCF4A}"/>
              </a:ext>
            </a:extLst>
          </p:cNvPr>
          <p:cNvSpPr>
            <a:spLocks noGrp="1"/>
          </p:cNvSpPr>
          <p:nvPr>
            <p:ph type="sldNum" sz="quarter" idx="12"/>
          </p:nvPr>
        </p:nvSpPr>
        <p:spPr/>
        <p:txBody>
          <a:bodyPr/>
          <a:lstStyle/>
          <a:p>
            <a:fld id="{8BBB128A-276A-4AF3-992C-6A782369AA3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655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80B852EC-CAE5-4D4A-BA95-B3A03D8268BD}"/>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A71CB34-296D-457C-9231-BEA74E618DCB}" type="datetimeFigureOut">
              <a:rPr lang="zh-CN" altLang="en-US" smtClean="0">
                <a:solidFill>
                  <a:prstClr val="black">
                    <a:tint val="75000"/>
                  </a:prstClr>
                </a:solidFill>
                <a:cs typeface="Arial"/>
                <a:sym typeface="Arial"/>
              </a:rPr>
              <a:pPr defTabSz="685800"/>
              <a:t>2023/1/29</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C5009712-386C-4C17-BE49-DA2D68200D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AB5FB11C-BAB1-459B-BC79-169829C7244D}"/>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8BBB128A-276A-4AF3-992C-6A782369AA31}" type="slidenum">
              <a:rPr lang="zh-CN" altLang="en-US" smtClean="0">
                <a:solidFill>
                  <a:prstClr val="black">
                    <a:tint val="75000"/>
                  </a:prstClr>
                </a:solidFill>
                <a:cs typeface="Arial"/>
                <a:sym typeface="Arial"/>
              </a:rPr>
              <a:pPr defTabSz="685800"/>
              <a:t>‹#›</a:t>
            </a:fld>
            <a:endParaRPr lang="zh-CN" altLang="en-US">
              <a:solidFill>
                <a:prstClr val="black">
                  <a:tint val="75000"/>
                </a:prstClr>
              </a:solidFill>
              <a:cs typeface="Arial"/>
              <a:sym typeface="Arial"/>
            </a:endParaRPr>
          </a:p>
        </p:txBody>
      </p:sp>
      <p:pic>
        <p:nvPicPr>
          <p:cNvPr id="7" name="Picture 6"/>
          <p:cNvPicPr>
            <a:picLocks noChangeAspect="1"/>
          </p:cNvPicPr>
          <p:nvPr userDrawn="1"/>
        </p:nvPicPr>
        <p:blipFill>
          <a:blip r:embed="rId16"/>
          <a:stretch>
            <a:fillRect/>
          </a:stretch>
        </p:blipFill>
        <p:spPr>
          <a:xfrm>
            <a:off x="0" y="0"/>
            <a:ext cx="9144000" cy="5143500"/>
          </a:xfrm>
          <a:prstGeom prst="rect">
            <a:avLst/>
          </a:prstGeom>
        </p:spPr>
      </p:pic>
    </p:spTree>
    <p:extLst>
      <p:ext uri="{BB962C8B-B14F-4D97-AF65-F5344CB8AC3E}">
        <p14:creationId xmlns:p14="http://schemas.microsoft.com/office/powerpoint/2010/main" val="2960060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1" r:id="rId12"/>
    <p:sldLayoutId id="2147483773" r:id="rId13"/>
    <p:sldLayoutId id="2147483774"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317761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55"/>
            <a:fld id="{B9FDED18-6544-4534-9D2D-266620AB2E85}" type="datetimeFigureOut">
              <a:rPr lang="en-US" smtClean="0">
                <a:solidFill>
                  <a:prstClr val="black">
                    <a:tint val="75000"/>
                  </a:prstClr>
                </a:solidFill>
              </a:rPr>
              <a:pPr defTabSz="914355"/>
              <a:t>1/29/2023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5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55"/>
            <a:fld id="{AA45F62B-8F5C-48BB-B3EA-9EFEAD98C2C3}" type="slidenum">
              <a:rPr lang="en-US" smtClean="0">
                <a:solidFill>
                  <a:prstClr val="black">
                    <a:tint val="75000"/>
                  </a:prstClr>
                </a:solidFill>
              </a:rPr>
              <a:pPr defTabSz="914355"/>
              <a:t>‹#›</a:t>
            </a:fld>
            <a:endParaRPr lang="en-US">
              <a:solidFill>
                <a:prstClr val="black">
                  <a:tint val="75000"/>
                </a:prstClr>
              </a:solidFill>
            </a:endParaRPr>
          </a:p>
        </p:txBody>
      </p:sp>
    </p:spTree>
    <p:extLst>
      <p:ext uri="{BB962C8B-B14F-4D97-AF65-F5344CB8AC3E}">
        <p14:creationId xmlns:p14="http://schemas.microsoft.com/office/powerpoint/2010/main" val="260082615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863" tIns="121863" rIns="121863" bIns="121863"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21863" tIns="121863" rIns="121863" bIns="121863"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24377336"/>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5.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61.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61.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68.gi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18" Type="http://schemas.openxmlformats.org/officeDocument/2006/relationships/slide" Target="slide9.xml"/><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slide" Target="slide6.xml"/><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slide" Target="slide8.xml"/><Relationship Id="rId1" Type="http://schemas.openxmlformats.org/officeDocument/2006/relationships/slideLayout" Target="../slideLayouts/slideLayout46.xml"/><Relationship Id="rId6" Type="http://schemas.openxmlformats.org/officeDocument/2006/relationships/slide" Target="slide10.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slide" Target="slide5.xml"/><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77.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0.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18.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8.png"/><Relationship Id="rId7" Type="http://schemas.openxmlformats.org/officeDocument/2006/relationships/image" Target="../media/image61.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2.png"/><Relationship Id="rId4" Type="http://schemas.openxmlformats.org/officeDocument/2006/relationships/image" Target="../media/image58.png"/><Relationship Id="rId9"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8.png"/><Relationship Id="rId5"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2.gif"/><Relationship Id="rId5" Type="http://schemas.openxmlformats.org/officeDocument/2006/relationships/image" Target="../media/image18.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3" y="16900"/>
            <a:ext cx="9083916" cy="510970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5298" y="966266"/>
            <a:ext cx="6113408" cy="3402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2561" y="2950262"/>
            <a:ext cx="6378882" cy="210591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111" y="625364"/>
            <a:ext cx="975003" cy="10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6994" y="3669432"/>
            <a:ext cx="5042609" cy="761210"/>
          </a:xfrm>
          <a:prstGeom prst="rect">
            <a:avLst/>
          </a:prstGeom>
          <a:noFill/>
        </p:spPr>
        <p:txBody>
          <a:bodyPr wrap="none" lIns="68045" tIns="34024" rIns="68045" bIns="34024">
            <a:spAutoFit/>
          </a:bodyPr>
          <a:lstStyle/>
          <a:p>
            <a:pPr algn="ctr">
              <a:defRPr/>
            </a:pPr>
            <a:r>
              <a:rPr lang="en-US"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0" y="2033146"/>
            <a:ext cx="3461088" cy="1077208"/>
          </a:xfrm>
          <a:prstGeom prst="rect">
            <a:avLst/>
          </a:prstGeom>
          <a:noFill/>
        </p:spPr>
        <p:txBody>
          <a:bodyPr wrap="square" lIns="91430" tIns="45715" rIns="91430" bIns="45715" rtlCol="0">
            <a:spAutoFit/>
          </a:bodyPr>
          <a:lstStyle/>
          <a:p>
            <a:pPr algn="ctr" defTabSz="914265">
              <a:buClr>
                <a:srgbClr val="000000"/>
              </a:buClr>
              <a:defRPr/>
            </a:pP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MÁI</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32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ctr" defTabSz="914265">
              <a:buClr>
                <a:srgbClr val="000000"/>
              </a:buClr>
              <a:defRPr/>
            </a:pPr>
            <a:r>
              <a:rPr lang="en-US" sz="32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YÊU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THƯƠNG</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7"/>
          <a:stretch>
            <a:fillRect/>
          </a:stretch>
        </p:blipFill>
        <p:spPr>
          <a:xfrm>
            <a:off x="3739366" y="503827"/>
            <a:ext cx="4107656" cy="39470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17071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BBB317-CB74-46DB-87F2-24A077B2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5" y="11001"/>
            <a:ext cx="9139771" cy="5143500"/>
          </a:xfrm>
          <a:prstGeom prst="rect">
            <a:avLst/>
          </a:prstGeom>
        </p:spPr>
      </p:pic>
      <p:pic>
        <p:nvPicPr>
          <p:cNvPr id="7" name="图片 6">
            <a:extLst>
              <a:ext uri="{FF2B5EF4-FFF2-40B4-BE49-F238E27FC236}">
                <a16:creationId xmlns:a16="http://schemas.microsoft.com/office/drawing/2014/main" id="{59D0F1E7-72DC-4454-AD17-B78FCC3EF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0390"/>
            <a:ext cx="9144000" cy="903111"/>
          </a:xfrm>
          <a:prstGeom prst="rect">
            <a:avLst/>
          </a:prstGeom>
        </p:spPr>
      </p:pic>
      <p:pic>
        <p:nvPicPr>
          <p:cNvPr id="9" name="图片 8">
            <a:extLst>
              <a:ext uri="{FF2B5EF4-FFF2-40B4-BE49-F238E27FC236}">
                <a16:creationId xmlns:a16="http://schemas.microsoft.com/office/drawing/2014/main" id="{C24B02D0-65E1-4CA9-AEA7-BDC8C554A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800" y="287102"/>
            <a:ext cx="3526433" cy="4404843"/>
          </a:xfrm>
          <a:prstGeom prst="rect">
            <a:avLst/>
          </a:prstGeom>
        </p:spPr>
      </p:pic>
      <p:pic>
        <p:nvPicPr>
          <p:cNvPr id="30" name="图形 29">
            <a:extLst>
              <a:ext uri="{FF2B5EF4-FFF2-40B4-BE49-F238E27FC236}">
                <a16:creationId xmlns:a16="http://schemas.microsoft.com/office/drawing/2014/main" id="{3AD0E98A-A7D9-4CBF-B7D6-217B5D590B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886" y="3348453"/>
            <a:ext cx="1201453" cy="854114"/>
          </a:xfrm>
          <a:prstGeom prst="rect">
            <a:avLst/>
          </a:prstGeom>
        </p:spPr>
      </p:pic>
      <p:pic>
        <p:nvPicPr>
          <p:cNvPr id="31" name="图形 30">
            <a:extLst>
              <a:ext uri="{FF2B5EF4-FFF2-40B4-BE49-F238E27FC236}">
                <a16:creationId xmlns:a16="http://schemas.microsoft.com/office/drawing/2014/main" id="{6E3B11D8-1FB9-4CEF-B3EC-487532D0B2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887" y="4308750"/>
            <a:ext cx="1360887" cy="1417828"/>
          </a:xfrm>
          <a:prstGeom prst="rect">
            <a:avLst/>
          </a:prstGeom>
        </p:spPr>
      </p:pic>
      <p:pic>
        <p:nvPicPr>
          <p:cNvPr id="34" name="图形 33">
            <a:extLst>
              <a:ext uri="{FF2B5EF4-FFF2-40B4-BE49-F238E27FC236}">
                <a16:creationId xmlns:a16="http://schemas.microsoft.com/office/drawing/2014/main" id="{21C92A38-23DE-4798-AF2F-644FC71A0F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091644">
            <a:off x="6906960" y="4437161"/>
            <a:ext cx="709358" cy="1227138"/>
          </a:xfrm>
          <a:prstGeom prst="rect">
            <a:avLst/>
          </a:prstGeom>
        </p:spPr>
      </p:pic>
      <p:pic>
        <p:nvPicPr>
          <p:cNvPr id="35" name="图形 34">
            <a:extLst>
              <a:ext uri="{FF2B5EF4-FFF2-40B4-BE49-F238E27FC236}">
                <a16:creationId xmlns:a16="http://schemas.microsoft.com/office/drawing/2014/main" id="{5B977BF5-0458-4EEC-B3A3-B9AF3A323D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59145" y="4356939"/>
            <a:ext cx="882741" cy="1227719"/>
          </a:xfrm>
          <a:prstGeom prst="rect">
            <a:avLst/>
          </a:prstGeom>
        </p:spPr>
      </p:pic>
      <p:pic>
        <p:nvPicPr>
          <p:cNvPr id="36" name="图形 35">
            <a:extLst>
              <a:ext uri="{FF2B5EF4-FFF2-40B4-BE49-F238E27FC236}">
                <a16:creationId xmlns:a16="http://schemas.microsoft.com/office/drawing/2014/main" id="{A888560F-C3A4-423C-A173-9541F2BF47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09500" y="3252175"/>
            <a:ext cx="1064772" cy="1104764"/>
          </a:xfrm>
          <a:prstGeom prst="rect">
            <a:avLst/>
          </a:prstGeom>
        </p:spPr>
      </p:pic>
      <p:sp>
        <p:nvSpPr>
          <p:cNvPr id="14" name="文本框 39"/>
          <p:cNvSpPr txBox="1">
            <a:spLocks noChangeArrowheads="1"/>
          </p:cNvSpPr>
          <p:nvPr/>
        </p:nvSpPr>
        <p:spPr bwMode="auto">
          <a:xfrm>
            <a:off x="450629" y="733628"/>
            <a:ext cx="5363044" cy="193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355" fontAlgn="base">
              <a:spcBef>
                <a:spcPct val="0"/>
              </a:spcBef>
              <a:spcAft>
                <a:spcPct val="0"/>
              </a:spcAft>
            </a:pPr>
            <a:r>
              <a:rPr lang="en-US" altLang="zh-CN" sz="3600" b="1" dirty="0">
                <a:solidFill>
                  <a:srgbClr val="002060"/>
                </a:solidFill>
                <a:latin typeface="Arial-Rounded" pitchFamily="34" charset="0"/>
                <a:cs typeface="Arial-Rounded" pitchFamily="34" charset="0"/>
                <a:sym typeface="+mn-lt"/>
              </a:rPr>
              <a:t>Bài </a:t>
            </a:r>
            <a:r>
              <a:rPr lang="en-US" altLang="zh-CN" sz="3600" b="1" dirty="0" err="1">
                <a:solidFill>
                  <a:srgbClr val="002060"/>
                </a:solidFill>
                <a:latin typeface="Arial-Rounded" pitchFamily="34" charset="0"/>
                <a:cs typeface="Arial-Rounded" pitchFamily="34" charset="0"/>
                <a:sym typeface="+mn-lt"/>
              </a:rPr>
              <a:t>đọc</a:t>
            </a:r>
            <a:r>
              <a:rPr lang="en-US" altLang="zh-CN" sz="3600" b="1" dirty="0">
                <a:solidFill>
                  <a:srgbClr val="002060"/>
                </a:solidFill>
                <a:latin typeface="Arial-Rounded" pitchFamily="34" charset="0"/>
                <a:cs typeface="Arial-Rounded" pitchFamily="34" charset="0"/>
                <a:sym typeface="+mn-lt"/>
              </a:rPr>
              <a:t> 3</a:t>
            </a:r>
          </a:p>
          <a:p>
            <a:pPr algn="ctr" defTabSz="914355" fontAlgn="base">
              <a:spcBef>
                <a:spcPct val="0"/>
              </a:spcBef>
              <a:spcAft>
                <a:spcPct val="0"/>
              </a:spcAft>
            </a:pPr>
            <a:r>
              <a:rPr lang="en-US" altLang="zh-CN" sz="3600" b="1" dirty="0" err="1">
                <a:solidFill>
                  <a:srgbClr val="002060"/>
                </a:solidFill>
                <a:latin typeface="Arial-Rounded" pitchFamily="34" charset="0"/>
                <a:cs typeface="Arial-Rounded" pitchFamily="34" charset="0"/>
                <a:sym typeface="+mn-lt"/>
              </a:rPr>
              <a:t>Chợ</a:t>
            </a:r>
            <a:r>
              <a:rPr lang="en-US" altLang="zh-CN" sz="3600" b="1" dirty="0">
                <a:solidFill>
                  <a:srgbClr val="002060"/>
                </a:solidFill>
                <a:latin typeface="Arial-Rounded" pitchFamily="34" charset="0"/>
                <a:cs typeface="Arial-Rounded" pitchFamily="34" charset="0"/>
                <a:sym typeface="+mn-lt"/>
              </a:rPr>
              <a:t> </a:t>
            </a:r>
            <a:r>
              <a:rPr lang="en-GB" altLang="zh-CN" sz="3600" b="1" dirty="0" err="1">
                <a:solidFill>
                  <a:srgbClr val="002060"/>
                </a:solidFill>
                <a:latin typeface="Arial-Rounded" pitchFamily="34" charset="0"/>
                <a:cs typeface="Arial-Rounded" pitchFamily="34" charset="0"/>
                <a:sym typeface="+mn-lt"/>
              </a:rPr>
              <a:t>nổi</a:t>
            </a:r>
            <a:r>
              <a:rPr lang="en-GB" altLang="zh-CN" sz="3600" b="1" dirty="0">
                <a:solidFill>
                  <a:srgbClr val="002060"/>
                </a:solidFill>
                <a:latin typeface="Arial-Rounded" pitchFamily="34" charset="0"/>
                <a:cs typeface="Arial-Rounded" pitchFamily="34" charset="0"/>
                <a:sym typeface="+mn-lt"/>
              </a:rPr>
              <a:t> </a:t>
            </a:r>
            <a:r>
              <a:rPr lang="en-GB" altLang="zh-CN" sz="3600" b="1" dirty="0" err="1">
                <a:solidFill>
                  <a:srgbClr val="002060"/>
                </a:solidFill>
                <a:latin typeface="Arial-Rounded" pitchFamily="34" charset="0"/>
                <a:cs typeface="Arial-Rounded" pitchFamily="34" charset="0"/>
                <a:sym typeface="+mn-lt"/>
              </a:rPr>
              <a:t>Cà</a:t>
            </a:r>
            <a:r>
              <a:rPr lang="en-GB" altLang="zh-CN" sz="3600" b="1" dirty="0">
                <a:solidFill>
                  <a:srgbClr val="002060"/>
                </a:solidFill>
                <a:latin typeface="Arial-Rounded" pitchFamily="34" charset="0"/>
                <a:cs typeface="Arial-Rounded" pitchFamily="34" charset="0"/>
                <a:sym typeface="+mn-lt"/>
              </a:rPr>
              <a:t> </a:t>
            </a:r>
            <a:r>
              <a:rPr lang="en-GB" altLang="zh-CN" sz="3600" b="1" dirty="0" err="1">
                <a:solidFill>
                  <a:srgbClr val="002060"/>
                </a:solidFill>
                <a:latin typeface="Arial-Rounded" pitchFamily="34" charset="0"/>
                <a:cs typeface="Arial-Rounded" pitchFamily="34" charset="0"/>
                <a:sym typeface="+mn-lt"/>
              </a:rPr>
              <a:t>mau</a:t>
            </a:r>
            <a:endParaRPr lang="en-US" altLang="zh-CN" sz="3600" b="1" dirty="0">
              <a:solidFill>
                <a:srgbClr val="002060"/>
              </a:solidFill>
              <a:latin typeface="Arial-Rounded" pitchFamily="34" charset="0"/>
              <a:cs typeface="Arial-Rounded" pitchFamily="34" charset="0"/>
              <a:sym typeface="+mn-lt"/>
            </a:endParaRPr>
          </a:p>
          <a:p>
            <a:pPr algn="ctr" defTabSz="914355" fontAlgn="base">
              <a:spcBef>
                <a:spcPct val="0"/>
              </a:spcBef>
              <a:spcAft>
                <a:spcPct val="0"/>
              </a:spcAft>
            </a:pPr>
            <a:endParaRPr lang="en-US" altLang="zh-CN" sz="1600" b="1" dirty="0">
              <a:solidFill>
                <a:srgbClr val="002060"/>
              </a:solidFill>
              <a:latin typeface="Arial-Rounded" pitchFamily="34" charset="0"/>
              <a:cs typeface="Arial-Rounded" pitchFamily="34" charset="0"/>
              <a:sym typeface="+mn-lt"/>
            </a:endParaRPr>
          </a:p>
          <a:p>
            <a:pPr algn="ctr" defTabSz="914355" fontAlgn="base">
              <a:spcBef>
                <a:spcPct val="0"/>
              </a:spcBef>
              <a:spcAft>
                <a:spcPct val="0"/>
              </a:spcAft>
            </a:pPr>
            <a:r>
              <a:rPr lang="en-US" altLang="zh-CN" sz="3200" b="1" dirty="0">
                <a:solidFill>
                  <a:srgbClr val="002060"/>
                </a:solidFill>
                <a:latin typeface="Arial-Rounded" pitchFamily="34" charset="0"/>
                <a:cs typeface="Arial-Rounded" pitchFamily="34" charset="0"/>
                <a:sym typeface="+mn-lt"/>
              </a:rPr>
              <a:t>(</a:t>
            </a:r>
            <a:r>
              <a:rPr lang="en-US" altLang="zh-CN" sz="3200" b="1" dirty="0" err="1">
                <a:solidFill>
                  <a:srgbClr val="002060"/>
                </a:solidFill>
                <a:latin typeface="Arial-Rounded" pitchFamily="34" charset="0"/>
                <a:cs typeface="Arial-Rounded" pitchFamily="34" charset="0"/>
                <a:sym typeface="+mn-lt"/>
              </a:rPr>
              <a:t>Tiết</a:t>
            </a:r>
            <a:r>
              <a:rPr lang="en-US" altLang="zh-CN" sz="3200" b="1" dirty="0">
                <a:solidFill>
                  <a:srgbClr val="002060"/>
                </a:solidFill>
                <a:latin typeface="Arial-Rounded" pitchFamily="34" charset="0"/>
                <a:cs typeface="Arial-Rounded" pitchFamily="34" charset="0"/>
                <a:sym typeface="+mn-lt"/>
              </a:rPr>
              <a:t> 1,</a:t>
            </a:r>
            <a:r>
              <a:rPr lang="en-GB" altLang="zh-CN" sz="3200" b="1" dirty="0">
                <a:solidFill>
                  <a:srgbClr val="002060"/>
                </a:solidFill>
                <a:latin typeface="Arial-Rounded" pitchFamily="34" charset="0"/>
                <a:cs typeface="Arial-Rounded" pitchFamily="34" charset="0"/>
                <a:sym typeface="+mn-lt"/>
              </a:rPr>
              <a:t>2</a:t>
            </a:r>
            <a:r>
              <a:rPr lang="en-US" altLang="zh-CN" sz="3200" b="1" dirty="0">
                <a:solidFill>
                  <a:srgbClr val="002060"/>
                </a:solidFill>
                <a:latin typeface="Arial-Rounded" pitchFamily="34" charset="0"/>
                <a:cs typeface="Arial-Rounded" pitchFamily="34" charset="0"/>
                <a:sym typeface="+mn-lt"/>
              </a:rPr>
              <a:t>)</a:t>
            </a:r>
          </a:p>
        </p:txBody>
      </p:sp>
    </p:spTree>
    <p:extLst>
      <p:ext uri="{BB962C8B-B14F-4D97-AF65-F5344CB8AC3E}">
        <p14:creationId xmlns:p14="http://schemas.microsoft.com/office/powerpoint/2010/main" val="401157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35798B-AA97-45B7-B1E8-82EA6B61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6" name="图形 5">
            <a:extLst>
              <a:ext uri="{FF2B5EF4-FFF2-40B4-BE49-F238E27FC236}">
                <a16:creationId xmlns:a16="http://schemas.microsoft.com/office/drawing/2014/main" id="{C69D940A-A5D8-491A-8E78-609F6FFE1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07790">
            <a:off x="10858" y="246164"/>
            <a:ext cx="553262" cy="234535"/>
          </a:xfrm>
          <a:prstGeom prst="rect">
            <a:avLst/>
          </a:prstGeom>
        </p:spPr>
      </p:pic>
      <p:pic>
        <p:nvPicPr>
          <p:cNvPr id="10" name="图片 9">
            <a:extLst>
              <a:ext uri="{FF2B5EF4-FFF2-40B4-BE49-F238E27FC236}">
                <a16:creationId xmlns:a16="http://schemas.microsoft.com/office/drawing/2014/main" id="{4F8B0F85-A6CB-42E3-9DB8-2BDD8256C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1915" y="3851228"/>
            <a:ext cx="2185307" cy="1292273"/>
          </a:xfrm>
          <a:prstGeom prst="rect">
            <a:avLst/>
          </a:prstGeom>
        </p:spPr>
      </p:pic>
      <p:sp>
        <p:nvSpPr>
          <p:cNvPr id="19" name="矩形 20"/>
          <p:cNvSpPr/>
          <p:nvPr/>
        </p:nvSpPr>
        <p:spPr>
          <a:xfrm>
            <a:off x="574978" y="1786929"/>
            <a:ext cx="3394363" cy="1323421"/>
          </a:xfrm>
          <a:prstGeom prst="rect">
            <a:avLst/>
          </a:prstGeom>
        </p:spPr>
        <p:txBody>
          <a:bodyPr wrap="square" lIns="91422" tIns="45711" rIns="91422" bIns="45711">
            <a:spAutoFit/>
          </a:bodyPr>
          <a:lstStyle/>
          <a:p>
            <a:pPr algn="ctr">
              <a:defRPr/>
            </a:pPr>
            <a:r>
              <a:rPr lang="en-US" altLang="zh-CN" sz="8000" b="1" dirty="0" err="1">
                <a:solidFill>
                  <a:srgbClr val="FF0000"/>
                </a:solidFill>
                <a:effectLst>
                  <a:glow rad="88900">
                    <a:prstClr val="white"/>
                  </a:glow>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altLang="zh-CN" sz="8000" b="1" dirty="0">
                <a:solidFill>
                  <a:srgbClr val="FF0000"/>
                </a:solidFill>
                <a:effectLst>
                  <a:glow rad="88900">
                    <a:prstClr val="white"/>
                  </a:glow>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01</a:t>
            </a:r>
          </a:p>
        </p:txBody>
      </p:sp>
      <p:pic>
        <p:nvPicPr>
          <p:cNvPr id="20"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5101" y1="31368" x2="20638" y2="52211"/>
                        <a14:foregroundMark x1="45805" y1="9474" x2="48154" y2="94316"/>
                        <a14:foregroundMark x1="84396" y1="7368" x2="79530" y2="93895"/>
                        <a14:foregroundMark x1="86577" y1="94526" x2="92953" y2="95579"/>
                        <a14:foregroundMark x1="54530" y1="29895" x2="56544" y2="38105"/>
                        <a14:foregroundMark x1="22987" y1="33263" x2="27013" y2="40421"/>
                        <a14:foregroundMark x1="16611" y1="88211" x2="17785" y2="94947"/>
                        <a14:foregroundMark x1="21980" y1="90737" x2="25000" y2="92842"/>
                        <a14:foregroundMark x1="88591" y1="36632" x2="91107" y2="40000"/>
                        <a14:foregroundMark x1="70973" y1="21053" x2="69631" y2="33263"/>
                        <a14:foregroundMark x1="11745" y1="9895" x2="15436" y2="16632"/>
                        <a14:foregroundMark x1="77517" y1="58105" x2="78020" y2="65684"/>
                        <a14:foregroundMark x1="76678" y1="68632" x2="77349" y2="82737"/>
                        <a14:foregroundMark x1="93456" y1="47368" x2="93624" y2="54947"/>
                        <a14:foregroundMark x1="88087" y1="31579" x2="91107" y2="34105"/>
                        <a14:backgroundMark x1="40772" y1="27368" x2="40772" y2="27368"/>
                        <a14:backgroundMark x1="89430" y1="30105" x2="89430" y2="301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191000" y="1206662"/>
            <a:ext cx="4332785" cy="345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684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27342" y="54053"/>
            <a:ext cx="3044858" cy="477054"/>
          </a:xfrm>
          <a:prstGeom prst="rect">
            <a:avLst/>
          </a:prstGeom>
        </p:spPr>
        <p:txBody>
          <a:bodyPr wrap="squar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66293" y="0"/>
            <a:ext cx="1523999" cy="451147"/>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  MẪU</a:t>
            </a:r>
          </a:p>
        </p:txBody>
      </p:sp>
      <p:pic>
        <p:nvPicPr>
          <p:cNvPr id="2" name="Picture 1"/>
          <p:cNvPicPr>
            <a:picLocks noChangeAspect="1"/>
          </p:cNvPicPr>
          <p:nvPr/>
        </p:nvPicPr>
        <p:blipFill>
          <a:blip r:embed="rId5"/>
          <a:stretch>
            <a:fillRect/>
          </a:stretch>
        </p:blipFill>
        <p:spPr>
          <a:xfrm>
            <a:off x="6477000" y="440631"/>
            <a:ext cx="2400300" cy="1962454"/>
          </a:xfrm>
          <a:prstGeom prst="rect">
            <a:avLst/>
          </a:prstGeom>
        </p:spPr>
      </p:pic>
      <p:pic>
        <p:nvPicPr>
          <p:cNvPr id="8" name="Picture 7"/>
          <p:cNvPicPr>
            <a:picLocks noChangeAspect="1"/>
          </p:cNvPicPr>
          <p:nvPr/>
        </p:nvPicPr>
        <p:blipFill>
          <a:blip r:embed="rId6"/>
          <a:stretch>
            <a:fillRect/>
          </a:stretch>
        </p:blipFill>
        <p:spPr>
          <a:xfrm>
            <a:off x="265522" y="2721919"/>
            <a:ext cx="2819400" cy="2371518"/>
          </a:xfrm>
          <a:prstGeom prst="rect">
            <a:avLst/>
          </a:prstGeom>
          <a:ln>
            <a:noFill/>
          </a:ln>
          <a:effectLst>
            <a:softEdge rad="112500"/>
          </a:effectLst>
        </p:spPr>
      </p:pic>
      <p:sp>
        <p:nvSpPr>
          <p:cNvPr id="9" name="TextBox 8"/>
          <p:cNvSpPr txBox="1"/>
          <p:nvPr/>
        </p:nvSpPr>
        <p:spPr>
          <a:xfrm>
            <a:off x="410656" y="531107"/>
            <a:ext cx="6318504"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 ó những gì. Bạn cứ nhìn cái nhánh cây thon, dài buộc ở đầu ghe kia, </a:t>
            </a:r>
          </a:p>
        </p:txBody>
      </p:sp>
      <p:sp>
        <p:nvSpPr>
          <p:cNvPr id="10" name="TextBox 9"/>
          <p:cNvSpPr txBox="1"/>
          <p:nvPr/>
        </p:nvSpPr>
        <p:spPr>
          <a:xfrm>
            <a:off x="3124200" y="2493561"/>
            <a:ext cx="5791200" cy="2308324"/>
          </a:xfrm>
          <a:prstGeom prst="rect">
            <a:avLst/>
          </a:prstGeom>
          <a:noFill/>
        </p:spPr>
        <p:txBody>
          <a:bodyPr wrap="square" rtlCol="0">
            <a:spAutoFit/>
          </a:bodyPr>
          <a:lstStyle/>
          <a:p>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
        <p:nvSpPr>
          <p:cNvPr id="13" name="TextBox 12"/>
          <p:cNvSpPr txBox="1"/>
          <p:nvPr/>
        </p:nvSpPr>
        <p:spPr>
          <a:xfrm>
            <a:off x="5791200" y="4707695"/>
            <a:ext cx="2294218" cy="369332"/>
          </a:xfrm>
          <a:prstGeom prst="rect">
            <a:avLst/>
          </a:prstGeom>
          <a:noFill/>
        </p:spPr>
        <p:txBody>
          <a:bodyPr wrap="none" rtlCol="0">
            <a:spAutoFit/>
          </a:bodyPr>
          <a:lstStyle/>
          <a:p>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Ngọc Tư</a:t>
            </a:r>
            <a:endParaRPr lang="en-US" b="1"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52550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o bé mẫu giáo tự do lựa chọn sách có lợi ích gì? | I CAN R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16" y="1809750"/>
            <a:ext cx="3716319" cy="25258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86200" y="419652"/>
            <a:ext cx="4897967" cy="1811466"/>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marL="0" lvl="2" algn="ctr" defTabSz="321319" eaLnBrk="0" fontAlgn="ctr" hangingPunct="0">
                <a:buClr>
                  <a:srgbClr val="FF0000"/>
                </a:buClr>
                <a:buSzPct val="70000"/>
                <a:tabLst>
                  <a:tab pos="63958" algn="l"/>
                </a:tabLst>
                <a:defRPr/>
              </a:pPr>
              <a:r>
                <a:rPr lang="en-US" altLang="zh-CN" sz="28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Diễn</a:t>
              </a:r>
              <a:r>
                <a:rPr lang="en-US" altLang="zh-C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zh-C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zh-C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9"/>
              <a:endParaRPr sz="875"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Flowchart: Document 13"/>
          <p:cNvSpPr/>
          <p:nvPr/>
        </p:nvSpPr>
        <p:spPr>
          <a:xfrm>
            <a:off x="4409018" y="2724150"/>
            <a:ext cx="4020608" cy="1714500"/>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r>
              <a:rPr lang="en-US" sz="2800"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2800"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圆角矩形 4"/>
          <p:cNvSpPr/>
          <p:nvPr/>
        </p:nvSpPr>
        <p:spPr bwMode="auto">
          <a:xfrm>
            <a:off x="4909079" y="691770"/>
            <a:ext cx="2238375" cy="587472"/>
          </a:xfrm>
          <a:prstGeom prst="roundRect">
            <a:avLst>
              <a:gd name="adj" fmla="val 0"/>
            </a:avLst>
          </a:prstGeom>
          <a:solidFill>
            <a:srgbClr val="FFFF99"/>
          </a:solidFill>
          <a:ln w="38100" cap="flat" cmpd="sng" algn="ctr">
            <a:noFill/>
            <a:prstDash val="dash"/>
            <a:miter lim="800000"/>
          </a:ln>
          <a:effectLst>
            <a:softEdge rad="63500"/>
          </a:effectLst>
        </p:spPr>
        <p:txBody>
          <a:bodyPr lIns="57136" tIns="28569" rIns="57136" bIns="28569" anchor="ctr">
            <a:sp3d/>
          </a:bodyPr>
          <a:lstStyle/>
          <a:p>
            <a:pPr marL="0" lvl="2" algn="ctr" defTabSz="321319" eaLnBrk="0" fontAlgn="ctr" hangingPunct="0">
              <a:buClr>
                <a:srgbClr val="FF0000"/>
              </a:buClr>
              <a:buSzPct val="70000"/>
              <a:tabLst>
                <a:tab pos="63958" algn="l"/>
              </a:tabLst>
              <a:defRPr/>
            </a:pPr>
            <a:r>
              <a:rPr lang="en-US" sz="3375" b="1" u="sng"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3375" b="1" u="sng"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375" b="1" u="sng"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375" b="1" u="sng"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217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23"/>
          <p:cNvSpPr txBox="1"/>
          <p:nvPr/>
        </p:nvSpPr>
        <p:spPr>
          <a:xfrm>
            <a:off x="1098947" y="819150"/>
            <a:ext cx="6878223" cy="761717"/>
          </a:xfrm>
          <a:prstGeom prst="rect">
            <a:avLst/>
          </a:prstGeom>
          <a:noFill/>
          <a:ln>
            <a:noFill/>
          </a:ln>
        </p:spPr>
        <p:txBody>
          <a:bodyPr spcFirstLastPara="1" wrap="square" lIns="68569" tIns="34275" rIns="68569" bIns="34275" anchor="t" anchorCtr="0">
            <a:spAutoFit/>
          </a:bodyPr>
          <a:lstStyle/>
          <a:p>
            <a:pPr algn="ctr"/>
            <a:r>
              <a:rPr lang="vi-VN" sz="45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sym typeface="Arial"/>
              </a:rPr>
              <a:t>LẮNG NGHE ĐỌC MẪU</a:t>
            </a:r>
            <a:endParaRPr sz="135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endParaRPr>
          </a:p>
        </p:txBody>
      </p:sp>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00008"/>
            <a:ext cx="4762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79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228600" y="359341"/>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342866"/>
            <a:endParaRPr lang="zh-CN" altLang="en-US" sz="1400">
              <a:solidFill>
                <a:prstClr val="white"/>
              </a:solidFill>
            </a:endParaRPr>
          </a:p>
        </p:txBody>
      </p:sp>
      <p:pic>
        <p:nvPicPr>
          <p:cNvPr id="4" name="图片 3">
            <a:extLst>
              <a:ext uri="{FF2B5EF4-FFF2-40B4-BE49-F238E27FC236}">
                <a16:creationId xmlns:a16="http://schemas.microsoft.com/office/drawing/2014/main" id="{27DCAB5C-0552-40CE-BEED-95187F5718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42" t="11308" r="25903" b="14093"/>
          <a:stretch/>
        </p:blipFill>
        <p:spPr>
          <a:xfrm>
            <a:off x="6389223" y="3461417"/>
            <a:ext cx="2452870" cy="1368646"/>
          </a:xfrm>
          <a:prstGeom prst="rect">
            <a:avLst/>
          </a:prstGeom>
        </p:spPr>
      </p:pic>
      <p:pic>
        <p:nvPicPr>
          <p:cNvPr id="5" name="图片 4">
            <a:extLst>
              <a:ext uri="{FF2B5EF4-FFF2-40B4-BE49-F238E27FC236}">
                <a16:creationId xmlns:a16="http://schemas.microsoft.com/office/drawing/2014/main" id="{BC7D51C5-0DDE-4A3C-9A05-F269C7E30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7" t="18227" r="-2667" b="20449"/>
          <a:stretch/>
        </p:blipFill>
        <p:spPr>
          <a:xfrm>
            <a:off x="86638" y="349718"/>
            <a:ext cx="5192296" cy="2801182"/>
          </a:xfrm>
          <a:prstGeom prst="rect">
            <a:avLst/>
          </a:prstGeom>
        </p:spPr>
      </p:pic>
      <p:pic>
        <p:nvPicPr>
          <p:cNvPr id="6" name="图片 5">
            <a:extLst>
              <a:ext uri="{FF2B5EF4-FFF2-40B4-BE49-F238E27FC236}">
                <a16:creationId xmlns:a16="http://schemas.microsoft.com/office/drawing/2014/main" id="{7F28355D-763D-47A7-A3AF-426543CA9C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7" t="18227" r="-2667" b="20449"/>
          <a:stretch/>
        </p:blipFill>
        <p:spPr>
          <a:xfrm>
            <a:off x="575654" y="2850031"/>
            <a:ext cx="4495800" cy="2104152"/>
          </a:xfrm>
          <a:prstGeom prst="rect">
            <a:avLst/>
          </a:prstGeom>
        </p:spPr>
      </p:pic>
      <p:sp>
        <p:nvSpPr>
          <p:cNvPr id="11" name="TextBox 10"/>
          <p:cNvSpPr txBox="1"/>
          <p:nvPr/>
        </p:nvSpPr>
        <p:spPr>
          <a:xfrm>
            <a:off x="2362200" y="303574"/>
            <a:ext cx="3429000" cy="523204"/>
          </a:xfrm>
          <a:prstGeom prst="rect">
            <a:avLst/>
          </a:prstGeom>
          <a:noFill/>
        </p:spPr>
        <p:txBody>
          <a:bodyPr wrap="square" lIns="91424" tIns="45712" rIns="91424" bIns="45712" rtlCol="0">
            <a:spAutoFit/>
          </a:bodyPr>
          <a:lstStyle/>
          <a:p>
            <a:pPr algn="ctr" defTabSz="914310">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2800" b="1" kern="0" dirty="0">
                <a:solidFill>
                  <a:srgbClr val="3366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2800" b="1" kern="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Ả</a:t>
            </a:r>
            <a:r>
              <a:rPr lang="en-US" sz="2800" b="1" kern="0" dirty="0">
                <a:solidFill>
                  <a:srgbClr val="00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a:solidFill>
                  <a:srgbClr val="CC0099"/>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a:t>
            </a:r>
            <a:r>
              <a:rPr lang="en-US" sz="2800" b="1" kern="0"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2800" b="1" kern="0" dirty="0">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t>
            </a:r>
            <a:r>
              <a:rPr lang="en-US" sz="2800" b="1" kern="0" dirty="0">
                <a:solidFill>
                  <a:srgbClr val="99CC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Ĩ</a:t>
            </a:r>
            <a:r>
              <a:rPr lang="en-US" sz="2800" b="1" kern="0" dirty="0">
                <a:solidFill>
                  <a:srgbClr val="CC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a:solidFill>
                  <a:srgbClr val="33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a:t>
            </a:r>
            <a:r>
              <a:rPr lang="en-US" sz="28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Ừ</a:t>
            </a:r>
          </a:p>
        </p:txBody>
      </p:sp>
      <p:sp>
        <p:nvSpPr>
          <p:cNvPr id="13" name="Rectangle 12"/>
          <p:cNvSpPr/>
          <p:nvPr/>
        </p:nvSpPr>
        <p:spPr>
          <a:xfrm>
            <a:off x="833098" y="3643586"/>
            <a:ext cx="3542776" cy="830989"/>
          </a:xfrm>
          <a:prstGeom prst="rect">
            <a:avLst/>
          </a:prstGeom>
        </p:spPr>
        <p:txBody>
          <a:bodyPr wrap="square" lIns="91432" tIns="45716" rIns="91432" bIns="45716">
            <a:spAutoFit/>
          </a:bodyPr>
          <a:lstStyle/>
          <a:p>
            <a:pPr algn="ctr"/>
            <a:r>
              <a:rPr lang="en-GB" sz="24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Ghe</a:t>
            </a:r>
            <a:r>
              <a:rPr lang="en-US" sz="24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GB"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GB" sz="2400" b="1" dirty="0" err="1">
                <a:latin typeface="Arial-Rounded" panose="020B0500000000000000" pitchFamily="34" charset="0"/>
                <a:ea typeface="Arial-Rounded" panose="020B0500000000000000" pitchFamily="34" charset="0"/>
                <a:cs typeface="Arial-Rounded" panose="020B0500000000000000" pitchFamily="34" charset="0"/>
              </a:rPr>
              <a:t>Thuyền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gỗ</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mui</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07165" y="1294214"/>
            <a:ext cx="4394642" cy="1200329"/>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ctr"/>
            <a:r>
              <a:rPr lang="en-GB" sz="2400" b="1" dirty="0" err="1">
                <a:latin typeface="Arial-Rounded" panose="020B0500000000000000" pitchFamily="34" charset="0"/>
                <a:ea typeface="Arial-Rounded" panose="020B0500000000000000" pitchFamily="34" charset="0"/>
                <a:cs typeface="Arial-Rounded" panose="020B0500000000000000" pitchFamily="34" charset="0"/>
              </a:rPr>
              <a:t>Chợ</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nổi</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họp</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sông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hàng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hóa</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bày</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bán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thuyền</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a:blip r:embed="rId5"/>
          <a:stretch>
            <a:fillRect/>
          </a:stretch>
        </p:blipFill>
        <p:spPr>
          <a:xfrm>
            <a:off x="5152683" y="1176607"/>
            <a:ext cx="3297885" cy="2315290"/>
          </a:xfrm>
          <a:prstGeom prst="rect">
            <a:avLst/>
          </a:prstGeom>
        </p:spPr>
      </p:pic>
    </p:spTree>
    <p:extLst>
      <p:ext uri="{BB962C8B-B14F-4D97-AF65-F5344CB8AC3E}">
        <p14:creationId xmlns:p14="http://schemas.microsoft.com/office/powerpoint/2010/main" val="575171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1000"/>
                                        <p:tgtEl>
                                          <p:spTgt spid="13">
                                            <p:txEl>
                                              <p:pRg st="0" end="0"/>
                                            </p:txEl>
                                          </p:spTgt>
                                        </p:tgtEl>
                                      </p:cBhvr>
                                    </p:animEffect>
                                    <p:anim calcmode="lin" valueType="num">
                                      <p:cBhvr>
                                        <p:cTn id="3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fade">
                                      <p:cBhvr>
                                        <p:cTn id="41" dur="1000"/>
                                        <p:tgtEl>
                                          <p:spTgt spid="13">
                                            <p:txEl>
                                              <p:pRg st="1" end="1"/>
                                            </p:txEl>
                                          </p:spTgt>
                                        </p:tgtEl>
                                      </p:cBhvr>
                                    </p:animEffect>
                                    <p:anim calcmode="lin" valueType="num">
                                      <p:cBhvr>
                                        <p:cTn id="4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6-Point Star 16"/>
          <p:cNvSpPr/>
          <p:nvPr/>
        </p:nvSpPr>
        <p:spPr>
          <a:xfrm>
            <a:off x="189552" y="586325"/>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6-Point Star 17"/>
          <p:cNvSpPr/>
          <p:nvPr/>
        </p:nvSpPr>
        <p:spPr>
          <a:xfrm>
            <a:off x="248717" y="1653236"/>
            <a:ext cx="299238" cy="375158"/>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3124200" y="2493561"/>
            <a:ext cx="5791200" cy="2308324"/>
          </a:xfrm>
          <a:prstGeom prst="rect">
            <a:avLst/>
          </a:prstGeom>
          <a:noFill/>
        </p:spPr>
        <p:txBody>
          <a:bodyPr wrap="square" rtlCol="0">
            <a:spAutoFit/>
          </a:bodyPr>
          <a:lstStyle/>
          <a:p>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
        <p:nvSpPr>
          <p:cNvPr id="23" name="TextBox 22"/>
          <p:cNvSpPr txBox="1"/>
          <p:nvPr/>
        </p:nvSpPr>
        <p:spPr>
          <a:xfrm>
            <a:off x="414217" y="529880"/>
            <a:ext cx="6318504"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 ó những gì. Bạn cứ nhìn cái nhánh cây thon, dài buộc ở đầu ghe kia, </a:t>
            </a:r>
          </a:p>
        </p:txBody>
      </p:sp>
      <p:grpSp>
        <p:nvGrpSpPr>
          <p:cNvPr id="8" name="Group 7"/>
          <p:cNvGrpSpPr/>
          <p:nvPr/>
        </p:nvGrpSpPr>
        <p:grpSpPr>
          <a:xfrm>
            <a:off x="30480" y="0"/>
            <a:ext cx="2819400" cy="423560"/>
            <a:chOff x="6809417" y="-44188"/>
            <a:chExt cx="2632880" cy="423560"/>
          </a:xfrm>
        </p:grpSpPr>
        <p:sp>
          <p:nvSpPr>
            <p:cNvPr id="9" name="Rounded Rectangle 8"/>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văn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có</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mấy</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30480" y="-42286"/>
            <a:ext cx="2819400" cy="423560"/>
            <a:chOff x="6809417" y="-44188"/>
            <a:chExt cx="2632880" cy="423560"/>
          </a:xfrm>
        </p:grpSpPr>
        <p:sp>
          <p:nvSpPr>
            <p:cNvPr id="15" name="Rounded Rectangle 14"/>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nối</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6-Point Star 18"/>
          <p:cNvSpPr/>
          <p:nvPr/>
        </p:nvSpPr>
        <p:spPr>
          <a:xfrm>
            <a:off x="3112299" y="3867150"/>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3177214" y="141496"/>
            <a:ext cx="3299786" cy="477054"/>
          </a:xfrm>
          <a:prstGeom prst="rect">
            <a:avLst/>
          </a:prstGeom>
        </p:spPr>
        <p:txBody>
          <a:bodyPr wrap="squar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p:cNvPicPr>
            <a:picLocks noChangeAspect="1"/>
          </p:cNvPicPr>
          <p:nvPr/>
        </p:nvPicPr>
        <p:blipFill>
          <a:blip r:embed="rId5"/>
          <a:stretch>
            <a:fillRect/>
          </a:stretch>
        </p:blipFill>
        <p:spPr>
          <a:xfrm>
            <a:off x="6477000" y="440631"/>
            <a:ext cx="2400300" cy="1962454"/>
          </a:xfrm>
          <a:prstGeom prst="rect">
            <a:avLst/>
          </a:prstGeom>
        </p:spPr>
      </p:pic>
      <p:pic>
        <p:nvPicPr>
          <p:cNvPr id="22" name="Picture 21"/>
          <p:cNvPicPr>
            <a:picLocks noChangeAspect="1"/>
          </p:cNvPicPr>
          <p:nvPr/>
        </p:nvPicPr>
        <p:blipFill>
          <a:blip r:embed="rId6"/>
          <a:stretch>
            <a:fillRect/>
          </a:stretch>
        </p:blipFill>
        <p:spPr>
          <a:xfrm>
            <a:off x="248717" y="2771982"/>
            <a:ext cx="2819400" cy="2371518"/>
          </a:xfrm>
          <a:prstGeom prst="rect">
            <a:avLst/>
          </a:prstGeom>
          <a:ln>
            <a:noFill/>
          </a:ln>
          <a:effectLst>
            <a:softEdge rad="112500"/>
          </a:effectLst>
        </p:spPr>
      </p:pic>
      <p:sp>
        <p:nvSpPr>
          <p:cNvPr id="25" name="TextBox 24"/>
          <p:cNvSpPr txBox="1"/>
          <p:nvPr/>
        </p:nvSpPr>
        <p:spPr>
          <a:xfrm>
            <a:off x="5791200" y="4707695"/>
            <a:ext cx="2294218" cy="369332"/>
          </a:xfrm>
          <a:prstGeom prst="rect">
            <a:avLst/>
          </a:prstGeom>
          <a:noFill/>
        </p:spPr>
        <p:txBody>
          <a:bodyPr wrap="none" rtlCol="0">
            <a:spAutoFit/>
          </a:bodyPr>
          <a:lstStyle/>
          <a:p>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Ngọc Tư</a:t>
            </a:r>
            <a:endParaRPr lang="en-US" b="1"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40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4474" y="15959"/>
            <a:ext cx="2819400" cy="423560"/>
            <a:chOff x="6809417" y="-44188"/>
            <a:chExt cx="2632880" cy="423560"/>
          </a:xfrm>
        </p:grpSpPr>
        <p:sp>
          <p:nvSpPr>
            <p:cNvPr id="16" name="Rounded Rectangle 15"/>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đoạn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1</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6-Point Star 6"/>
          <p:cNvSpPr/>
          <p:nvPr/>
        </p:nvSpPr>
        <p:spPr>
          <a:xfrm>
            <a:off x="347560" y="563746"/>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p:cNvGrpSpPr/>
          <p:nvPr/>
        </p:nvGrpSpPr>
        <p:grpSpPr>
          <a:xfrm>
            <a:off x="3055152" y="2161724"/>
            <a:ext cx="2315936" cy="681489"/>
            <a:chOff x="468927" y="599309"/>
            <a:chExt cx="2847531" cy="944905"/>
          </a:xfrm>
        </p:grpSpPr>
        <p:grpSp>
          <p:nvGrpSpPr>
            <p:cNvPr id="26" name="Group 25"/>
            <p:cNvGrpSpPr/>
            <p:nvPr/>
          </p:nvGrpSpPr>
          <p:grpSpPr>
            <a:xfrm>
              <a:off x="468927" y="599309"/>
              <a:ext cx="2847531" cy="944905"/>
              <a:chOff x="2882241" y="1887420"/>
              <a:chExt cx="2325427" cy="1023131"/>
            </a:xfrm>
          </p:grpSpPr>
          <p:grpSp>
            <p:nvGrpSpPr>
              <p:cNvPr id="28" name="组合 28">
                <a:extLst>
                  <a:ext uri="{FF2B5EF4-FFF2-40B4-BE49-F238E27FC236}">
                    <a16:creationId xmlns:a16="http://schemas.microsoft.com/office/drawing/2014/main" id="{9B8FF55A-B0E2-44F5-9B60-3C653EED2AFF}"/>
                  </a:ext>
                </a:extLst>
              </p:cNvPr>
              <p:cNvGrpSpPr/>
              <p:nvPr/>
            </p:nvGrpSpPr>
            <p:grpSpPr>
              <a:xfrm>
                <a:off x="3247794" y="2014361"/>
                <a:ext cx="1959874" cy="827980"/>
                <a:chOff x="1082087" y="1044830"/>
                <a:chExt cx="2045286" cy="1259306"/>
              </a:xfrm>
            </p:grpSpPr>
            <p:sp>
              <p:nvSpPr>
                <p:cNvPr id="30" name="任意多边形: 形状 29">
                  <a:extLst>
                    <a:ext uri="{FF2B5EF4-FFF2-40B4-BE49-F238E27FC236}">
                      <a16:creationId xmlns:a16="http://schemas.microsoft.com/office/drawing/2014/main" id="{CE9CF060-A934-4939-B3E6-02882A73336E}"/>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sp>
              <p:nvSpPr>
                <p:cNvPr id="31" name="任意多边形: 形状 30">
                  <a:extLst>
                    <a:ext uri="{FF2B5EF4-FFF2-40B4-BE49-F238E27FC236}">
                      <a16:creationId xmlns:a16="http://schemas.microsoft.com/office/drawing/2014/main" id="{A65DE266-E9B8-4112-9CDA-D8778935EAA1}"/>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grpSp>
          <p:pic>
            <p:nvPicPr>
              <p:cNvPr id="29" name="图片 25">
                <a:extLst>
                  <a:ext uri="{FF2B5EF4-FFF2-40B4-BE49-F238E27FC236}">
                    <a16:creationId xmlns:a16="http://schemas.microsoft.com/office/drawing/2014/main" id="{091A3F0B-F66E-4193-B1E6-004804725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241" y="1887420"/>
                <a:ext cx="808933" cy="1023131"/>
              </a:xfrm>
              <a:prstGeom prst="rect">
                <a:avLst/>
              </a:prstGeom>
            </p:spPr>
          </p:pic>
        </p:grpSp>
        <p:sp>
          <p:nvSpPr>
            <p:cNvPr id="27" name="Rectangle 26"/>
            <p:cNvSpPr/>
            <p:nvPr/>
          </p:nvSpPr>
          <p:spPr>
            <a:xfrm>
              <a:off x="1253793" y="810186"/>
              <a:ext cx="1516761" cy="661450"/>
            </a:xfrm>
            <a:prstGeom prst="rect">
              <a:avLst/>
            </a:prstGeom>
          </p:spPr>
          <p:txBody>
            <a:bodyPr wrap="none">
              <a:spAutoFit/>
            </a:bodyPr>
            <a:lstStyle/>
            <a:p>
              <a:r>
                <a:rPr lang="en-GB" alt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Bình</a:t>
              </a:r>
              <a:r>
                <a:rPr lang="en-GB" alt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minh</a:t>
              </a:r>
              <a:endParaRPr lang="en-US" sz="2500" dirty="0">
                <a:solidFill>
                  <a:srgbClr val="0000FF"/>
                </a:solidFill>
              </a:endParaRPr>
            </a:p>
          </p:txBody>
        </p:sp>
      </p:grpSp>
      <p:grpSp>
        <p:nvGrpSpPr>
          <p:cNvPr id="32" name="Group 31"/>
          <p:cNvGrpSpPr/>
          <p:nvPr/>
        </p:nvGrpSpPr>
        <p:grpSpPr>
          <a:xfrm>
            <a:off x="5851423" y="2197264"/>
            <a:ext cx="2625454" cy="651082"/>
            <a:chOff x="670055" y="1528906"/>
            <a:chExt cx="2836809" cy="828446"/>
          </a:xfrm>
        </p:grpSpPr>
        <p:grpSp>
          <p:nvGrpSpPr>
            <p:cNvPr id="33" name="Group 32"/>
            <p:cNvGrpSpPr/>
            <p:nvPr/>
          </p:nvGrpSpPr>
          <p:grpSpPr>
            <a:xfrm>
              <a:off x="670055" y="1528906"/>
              <a:ext cx="2836809" cy="828446"/>
              <a:chOff x="164645" y="1962150"/>
              <a:chExt cx="2385547" cy="1025832"/>
            </a:xfrm>
          </p:grpSpPr>
          <p:grpSp>
            <p:nvGrpSpPr>
              <p:cNvPr id="35" name="组合 27">
                <a:extLst>
                  <a:ext uri="{FF2B5EF4-FFF2-40B4-BE49-F238E27FC236}">
                    <a16:creationId xmlns:a16="http://schemas.microsoft.com/office/drawing/2014/main" id="{7E0DA159-24F5-4FA9-BD8C-2FDA41F08EAC}"/>
                  </a:ext>
                </a:extLst>
              </p:cNvPr>
              <p:cNvGrpSpPr/>
              <p:nvPr/>
            </p:nvGrpSpPr>
            <p:grpSpPr>
              <a:xfrm>
                <a:off x="614308" y="1962150"/>
                <a:ext cx="1935884" cy="880191"/>
                <a:chOff x="1107122" y="1044830"/>
                <a:chExt cx="2020251" cy="1259306"/>
              </a:xfrm>
            </p:grpSpPr>
            <p:sp>
              <p:nvSpPr>
                <p:cNvPr id="37" name="任意多边形: 形状 25">
                  <a:extLst>
                    <a:ext uri="{FF2B5EF4-FFF2-40B4-BE49-F238E27FC236}">
                      <a16:creationId xmlns:a16="http://schemas.microsoft.com/office/drawing/2014/main" id="{2244AA6C-A85C-4FDC-BFE0-A1602EB35A62}"/>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sp>
              <p:nvSpPr>
                <p:cNvPr id="38" name="任意多边形: 形状 26">
                  <a:extLst>
                    <a:ext uri="{FF2B5EF4-FFF2-40B4-BE49-F238E27FC236}">
                      <a16:creationId xmlns:a16="http://schemas.microsoft.com/office/drawing/2014/main" id="{2F61AAA7-5852-41A8-9D5E-0EA62CEAFDFE}"/>
                    </a:ext>
                  </a:extLst>
                </p:cNvPr>
                <p:cNvSpPr/>
                <p:nvPr/>
              </p:nvSpPr>
              <p:spPr>
                <a:xfrm>
                  <a:off x="1107122"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grpSp>
          <p:pic>
            <p:nvPicPr>
              <p:cNvPr id="36"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45" y="2020387"/>
                <a:ext cx="722406" cy="967595"/>
              </a:xfrm>
              <a:prstGeom prst="rect">
                <a:avLst/>
              </a:prstGeom>
            </p:spPr>
          </p:pic>
        </p:grpSp>
        <p:sp>
          <p:nvSpPr>
            <p:cNvPr id="34" name="Rectangle 33"/>
            <p:cNvSpPr/>
            <p:nvPr/>
          </p:nvSpPr>
          <p:spPr>
            <a:xfrm>
              <a:off x="1599533" y="1640660"/>
              <a:ext cx="1547218" cy="607010"/>
            </a:xfrm>
            <a:prstGeom prst="rect">
              <a:avLst/>
            </a:prstGeom>
          </p:spPr>
          <p:txBody>
            <a:bodyPr wrap="none">
              <a:spAutoFit/>
            </a:bodyPr>
            <a:lstStyle/>
            <a:p>
              <a:pPr algn="just" defTabSz="914378"/>
              <a:r>
                <a:rPr lang="en-GB" alt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trùng</a:t>
              </a:r>
              <a:r>
                <a:rPr lang="en-GB" alt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GB" alt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trình</a:t>
              </a:r>
              <a:endParaRPr lang="vi-VN" alt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p:cNvSpPr txBox="1"/>
          <p:nvPr/>
        </p:nvSpPr>
        <p:spPr>
          <a:xfrm>
            <a:off x="3578549" y="3736489"/>
            <a:ext cx="5107838" cy="830997"/>
          </a:xfrm>
          <a:prstGeom prst="rect">
            <a:avLst/>
          </a:prstGeom>
          <a:noFill/>
          <a:ln>
            <a:solidFill>
              <a:srgbClr val="FF0000"/>
            </a:solidFill>
            <a:prstDash val="sysDash"/>
          </a:ln>
        </p:spPr>
        <p:txBody>
          <a:bodyPr wrap="square" rtlCol="0">
            <a:spAutoFit/>
          </a:bodyPr>
          <a:lstStyle/>
          <a:p>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Chủ ghe tất bật bày biện hàng hóa gọn ghẽ, tươi tắn và tinh tươm.</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0" name="Straight Connector 49"/>
          <p:cNvCxnSpPr/>
          <p:nvPr/>
        </p:nvCxnSpPr>
        <p:spPr>
          <a:xfrm flipH="1">
            <a:off x="6326583" y="418863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478978" y="3805166"/>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029200" y="416959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5247931" y="4578158"/>
            <a:ext cx="131618" cy="362539"/>
            <a:chOff x="6896100" y="3994162"/>
            <a:chExt cx="131618" cy="362539"/>
          </a:xfrm>
        </p:grpSpPr>
        <p:cxnSp>
          <p:nvCxnSpPr>
            <p:cNvPr id="40" name="Straight Connector 39"/>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55419" y="510602"/>
            <a:ext cx="8601445" cy="1569660"/>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p:txBody>
      </p:sp>
      <p:sp>
        <p:nvSpPr>
          <p:cNvPr id="58" name="Rectangle 57"/>
          <p:cNvSpPr/>
          <p:nvPr/>
        </p:nvSpPr>
        <p:spPr>
          <a:xfrm>
            <a:off x="3657599" y="56814"/>
            <a:ext cx="3429001" cy="477054"/>
          </a:xfrm>
          <a:prstGeom prst="rect">
            <a:avLst/>
          </a:prstGeom>
        </p:spPr>
        <p:txBody>
          <a:bodyPr wrap="squar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1" name="Group 60"/>
          <p:cNvGrpSpPr/>
          <p:nvPr/>
        </p:nvGrpSpPr>
        <p:grpSpPr>
          <a:xfrm>
            <a:off x="3996857" y="2908188"/>
            <a:ext cx="2285341" cy="651082"/>
            <a:chOff x="670055" y="1528906"/>
            <a:chExt cx="2836809" cy="828446"/>
          </a:xfrm>
        </p:grpSpPr>
        <p:grpSp>
          <p:nvGrpSpPr>
            <p:cNvPr id="62" name="Group 61"/>
            <p:cNvGrpSpPr/>
            <p:nvPr/>
          </p:nvGrpSpPr>
          <p:grpSpPr>
            <a:xfrm>
              <a:off x="670055" y="1528906"/>
              <a:ext cx="2836809" cy="828446"/>
              <a:chOff x="164645" y="1962150"/>
              <a:chExt cx="2385547" cy="1025832"/>
            </a:xfrm>
          </p:grpSpPr>
          <p:grpSp>
            <p:nvGrpSpPr>
              <p:cNvPr id="64" name="组合 27">
                <a:extLst>
                  <a:ext uri="{FF2B5EF4-FFF2-40B4-BE49-F238E27FC236}">
                    <a16:creationId xmlns:a16="http://schemas.microsoft.com/office/drawing/2014/main" id="{7E0DA159-24F5-4FA9-BD8C-2FDA41F08EAC}"/>
                  </a:ext>
                </a:extLst>
              </p:cNvPr>
              <p:cNvGrpSpPr/>
              <p:nvPr/>
            </p:nvGrpSpPr>
            <p:grpSpPr>
              <a:xfrm>
                <a:off x="614308" y="1962150"/>
                <a:ext cx="1935884" cy="880191"/>
                <a:chOff x="1107122" y="1044830"/>
                <a:chExt cx="2020251" cy="1259306"/>
              </a:xfrm>
            </p:grpSpPr>
            <p:sp>
              <p:nvSpPr>
                <p:cNvPr id="66" name="任意多边形: 形状 25">
                  <a:extLst>
                    <a:ext uri="{FF2B5EF4-FFF2-40B4-BE49-F238E27FC236}">
                      <a16:creationId xmlns:a16="http://schemas.microsoft.com/office/drawing/2014/main" id="{2244AA6C-A85C-4FDC-BFE0-A1602EB35A62}"/>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sp>
              <p:nvSpPr>
                <p:cNvPr id="67" name="任意多边形: 形状 26">
                  <a:extLst>
                    <a:ext uri="{FF2B5EF4-FFF2-40B4-BE49-F238E27FC236}">
                      <a16:creationId xmlns:a16="http://schemas.microsoft.com/office/drawing/2014/main" id="{2F61AAA7-5852-41A8-9D5E-0EA62CEAFDFE}"/>
                    </a:ext>
                  </a:extLst>
                </p:cNvPr>
                <p:cNvSpPr/>
                <p:nvPr/>
              </p:nvSpPr>
              <p:spPr>
                <a:xfrm>
                  <a:off x="1107122"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1400">
                    <a:solidFill>
                      <a:prstClr val="white"/>
                    </a:solidFill>
                    <a:latin typeface="字魂52号-阿开漫画体" panose="00000500000000000000" pitchFamily="2" charset="-122"/>
                    <a:ea typeface="字魂52号-阿开漫画体" panose="00000500000000000000" pitchFamily="2" charset="-122"/>
                  </a:endParaRPr>
                </a:p>
              </p:txBody>
            </p:sp>
          </p:grpSp>
          <p:pic>
            <p:nvPicPr>
              <p:cNvPr id="65"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45" y="2020387"/>
                <a:ext cx="722406" cy="967595"/>
              </a:xfrm>
              <a:prstGeom prst="rect">
                <a:avLst/>
              </a:prstGeom>
            </p:spPr>
          </p:pic>
        </p:grpSp>
        <p:sp>
          <p:nvSpPr>
            <p:cNvPr id="63" name="Rectangle 62"/>
            <p:cNvSpPr/>
            <p:nvPr/>
          </p:nvSpPr>
          <p:spPr>
            <a:xfrm>
              <a:off x="1544189" y="1640660"/>
              <a:ext cx="1657916" cy="607010"/>
            </a:xfrm>
            <a:prstGeom prst="rect">
              <a:avLst/>
            </a:prstGeom>
          </p:spPr>
          <p:txBody>
            <a:bodyPr wrap="none">
              <a:spAutoFit/>
            </a:bodyPr>
            <a:lstStyle/>
            <a:p>
              <a:pPr algn="just" defTabSz="914378"/>
              <a:r>
                <a:rPr lang="en-GB" alt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Gọn</a:t>
              </a:r>
              <a:r>
                <a:rPr lang="en-GB" alt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GB" alt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ghẽ</a:t>
              </a:r>
              <a:endParaRPr lang="vi-VN" alt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347299" y="2256570"/>
            <a:ext cx="2854302" cy="1013329"/>
            <a:chOff x="1355941" y="4068158"/>
            <a:chExt cx="2693902" cy="801025"/>
          </a:xfrm>
        </p:grpSpPr>
        <p:grpSp>
          <p:nvGrpSpPr>
            <p:cNvPr id="68" name="Google Shape;156;p10">
              <a:extLst>
                <a:ext uri="{FF2B5EF4-FFF2-40B4-BE49-F238E27FC236}">
                  <a16:creationId xmlns:a16="http://schemas.microsoft.com/office/drawing/2014/main" id="{1E462C41-605E-4315-B42D-E03F961A199E}"/>
                </a:ext>
              </a:extLst>
            </p:cNvPr>
            <p:cNvGrpSpPr/>
            <p:nvPr/>
          </p:nvGrpSpPr>
          <p:grpSpPr>
            <a:xfrm>
              <a:off x="1355941" y="4068158"/>
              <a:ext cx="2693902" cy="801025"/>
              <a:chOff x="5647866" y="1110140"/>
              <a:chExt cx="6301147" cy="1355932"/>
            </a:xfrm>
          </p:grpSpPr>
          <p:sp>
            <p:nvSpPr>
              <p:cNvPr id="69"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0"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7">
                <a:alphaModFix/>
              </a:blip>
              <a:srcRect/>
              <a:stretch/>
            </p:blipFill>
            <p:spPr>
              <a:xfrm>
                <a:off x="10887720" y="1110140"/>
                <a:ext cx="773520" cy="711544"/>
              </a:xfrm>
              <a:prstGeom prst="rect">
                <a:avLst/>
              </a:prstGeom>
              <a:noFill/>
              <a:ln>
                <a:noFill/>
              </a:ln>
            </p:spPr>
          </p:pic>
          <p:sp>
            <p:nvSpPr>
              <p:cNvPr id="71" name="Google Shape;159;p10">
                <a:extLst>
                  <a:ext uri="{FF2B5EF4-FFF2-40B4-BE49-F238E27FC236}">
                    <a16:creationId xmlns:a16="http://schemas.microsoft.com/office/drawing/2014/main" id="{ECAF73BE-6A27-4EE3-B497-68C29B85A35E}"/>
                  </a:ext>
                </a:extLst>
              </p:cNvPr>
              <p:cNvSpPr txBox="1"/>
              <p:nvPr/>
            </p:nvSpPr>
            <p:spPr>
              <a:xfrm>
                <a:off x="5807968" y="1816965"/>
                <a:ext cx="6141045"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8" name="TextBox 7"/>
            <p:cNvSpPr txBox="1"/>
            <p:nvPr/>
          </p:nvSpPr>
          <p:spPr>
            <a:xfrm>
              <a:off x="1424389" y="4387799"/>
              <a:ext cx="2502424" cy="316282"/>
            </a:xfrm>
            <a:prstGeom prst="rect">
              <a:avLst/>
            </a:prstGeom>
            <a:noFill/>
          </p:spPr>
          <p:txBody>
            <a:bodyPr wrap="square" rtlCol="0">
              <a:spAutoFit/>
            </a:bodyPr>
            <a:lstStyle/>
            <a:p>
              <a:r>
                <a:rPr lang="en-US" sz="2000" b="1" dirty="0">
                  <a:solidFill>
                    <a:srgbClr val="C00000"/>
                  </a:solidFill>
                  <a:latin typeface="Arial-Rounded" pitchFamily="34" charset="0"/>
                  <a:ea typeface="Arial-Rounded" pitchFamily="34" charset="0"/>
                  <a:cs typeface="Arial-Rounded" pitchFamily="34" charset="0"/>
                </a:rPr>
                <a:t>Luyện </a:t>
              </a:r>
              <a:r>
                <a:rPr lang="en-GB" sz="2000" b="1" dirty="0" err="1">
                  <a:solidFill>
                    <a:srgbClr val="C00000"/>
                  </a:solidFill>
                  <a:latin typeface="Arial-Rounded" pitchFamily="34" charset="0"/>
                  <a:ea typeface="Arial-Rounded" pitchFamily="34" charset="0"/>
                  <a:cs typeface="Arial-Rounded" pitchFamily="34" charset="0"/>
                </a:rPr>
                <a:t>đọc</a:t>
              </a:r>
              <a:r>
                <a:rPr lang="en-GB" sz="2000" b="1" dirty="0">
                  <a:solidFill>
                    <a:srgbClr val="C00000"/>
                  </a:solidFill>
                  <a:latin typeface="Arial-Rounded" pitchFamily="34" charset="0"/>
                  <a:ea typeface="Arial-Rounded" pitchFamily="34" charset="0"/>
                  <a:cs typeface="Arial-Rounded" pitchFamily="34" charset="0"/>
                </a:rPr>
                <a:t> </a:t>
              </a:r>
              <a:r>
                <a:rPr lang="en-GB" sz="2000" b="1" err="1">
                  <a:solidFill>
                    <a:srgbClr val="C00000"/>
                  </a:solidFill>
                  <a:latin typeface="Arial-Rounded" pitchFamily="34" charset="0"/>
                  <a:ea typeface="Arial-Rounded" pitchFamily="34" charset="0"/>
                  <a:cs typeface="Arial-Rounded" pitchFamily="34" charset="0"/>
                </a:rPr>
                <a:t>từ</a:t>
              </a:r>
              <a:r>
                <a:rPr lang="en-GB" sz="2000" b="1">
                  <a:solidFill>
                    <a:srgbClr val="C00000"/>
                  </a:solidFill>
                  <a:latin typeface="Arial-Rounded" pitchFamily="34" charset="0"/>
                  <a:ea typeface="Arial-Rounded" pitchFamily="34" charset="0"/>
                  <a:cs typeface="Arial-Rounded" pitchFamily="34" charset="0"/>
                </a:rPr>
                <a:t> khó</a:t>
              </a:r>
              <a:endParaRPr lang="en-US" sz="2000" b="1" dirty="0">
                <a:solidFill>
                  <a:srgbClr val="C00000"/>
                </a:solidFill>
                <a:latin typeface="Arial-Rounded" pitchFamily="34" charset="0"/>
                <a:ea typeface="Arial-Rounded" pitchFamily="34" charset="0"/>
                <a:cs typeface="Arial-Rounded" pitchFamily="34" charset="0"/>
              </a:endParaRPr>
            </a:p>
          </p:txBody>
        </p:sp>
      </p:grpSp>
      <p:grpSp>
        <p:nvGrpSpPr>
          <p:cNvPr id="72" name="Group 71"/>
          <p:cNvGrpSpPr/>
          <p:nvPr/>
        </p:nvGrpSpPr>
        <p:grpSpPr>
          <a:xfrm>
            <a:off x="142187" y="3742054"/>
            <a:ext cx="3146184" cy="801025"/>
            <a:chOff x="1161063" y="4068158"/>
            <a:chExt cx="2904962" cy="801025"/>
          </a:xfrm>
        </p:grpSpPr>
        <p:grpSp>
          <p:nvGrpSpPr>
            <p:cNvPr id="73" name="Google Shape;156;p10">
              <a:extLst>
                <a:ext uri="{FF2B5EF4-FFF2-40B4-BE49-F238E27FC236}">
                  <a16:creationId xmlns:a16="http://schemas.microsoft.com/office/drawing/2014/main" id="{1E462C41-605E-4315-B42D-E03F961A199E}"/>
                </a:ext>
              </a:extLst>
            </p:cNvPr>
            <p:cNvGrpSpPr/>
            <p:nvPr/>
          </p:nvGrpSpPr>
          <p:grpSpPr>
            <a:xfrm>
              <a:off x="1355941" y="4068158"/>
              <a:ext cx="2693902" cy="801025"/>
              <a:chOff x="5647866" y="1110140"/>
              <a:chExt cx="6301147" cy="1355932"/>
            </a:xfrm>
          </p:grpSpPr>
          <p:sp>
            <p:nvSpPr>
              <p:cNvPr id="7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7">
                <a:alphaModFix/>
              </a:blip>
              <a:srcRect/>
              <a:stretch/>
            </p:blipFill>
            <p:spPr>
              <a:xfrm>
                <a:off x="10887720" y="1110140"/>
                <a:ext cx="773520" cy="711544"/>
              </a:xfrm>
              <a:prstGeom prst="rect">
                <a:avLst/>
              </a:prstGeom>
              <a:noFill/>
              <a:ln>
                <a:noFill/>
              </a:ln>
            </p:spPr>
          </p:pic>
          <p:sp>
            <p:nvSpPr>
              <p:cNvPr id="77" name="Google Shape;159;p10">
                <a:extLst>
                  <a:ext uri="{FF2B5EF4-FFF2-40B4-BE49-F238E27FC236}">
                    <a16:creationId xmlns:a16="http://schemas.microsoft.com/office/drawing/2014/main" id="{ECAF73BE-6A27-4EE3-B497-68C29B85A35E}"/>
                  </a:ext>
                </a:extLst>
              </p:cNvPr>
              <p:cNvSpPr txBox="1"/>
              <p:nvPr/>
            </p:nvSpPr>
            <p:spPr>
              <a:xfrm>
                <a:off x="5807968" y="1816965"/>
                <a:ext cx="6141045"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74" name="TextBox 73"/>
            <p:cNvSpPr txBox="1"/>
            <p:nvPr/>
          </p:nvSpPr>
          <p:spPr>
            <a:xfrm>
              <a:off x="1161063" y="4358954"/>
              <a:ext cx="2904962" cy="461665"/>
            </a:xfrm>
            <a:prstGeom prst="rect">
              <a:avLst/>
            </a:prstGeom>
            <a:noFill/>
          </p:spPr>
          <p:txBody>
            <a:bodyPr wrap="square" rtlCol="0">
              <a:spAutoFit/>
            </a:bodyPr>
            <a:lstStyle/>
            <a:p>
              <a:pPr algn="ctr" defTabSz="685008"/>
              <a:r>
                <a:rPr lang="en-US" sz="2400" b="1" dirty="0">
                  <a:solidFill>
                    <a:srgbClr val="C00000"/>
                  </a:solidFill>
                  <a:latin typeface="Arial-Rounded" pitchFamily="34" charset="0"/>
                  <a:ea typeface="Arial-Rounded" pitchFamily="34" charset="0"/>
                  <a:cs typeface="Arial-Rounded" pitchFamily="34" charset="0"/>
                </a:rPr>
                <a:t>Luyện </a:t>
              </a:r>
              <a:r>
                <a:rPr lang="en-GB" sz="2400" b="1" dirty="0" err="1">
                  <a:solidFill>
                    <a:srgbClr val="C00000"/>
                  </a:solidFill>
                  <a:latin typeface="Arial-Rounded" pitchFamily="34" charset="0"/>
                  <a:ea typeface="Arial-Rounded" pitchFamily="34" charset="0"/>
                  <a:cs typeface="Arial-Rounded" pitchFamily="34" charset="0"/>
                </a:rPr>
                <a:t>đọc</a:t>
              </a:r>
              <a:r>
                <a:rPr lang="en-GB" sz="2400" b="1" dirty="0">
                  <a:solidFill>
                    <a:srgbClr val="C00000"/>
                  </a:solidFill>
                  <a:latin typeface="Arial-Rounded" pitchFamily="34" charset="0"/>
                  <a:ea typeface="Arial-Rounded" pitchFamily="34" charset="0"/>
                  <a:cs typeface="Arial-Rounded" pitchFamily="34" charset="0"/>
                </a:rPr>
                <a:t> </a:t>
              </a:r>
              <a:r>
                <a:rPr lang="en-GB" sz="2400" b="1" err="1">
                  <a:solidFill>
                    <a:srgbClr val="C00000"/>
                  </a:solidFill>
                  <a:latin typeface="Arial-Rounded" pitchFamily="34" charset="0"/>
                  <a:ea typeface="Arial-Rounded" pitchFamily="34" charset="0"/>
                  <a:cs typeface="Arial-Rounded" pitchFamily="34" charset="0"/>
                </a:rPr>
                <a:t>câu</a:t>
              </a:r>
              <a:r>
                <a:rPr lang="en-GB" sz="2400" b="1">
                  <a:solidFill>
                    <a:srgbClr val="C00000"/>
                  </a:solidFill>
                  <a:latin typeface="Arial-Rounded" pitchFamily="34" charset="0"/>
                  <a:ea typeface="Arial-Rounded" pitchFamily="34" charset="0"/>
                  <a:cs typeface="Arial-Rounded" pitchFamily="34" charset="0"/>
                </a:rPr>
                <a:t> dài</a:t>
              </a:r>
              <a:endParaRPr lang="en-US" sz="2400" b="1" dirty="0">
                <a:solidFill>
                  <a:srgbClr val="C00000"/>
                </a:solidFill>
                <a:latin typeface="Arial-Rounded" pitchFamily="34" charset="0"/>
                <a:ea typeface="Arial-Rounded" pitchFamily="34" charset="0"/>
                <a:cs typeface="Arial-Rounded" pitchFamily="34" charset="0"/>
              </a:endParaRPr>
            </a:p>
          </p:txBody>
        </p:sp>
      </p:grpSp>
      <p:grpSp>
        <p:nvGrpSpPr>
          <p:cNvPr id="53" name="Group 52"/>
          <p:cNvGrpSpPr/>
          <p:nvPr/>
        </p:nvGrpSpPr>
        <p:grpSpPr>
          <a:xfrm>
            <a:off x="192034" y="6760"/>
            <a:ext cx="2819400" cy="423560"/>
            <a:chOff x="6809417" y="-44188"/>
            <a:chExt cx="2632880" cy="423560"/>
          </a:xfrm>
        </p:grpSpPr>
        <p:sp>
          <p:nvSpPr>
            <p:cNvPr id="56" name="Rounded Rectangle 55"/>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19657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anim calcmode="lin" valueType="num">
                                      <p:cBhvr>
                                        <p:cTn id="28" dur="1000" fill="hold"/>
                                        <p:tgtEl>
                                          <p:spTgt spid="53"/>
                                        </p:tgtEl>
                                        <p:attrNameLst>
                                          <p:attrName>ppt_x</p:attrName>
                                        </p:attrNameLst>
                                      </p:cBhvr>
                                      <p:tavLst>
                                        <p:tav tm="0">
                                          <p:val>
                                            <p:strVal val="#ppt_x"/>
                                          </p:val>
                                        </p:tav>
                                        <p:tav tm="100000">
                                          <p:val>
                                            <p:strVal val="#ppt_x"/>
                                          </p:val>
                                        </p:tav>
                                      </p:tavLst>
                                    </p:anim>
                                    <p:anim calcmode="lin" valueType="num">
                                      <p:cBhvr>
                                        <p:cTn id="2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barn(inVertical)">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1000"/>
                                        <p:tgtEl>
                                          <p:spTgt spid="72"/>
                                        </p:tgtEl>
                                      </p:cBhvr>
                                    </p:animEffect>
                                    <p:anim calcmode="lin" valueType="num">
                                      <p:cBhvr>
                                        <p:cTn id="49" dur="1000" fill="hold"/>
                                        <p:tgtEl>
                                          <p:spTgt spid="72"/>
                                        </p:tgtEl>
                                        <p:attrNameLst>
                                          <p:attrName>ppt_x</p:attrName>
                                        </p:attrNameLst>
                                      </p:cBhvr>
                                      <p:tavLst>
                                        <p:tav tm="0">
                                          <p:val>
                                            <p:strVal val="#ppt_x"/>
                                          </p:val>
                                        </p:tav>
                                        <p:tav tm="100000">
                                          <p:val>
                                            <p:strVal val="#ppt_x"/>
                                          </p:val>
                                        </p:tav>
                                      </p:tavLst>
                                    </p:anim>
                                    <p:anim calcmode="lin" valueType="num">
                                      <p:cBhvr>
                                        <p:cTn id="50"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10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barn(inVertical)">
                                      <p:cBhvr>
                                        <p:cTn id="60" dur="500"/>
                                        <p:tgtEl>
                                          <p:spTgt spid="54"/>
                                        </p:tgtEl>
                                      </p:cBhvr>
                                    </p:animEffect>
                                  </p:childTnLst>
                                </p:cTn>
                              </p:par>
                              <p:par>
                                <p:cTn id="61" presetID="16" presetClass="entr" presetSubtype="21"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barn(inVertical)">
                                      <p:cBhvr>
                                        <p:cTn id="63" dur="500"/>
                                        <p:tgtEl>
                                          <p:spTgt spid="50"/>
                                        </p:tgtEl>
                                      </p:cBhvr>
                                    </p:animEffect>
                                  </p:childTnLst>
                                </p:cTn>
                              </p:par>
                              <p:par>
                                <p:cTn id="64" presetID="16" presetClass="entr" presetSubtype="21"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barn(inVertical)">
                                      <p:cBhvr>
                                        <p:cTn id="66" dur="500"/>
                                        <p:tgtEl>
                                          <p:spTgt spid="55"/>
                                        </p:tgtEl>
                                      </p:cBhvr>
                                    </p:animEffect>
                                  </p:childTnLst>
                                </p:cTn>
                              </p:par>
                              <p:par>
                                <p:cTn id="67" presetID="16" presetClass="entr" presetSubtype="21"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barn(inVertical)">
                                      <p:cBhvr>
                                        <p:cTn id="6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 grpId="0" animBg="1"/>
      <p:bldP spid="2"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0" y="450877"/>
            <a:ext cx="8763000" cy="2246769"/>
          </a:xfrm>
          <a:prstGeom prst="rect">
            <a:avLst/>
          </a:prstGeom>
        </p:spPr>
        <p:txBody>
          <a:bodyPr wrap="square">
            <a:spAutoFit/>
          </a:bodyPr>
          <a:lstStyle/>
          <a:p>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có những gì. Bạn cứ nhìn cái nhánh cây thon, dài buộc ở đầu ghe kia,</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p:txBody>
      </p:sp>
      <p:grpSp>
        <p:nvGrpSpPr>
          <p:cNvPr id="15" name="Group 14"/>
          <p:cNvGrpSpPr/>
          <p:nvPr/>
        </p:nvGrpSpPr>
        <p:grpSpPr>
          <a:xfrm>
            <a:off x="143245" y="79104"/>
            <a:ext cx="2819400" cy="423560"/>
            <a:chOff x="6809417" y="-44188"/>
            <a:chExt cx="2632880" cy="423560"/>
          </a:xfrm>
        </p:grpSpPr>
        <p:sp>
          <p:nvSpPr>
            <p:cNvPr id="16" name="Rounded Rectangle 15"/>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đoạn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2</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6-Point Star 13"/>
          <p:cNvSpPr/>
          <p:nvPr/>
        </p:nvSpPr>
        <p:spPr>
          <a:xfrm>
            <a:off x="76200" y="629564"/>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81000" y="3771372"/>
            <a:ext cx="8382000" cy="1015663"/>
          </a:xfrm>
          <a:prstGeom prst="rect">
            <a:avLst/>
          </a:prstGeom>
          <a:noFill/>
          <a:ln>
            <a:solidFill>
              <a:srgbClr val="FF0000"/>
            </a:solidFill>
            <a:prstDash val="sysDash"/>
          </a:ln>
        </p:spPr>
        <p:txBody>
          <a:bodyPr wrap="square" rtlCol="0">
            <a:spAutoFit/>
          </a:bodyPr>
          <a:lstStyle/>
          <a:p>
            <a:r>
              <a:rPr lang="vi-VN" sz="2000" b="1" dirty="0">
                <a:latin typeface="Arial-Rounded" panose="020B0500000000000000" pitchFamily="34" charset="0"/>
                <a:ea typeface="Arial-Rounded" panose="020B0500000000000000" pitchFamily="34" charset="0"/>
                <a:cs typeface="Arial-Rounded" panose="020B0500000000000000" pitchFamily="34" charset="0"/>
              </a:rPr>
              <a:t>Chẳng cần rao bán, chèo kéo </a:t>
            </a:r>
            <a:r>
              <a:rPr lang="en-GB" sz="2000" b="1" dirty="0" err="1">
                <a:latin typeface="Arial-Rounded" panose="020B0500000000000000" pitchFamily="34" charset="0"/>
                <a:ea typeface="Arial-Rounded" panose="020B0500000000000000" pitchFamily="34" charset="0"/>
                <a:cs typeface="Arial-Rounded" panose="020B0500000000000000" pitchFamily="34" charset="0"/>
              </a:rPr>
              <a:t>nhưng</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khách cầm lòng sao được với cái màu đỏ au au của chùm chôm chôm, vàng ươm của khóm, xoài; xanh riết của cóc, ổi; tím của cà…</a:t>
            </a:r>
          </a:p>
        </p:txBody>
      </p:sp>
      <p:cxnSp>
        <p:nvCxnSpPr>
          <p:cNvPr id="22" name="Straight Connector 21"/>
          <p:cNvCxnSpPr/>
          <p:nvPr/>
        </p:nvCxnSpPr>
        <p:spPr>
          <a:xfrm flipH="1">
            <a:off x="4022395" y="374749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831868" y="374749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572000" y="4397673"/>
            <a:ext cx="131618" cy="362539"/>
            <a:chOff x="6896100" y="3994162"/>
            <a:chExt cx="131618" cy="362539"/>
          </a:xfrm>
        </p:grpSpPr>
        <p:cxnSp>
          <p:nvCxnSpPr>
            <p:cNvPr id="27" name="Straight Connector 26"/>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3521344" y="56814"/>
            <a:ext cx="2951450" cy="477054"/>
          </a:xfrm>
          <a:prstGeom prst="rect">
            <a:avLst/>
          </a:prstGeom>
        </p:spPr>
        <p:txBody>
          <a:bodyPr wrap="non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p:cNvGrpSpPr/>
          <p:nvPr/>
        </p:nvGrpSpPr>
        <p:grpSpPr>
          <a:xfrm>
            <a:off x="3149315" y="3028263"/>
            <a:ext cx="3146184" cy="801025"/>
            <a:chOff x="1161063" y="4068158"/>
            <a:chExt cx="2904962" cy="801025"/>
          </a:xfrm>
        </p:grpSpPr>
        <p:grpSp>
          <p:nvGrpSpPr>
            <p:cNvPr id="30" name="Google Shape;156;p10">
              <a:extLst>
                <a:ext uri="{FF2B5EF4-FFF2-40B4-BE49-F238E27FC236}">
                  <a16:creationId xmlns:a16="http://schemas.microsoft.com/office/drawing/2014/main" id="{1E462C41-605E-4315-B42D-E03F961A199E}"/>
                </a:ext>
              </a:extLst>
            </p:cNvPr>
            <p:cNvGrpSpPr/>
            <p:nvPr/>
          </p:nvGrpSpPr>
          <p:grpSpPr>
            <a:xfrm>
              <a:off x="1355941" y="4068158"/>
              <a:ext cx="2693902" cy="801025"/>
              <a:chOff x="5647866" y="1110140"/>
              <a:chExt cx="6301147" cy="1355932"/>
            </a:xfrm>
          </p:grpSpPr>
          <p:sp>
            <p:nvSpPr>
              <p:cNvPr id="32"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5">
                <a:alphaModFix/>
              </a:blip>
              <a:srcRect/>
              <a:stretch/>
            </p:blipFill>
            <p:spPr>
              <a:xfrm>
                <a:off x="10887720" y="1110140"/>
                <a:ext cx="773520" cy="711544"/>
              </a:xfrm>
              <a:prstGeom prst="rect">
                <a:avLst/>
              </a:prstGeom>
              <a:noFill/>
              <a:ln>
                <a:noFill/>
              </a:ln>
            </p:spPr>
          </p:pic>
          <p:sp>
            <p:nvSpPr>
              <p:cNvPr id="34" name="Google Shape;159;p10">
                <a:extLst>
                  <a:ext uri="{FF2B5EF4-FFF2-40B4-BE49-F238E27FC236}">
                    <a16:creationId xmlns:a16="http://schemas.microsoft.com/office/drawing/2014/main" id="{ECAF73BE-6A27-4EE3-B497-68C29B85A35E}"/>
                  </a:ext>
                </a:extLst>
              </p:cNvPr>
              <p:cNvSpPr txBox="1"/>
              <p:nvPr/>
            </p:nvSpPr>
            <p:spPr>
              <a:xfrm>
                <a:off x="5807968" y="1816965"/>
                <a:ext cx="6141045"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31" name="TextBox 30"/>
            <p:cNvSpPr txBox="1"/>
            <p:nvPr/>
          </p:nvSpPr>
          <p:spPr>
            <a:xfrm>
              <a:off x="1161063" y="4358954"/>
              <a:ext cx="2904962" cy="461665"/>
            </a:xfrm>
            <a:prstGeom prst="rect">
              <a:avLst/>
            </a:prstGeom>
            <a:noFill/>
          </p:spPr>
          <p:txBody>
            <a:bodyPr wrap="square" rtlCol="0">
              <a:spAutoFit/>
            </a:bodyPr>
            <a:lstStyle/>
            <a:p>
              <a:pPr algn="ctr" defTabSz="685008"/>
              <a:r>
                <a:rPr lang="en-US" sz="2400" b="1" dirty="0">
                  <a:solidFill>
                    <a:srgbClr val="C00000"/>
                  </a:solidFill>
                  <a:latin typeface="Arial-Rounded" pitchFamily="34" charset="0"/>
                  <a:ea typeface="Arial-Rounded" pitchFamily="34" charset="0"/>
                  <a:cs typeface="Arial-Rounded" pitchFamily="34" charset="0"/>
                </a:rPr>
                <a:t>Luyện </a:t>
              </a:r>
              <a:r>
                <a:rPr lang="en-GB" sz="2400" b="1" dirty="0" err="1">
                  <a:solidFill>
                    <a:srgbClr val="C00000"/>
                  </a:solidFill>
                  <a:latin typeface="Arial-Rounded" pitchFamily="34" charset="0"/>
                  <a:ea typeface="Arial-Rounded" pitchFamily="34" charset="0"/>
                  <a:cs typeface="Arial-Rounded" pitchFamily="34" charset="0"/>
                </a:rPr>
                <a:t>đọc</a:t>
              </a:r>
              <a:r>
                <a:rPr lang="en-GB" sz="2400" b="1" dirty="0">
                  <a:solidFill>
                    <a:srgbClr val="C00000"/>
                  </a:solidFill>
                  <a:latin typeface="Arial-Rounded" pitchFamily="34" charset="0"/>
                  <a:ea typeface="Arial-Rounded" pitchFamily="34" charset="0"/>
                  <a:cs typeface="Arial-Rounded" pitchFamily="34" charset="0"/>
                </a:rPr>
                <a:t> </a:t>
              </a:r>
              <a:r>
                <a:rPr lang="en-GB" sz="2400" b="1" err="1">
                  <a:solidFill>
                    <a:srgbClr val="C00000"/>
                  </a:solidFill>
                  <a:latin typeface="Arial-Rounded" pitchFamily="34" charset="0"/>
                  <a:ea typeface="Arial-Rounded" pitchFamily="34" charset="0"/>
                  <a:cs typeface="Arial-Rounded" pitchFamily="34" charset="0"/>
                </a:rPr>
                <a:t>câu</a:t>
              </a:r>
              <a:r>
                <a:rPr lang="en-GB" sz="2400" b="1">
                  <a:solidFill>
                    <a:srgbClr val="C00000"/>
                  </a:solidFill>
                  <a:latin typeface="Arial-Rounded" pitchFamily="34" charset="0"/>
                  <a:ea typeface="Arial-Rounded" pitchFamily="34" charset="0"/>
                  <a:cs typeface="Arial-Rounded" pitchFamily="34" charset="0"/>
                </a:rPr>
                <a:t> dài</a:t>
              </a:r>
              <a:endParaRPr lang="en-US" sz="2400" b="1" dirty="0">
                <a:solidFill>
                  <a:srgbClr val="C00000"/>
                </a:solidFill>
                <a:latin typeface="Arial-Rounded" pitchFamily="34" charset="0"/>
                <a:ea typeface="Arial-Rounded" pitchFamily="34" charset="0"/>
                <a:cs typeface="Arial-Rounded" pitchFamily="34" charset="0"/>
              </a:endParaRPr>
            </a:p>
          </p:txBody>
        </p:sp>
      </p:grpSp>
      <p:grpSp>
        <p:nvGrpSpPr>
          <p:cNvPr id="37" name="Group 36"/>
          <p:cNvGrpSpPr/>
          <p:nvPr/>
        </p:nvGrpSpPr>
        <p:grpSpPr>
          <a:xfrm>
            <a:off x="2831868" y="2560902"/>
            <a:ext cx="2315936" cy="681489"/>
            <a:chOff x="468927" y="599309"/>
            <a:chExt cx="2847531" cy="944905"/>
          </a:xfrm>
        </p:grpSpPr>
        <p:grpSp>
          <p:nvGrpSpPr>
            <p:cNvPr id="38" name="Group 37"/>
            <p:cNvGrpSpPr/>
            <p:nvPr/>
          </p:nvGrpSpPr>
          <p:grpSpPr>
            <a:xfrm>
              <a:off x="468927" y="599309"/>
              <a:ext cx="2847531" cy="944905"/>
              <a:chOff x="2882241" y="1887420"/>
              <a:chExt cx="2325427" cy="1023131"/>
            </a:xfrm>
          </p:grpSpPr>
          <p:grpSp>
            <p:nvGrpSpPr>
              <p:cNvPr id="40" name="组合 28">
                <a:extLst>
                  <a:ext uri="{FF2B5EF4-FFF2-40B4-BE49-F238E27FC236}">
                    <a16:creationId xmlns:a16="http://schemas.microsoft.com/office/drawing/2014/main" id="{9B8FF55A-B0E2-44F5-9B60-3C653EED2AFF}"/>
                  </a:ext>
                </a:extLst>
              </p:cNvPr>
              <p:cNvGrpSpPr/>
              <p:nvPr/>
            </p:nvGrpSpPr>
            <p:grpSpPr>
              <a:xfrm>
                <a:off x="3247794" y="2014361"/>
                <a:ext cx="1959874" cy="827980"/>
                <a:chOff x="1082087" y="1044830"/>
                <a:chExt cx="2045286" cy="1259306"/>
              </a:xfrm>
            </p:grpSpPr>
            <p:sp>
              <p:nvSpPr>
                <p:cNvPr id="42" name="任意多边形: 形状 29">
                  <a:extLst>
                    <a:ext uri="{FF2B5EF4-FFF2-40B4-BE49-F238E27FC236}">
                      <a16:creationId xmlns:a16="http://schemas.microsoft.com/office/drawing/2014/main" id="{CE9CF060-A934-4939-B3E6-02882A73336E}"/>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400">
                    <a:solidFill>
                      <a:prstClr val="white"/>
                    </a:solidFill>
                    <a:latin typeface="字魂52号-阿开漫画体" panose="00000500000000000000" pitchFamily="2" charset="-122"/>
                    <a:ea typeface="字魂52号-阿开漫画体" panose="00000500000000000000" pitchFamily="2" charset="-122"/>
                  </a:endParaRPr>
                </a:p>
              </p:txBody>
            </p:sp>
            <p:sp>
              <p:nvSpPr>
                <p:cNvPr id="43" name="任意多边形: 形状 30">
                  <a:extLst>
                    <a:ext uri="{FF2B5EF4-FFF2-40B4-BE49-F238E27FC236}">
                      <a16:creationId xmlns:a16="http://schemas.microsoft.com/office/drawing/2014/main" id="{A65DE266-E9B8-4112-9CDA-D8778935EAA1}"/>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400">
                    <a:solidFill>
                      <a:prstClr val="white"/>
                    </a:solidFill>
                    <a:latin typeface="字魂52号-阿开漫画体" panose="00000500000000000000" pitchFamily="2" charset="-122"/>
                    <a:ea typeface="字魂52号-阿开漫画体" panose="00000500000000000000" pitchFamily="2" charset="-122"/>
                  </a:endParaRPr>
                </a:p>
              </p:txBody>
            </p:sp>
          </p:grpSp>
          <p:pic>
            <p:nvPicPr>
              <p:cNvPr id="41" name="图片 25">
                <a:extLst>
                  <a:ext uri="{FF2B5EF4-FFF2-40B4-BE49-F238E27FC236}">
                    <a16:creationId xmlns:a16="http://schemas.microsoft.com/office/drawing/2014/main" id="{091A3F0B-F66E-4193-B1E6-0048047257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2241" y="1887420"/>
                <a:ext cx="808933" cy="1023131"/>
              </a:xfrm>
              <a:prstGeom prst="rect">
                <a:avLst/>
              </a:prstGeom>
            </p:spPr>
          </p:pic>
        </p:grpSp>
        <p:sp>
          <p:nvSpPr>
            <p:cNvPr id="39" name="Rectangle 38"/>
            <p:cNvSpPr/>
            <p:nvPr/>
          </p:nvSpPr>
          <p:spPr>
            <a:xfrm>
              <a:off x="1253793" y="810186"/>
              <a:ext cx="1746659" cy="640112"/>
            </a:xfrm>
            <a:prstGeom prst="rect">
              <a:avLst/>
            </a:prstGeom>
          </p:spPr>
          <p:txBody>
            <a:bodyPr wrap="none">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chèo kéo </a:t>
              </a:r>
              <a:endParaRPr lang="en-US" sz="2400" dirty="0">
                <a:solidFill>
                  <a:srgbClr val="0000FF"/>
                </a:solidFill>
              </a:endParaRPr>
            </a:p>
          </p:txBody>
        </p:sp>
      </p:grpSp>
      <p:grpSp>
        <p:nvGrpSpPr>
          <p:cNvPr id="44" name="Group 43"/>
          <p:cNvGrpSpPr/>
          <p:nvPr/>
        </p:nvGrpSpPr>
        <p:grpSpPr>
          <a:xfrm>
            <a:off x="5688087" y="2578871"/>
            <a:ext cx="2285341" cy="651082"/>
            <a:chOff x="670055" y="1528906"/>
            <a:chExt cx="2836809" cy="828446"/>
          </a:xfrm>
        </p:grpSpPr>
        <p:grpSp>
          <p:nvGrpSpPr>
            <p:cNvPr id="45" name="Group 44"/>
            <p:cNvGrpSpPr/>
            <p:nvPr/>
          </p:nvGrpSpPr>
          <p:grpSpPr>
            <a:xfrm>
              <a:off x="670055" y="1528906"/>
              <a:ext cx="2836809" cy="828446"/>
              <a:chOff x="164645" y="1962150"/>
              <a:chExt cx="2385547" cy="1025832"/>
            </a:xfrm>
          </p:grpSpPr>
          <p:grpSp>
            <p:nvGrpSpPr>
              <p:cNvPr id="47" name="组合 27">
                <a:extLst>
                  <a:ext uri="{FF2B5EF4-FFF2-40B4-BE49-F238E27FC236}">
                    <a16:creationId xmlns:a16="http://schemas.microsoft.com/office/drawing/2014/main" id="{7E0DA159-24F5-4FA9-BD8C-2FDA41F08EAC}"/>
                  </a:ext>
                </a:extLst>
              </p:cNvPr>
              <p:cNvGrpSpPr/>
              <p:nvPr/>
            </p:nvGrpSpPr>
            <p:grpSpPr>
              <a:xfrm>
                <a:off x="614308" y="1962150"/>
                <a:ext cx="1935884" cy="880191"/>
                <a:chOff x="1107122" y="1044830"/>
                <a:chExt cx="2020251" cy="1259306"/>
              </a:xfrm>
            </p:grpSpPr>
            <p:sp>
              <p:nvSpPr>
                <p:cNvPr id="49" name="任意多边形: 形状 25">
                  <a:extLst>
                    <a:ext uri="{FF2B5EF4-FFF2-40B4-BE49-F238E27FC236}">
                      <a16:creationId xmlns:a16="http://schemas.microsoft.com/office/drawing/2014/main" id="{2244AA6C-A85C-4FDC-BFE0-A1602EB35A62}"/>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400">
                    <a:solidFill>
                      <a:prstClr val="white"/>
                    </a:solidFill>
                    <a:latin typeface="字魂52号-阿开漫画体" panose="00000500000000000000" pitchFamily="2" charset="-122"/>
                    <a:ea typeface="字魂52号-阿开漫画体" panose="00000500000000000000" pitchFamily="2" charset="-122"/>
                  </a:endParaRPr>
                </a:p>
              </p:txBody>
            </p:sp>
            <p:sp>
              <p:nvSpPr>
                <p:cNvPr id="50" name="任意多边形: 形状 26">
                  <a:extLst>
                    <a:ext uri="{FF2B5EF4-FFF2-40B4-BE49-F238E27FC236}">
                      <a16:creationId xmlns:a16="http://schemas.microsoft.com/office/drawing/2014/main" id="{2F61AAA7-5852-41A8-9D5E-0EA62CEAFDFE}"/>
                    </a:ext>
                  </a:extLst>
                </p:cNvPr>
                <p:cNvSpPr/>
                <p:nvPr/>
              </p:nvSpPr>
              <p:spPr>
                <a:xfrm>
                  <a:off x="1107122"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endParaRPr lang="zh-CN" altLang="en-US" sz="2400">
                    <a:solidFill>
                      <a:prstClr val="white"/>
                    </a:solidFill>
                    <a:latin typeface="字魂52号-阿开漫画体" panose="00000500000000000000" pitchFamily="2" charset="-122"/>
                    <a:ea typeface="字魂52号-阿开漫画体" panose="00000500000000000000" pitchFamily="2" charset="-122"/>
                  </a:endParaRPr>
                </a:p>
              </p:txBody>
            </p:sp>
          </p:grpSp>
          <p:pic>
            <p:nvPicPr>
              <p:cNvPr id="48" name="图片 16">
                <a:extLst>
                  <a:ext uri="{FF2B5EF4-FFF2-40B4-BE49-F238E27FC236}">
                    <a16:creationId xmlns:a16="http://schemas.microsoft.com/office/drawing/2014/main" id="{947576FE-5956-499C-AA6E-BE48C6BA19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45" y="2020387"/>
                <a:ext cx="722406" cy="967595"/>
              </a:xfrm>
              <a:prstGeom prst="rect">
                <a:avLst/>
              </a:prstGeom>
            </p:spPr>
          </p:pic>
        </p:grpSp>
        <p:sp>
          <p:nvSpPr>
            <p:cNvPr id="46" name="Rectangle 45"/>
            <p:cNvSpPr/>
            <p:nvPr/>
          </p:nvSpPr>
          <p:spPr>
            <a:xfrm>
              <a:off x="1523291" y="1640660"/>
              <a:ext cx="1699704" cy="587429"/>
            </a:xfrm>
            <a:prstGeom prst="rect">
              <a:avLst/>
            </a:prstGeom>
          </p:spPr>
          <p:txBody>
            <a:bodyPr wrap="none">
              <a:spAutoFit/>
            </a:bodyPr>
            <a:lstStyle/>
            <a:p>
              <a:pPr algn="just" defTabSz="914378"/>
              <a:r>
                <a:rPr lang="vi-VN" sz="2400" b="1" dirty="0">
                  <a:latin typeface="Arial-Rounded" panose="020B0500000000000000" pitchFamily="34" charset="0"/>
                  <a:ea typeface="Arial-Rounded" panose="020B0500000000000000" pitchFamily="34" charset="0"/>
                  <a:cs typeface="Arial-Rounded" panose="020B0500000000000000" pitchFamily="34" charset="0"/>
                </a:rPr>
                <a:t>xanh riết </a:t>
              </a:r>
              <a:endParaRPr lang="vi-VN" alt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p:cNvGrpSpPr/>
          <p:nvPr/>
        </p:nvGrpSpPr>
        <p:grpSpPr>
          <a:xfrm>
            <a:off x="34784" y="2450213"/>
            <a:ext cx="3072361" cy="801025"/>
            <a:chOff x="1355941" y="4068158"/>
            <a:chExt cx="2693902" cy="801025"/>
          </a:xfrm>
        </p:grpSpPr>
        <p:grpSp>
          <p:nvGrpSpPr>
            <p:cNvPr id="52" name="Google Shape;156;p10">
              <a:extLst>
                <a:ext uri="{FF2B5EF4-FFF2-40B4-BE49-F238E27FC236}">
                  <a16:creationId xmlns:a16="http://schemas.microsoft.com/office/drawing/2014/main" id="{1E462C41-605E-4315-B42D-E03F961A199E}"/>
                </a:ext>
              </a:extLst>
            </p:cNvPr>
            <p:cNvGrpSpPr/>
            <p:nvPr/>
          </p:nvGrpSpPr>
          <p:grpSpPr>
            <a:xfrm>
              <a:off x="1355941" y="4068158"/>
              <a:ext cx="2693902" cy="801025"/>
              <a:chOff x="5647866" y="1110140"/>
              <a:chExt cx="6301147" cy="1355932"/>
            </a:xfrm>
          </p:grpSpPr>
          <p:sp>
            <p:nvSpPr>
              <p:cNvPr id="54"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5"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5">
                <a:alphaModFix/>
              </a:blip>
              <a:srcRect/>
              <a:stretch/>
            </p:blipFill>
            <p:spPr>
              <a:xfrm>
                <a:off x="10887720" y="1110140"/>
                <a:ext cx="773520" cy="711544"/>
              </a:xfrm>
              <a:prstGeom prst="rect">
                <a:avLst/>
              </a:prstGeom>
              <a:noFill/>
              <a:ln>
                <a:noFill/>
              </a:ln>
            </p:spPr>
          </p:pic>
          <p:sp>
            <p:nvSpPr>
              <p:cNvPr id="56" name="Google Shape;159;p10">
                <a:extLst>
                  <a:ext uri="{FF2B5EF4-FFF2-40B4-BE49-F238E27FC236}">
                    <a16:creationId xmlns:a16="http://schemas.microsoft.com/office/drawing/2014/main" id="{ECAF73BE-6A27-4EE3-B497-68C29B85A35E}"/>
                  </a:ext>
                </a:extLst>
              </p:cNvPr>
              <p:cNvSpPr txBox="1"/>
              <p:nvPr/>
            </p:nvSpPr>
            <p:spPr>
              <a:xfrm>
                <a:off x="5807968" y="1816965"/>
                <a:ext cx="6141045"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3" name="TextBox 52"/>
            <p:cNvSpPr txBox="1"/>
            <p:nvPr/>
          </p:nvSpPr>
          <p:spPr>
            <a:xfrm>
              <a:off x="1424389" y="4387799"/>
              <a:ext cx="2502424" cy="461665"/>
            </a:xfrm>
            <a:prstGeom prst="rect">
              <a:avLst/>
            </a:prstGeom>
            <a:noFill/>
          </p:spPr>
          <p:txBody>
            <a:bodyPr wrap="square" rtlCol="0">
              <a:spAutoFit/>
            </a:bodyPr>
            <a:lstStyle/>
            <a:p>
              <a:r>
                <a:rPr lang="en-US" sz="2400" b="1" dirty="0">
                  <a:solidFill>
                    <a:srgbClr val="C00000"/>
                  </a:solidFill>
                  <a:latin typeface="Arial-Rounded" pitchFamily="34" charset="0"/>
                  <a:ea typeface="Arial-Rounded" pitchFamily="34" charset="0"/>
                  <a:cs typeface="Arial-Rounded" pitchFamily="34" charset="0"/>
                </a:rPr>
                <a:t>Luyện </a:t>
              </a:r>
              <a:r>
                <a:rPr lang="en-GB" sz="2400" b="1" dirty="0" err="1">
                  <a:solidFill>
                    <a:srgbClr val="C00000"/>
                  </a:solidFill>
                  <a:latin typeface="Arial-Rounded" pitchFamily="34" charset="0"/>
                  <a:ea typeface="Arial-Rounded" pitchFamily="34" charset="0"/>
                  <a:cs typeface="Arial-Rounded" pitchFamily="34" charset="0"/>
                </a:rPr>
                <a:t>đọc</a:t>
              </a:r>
              <a:r>
                <a:rPr lang="en-GB" sz="2400" b="1" dirty="0">
                  <a:solidFill>
                    <a:srgbClr val="C00000"/>
                  </a:solidFill>
                  <a:latin typeface="Arial-Rounded" pitchFamily="34" charset="0"/>
                  <a:ea typeface="Arial-Rounded" pitchFamily="34" charset="0"/>
                  <a:cs typeface="Arial-Rounded" pitchFamily="34" charset="0"/>
                </a:rPr>
                <a:t> </a:t>
              </a:r>
              <a:r>
                <a:rPr lang="en-GB" sz="2400" b="1" err="1">
                  <a:solidFill>
                    <a:srgbClr val="C00000"/>
                  </a:solidFill>
                  <a:latin typeface="Arial-Rounded" pitchFamily="34" charset="0"/>
                  <a:ea typeface="Arial-Rounded" pitchFamily="34" charset="0"/>
                  <a:cs typeface="Arial-Rounded" pitchFamily="34" charset="0"/>
                </a:rPr>
                <a:t>từ</a:t>
              </a:r>
              <a:r>
                <a:rPr lang="en-GB" sz="2400" b="1">
                  <a:solidFill>
                    <a:srgbClr val="C00000"/>
                  </a:solidFill>
                  <a:latin typeface="Arial-Rounded" pitchFamily="34" charset="0"/>
                  <a:ea typeface="Arial-Rounded" pitchFamily="34" charset="0"/>
                  <a:cs typeface="Arial-Rounded" pitchFamily="34" charset="0"/>
                </a:rPr>
                <a:t> khó</a:t>
              </a:r>
              <a:endParaRPr lang="en-US" sz="2400" b="1" dirty="0">
                <a:solidFill>
                  <a:srgbClr val="C00000"/>
                </a:solidFill>
                <a:latin typeface="Arial-Rounded" pitchFamily="34" charset="0"/>
                <a:ea typeface="Arial-Rounded" pitchFamily="34" charset="0"/>
                <a:cs typeface="Arial-Rounded" pitchFamily="34" charset="0"/>
              </a:endParaRPr>
            </a:p>
          </p:txBody>
        </p:sp>
      </p:grpSp>
      <p:cxnSp>
        <p:nvCxnSpPr>
          <p:cNvPr id="57" name="Straight Connector 56"/>
          <p:cNvCxnSpPr/>
          <p:nvPr/>
        </p:nvCxnSpPr>
        <p:spPr>
          <a:xfrm flipH="1">
            <a:off x="8077200" y="374749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334000" y="4134184"/>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001000" y="4108577"/>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600894" y="4388719"/>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668671" y="409641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812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anim calcmode="lin" valueType="num">
                                      <p:cBhvr>
                                        <p:cTn id="30" dur="1000" fill="hold"/>
                                        <p:tgtEl>
                                          <p:spTgt spid="51"/>
                                        </p:tgtEl>
                                        <p:attrNameLst>
                                          <p:attrName>ppt_x</p:attrName>
                                        </p:attrNameLst>
                                      </p:cBhvr>
                                      <p:tavLst>
                                        <p:tav tm="0">
                                          <p:val>
                                            <p:strVal val="#ppt_x"/>
                                          </p:val>
                                        </p:tav>
                                        <p:tav tm="100000">
                                          <p:val>
                                            <p:strVal val="#ppt_x"/>
                                          </p:val>
                                        </p:tav>
                                      </p:tavLst>
                                    </p:anim>
                                    <p:anim calcmode="lin" valueType="num">
                                      <p:cBhvr>
                                        <p:cTn id="31" dur="1000" fill="hold"/>
                                        <p:tgtEl>
                                          <p:spTgt spid="5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par>
                                <p:cTn id="65" presetID="16" presetClass="entr" presetSubtype="21"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barn(inVertical)">
                                      <p:cBhvr>
                                        <p:cTn id="67" dur="500"/>
                                        <p:tgtEl>
                                          <p:spTgt spid="58"/>
                                        </p:tgtEl>
                                      </p:cBhvr>
                                    </p:animEffect>
                                  </p:childTnLst>
                                </p:cTn>
                              </p:par>
                              <p:par>
                                <p:cTn id="68" presetID="16" presetClass="entr" presetSubtype="21" fill="hold"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barn(inVertical)">
                                      <p:cBhvr>
                                        <p:cTn id="70" dur="500"/>
                                        <p:tgtEl>
                                          <p:spTgt spid="59"/>
                                        </p:tgtEl>
                                      </p:cBhvr>
                                    </p:animEffect>
                                  </p:childTnLst>
                                </p:cTn>
                              </p:par>
                              <p:par>
                                <p:cTn id="71" presetID="16" presetClass="entr" presetSubtype="21"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barn(inVertical)">
                                      <p:cBhvr>
                                        <p:cTn id="73" dur="500"/>
                                        <p:tgtEl>
                                          <p:spTgt spid="62"/>
                                        </p:tgtEl>
                                      </p:cBhvr>
                                    </p:animEffect>
                                  </p:childTnLst>
                                </p:cTn>
                              </p:par>
                              <p:par>
                                <p:cTn id="74" presetID="16" presetClass="entr" presetSubtype="21" fill="hold"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barn(inVertical)">
                                      <p:cBhvr>
                                        <p:cTn id="76" dur="500"/>
                                        <p:tgtEl>
                                          <p:spTgt spid="60"/>
                                        </p:tgtEl>
                                      </p:cBhvr>
                                    </p:animEffect>
                                  </p:childTnLst>
                                </p:cTn>
                              </p:par>
                              <p:par>
                                <p:cTn id="77" presetID="16" presetClass="entr" presetSubtype="21"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barn(inVertical)">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3"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BB68680-DBD8-5543-B15B-93F2DE58E355}"/>
              </a:ext>
            </a:extLst>
          </p:cNvPr>
          <p:cNvSpPr txBox="1"/>
          <p:nvPr/>
        </p:nvSpPr>
        <p:spPr>
          <a:xfrm>
            <a:off x="2323554" y="1642667"/>
            <a:ext cx="4806124" cy="1200329"/>
          </a:xfrm>
          <a:prstGeom prst="rect">
            <a:avLst/>
          </a:prstGeom>
          <a:noFill/>
        </p:spPr>
        <p:txBody>
          <a:bodyPr wrap="none" rtlCol="0">
            <a:spAutoFit/>
          </a:bodyPr>
          <a:lstStyle/>
          <a:p>
            <a:pPr algn="ctr"/>
            <a:r>
              <a:rPr kumimoji="1" lang="en-US" altLang="zh-CN" sz="7200" b="1"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KHỞI ĐỘNG</a:t>
            </a:r>
            <a:endParaRPr kumimoji="1" lang="zh-CN" altLang="en-US" sz="30975" b="1" dirty="0">
              <a:solidFill>
                <a:srgbClr val="7030A0"/>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43754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231648" y="32222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342866"/>
            <a:endParaRPr lang="zh-CN" altLang="en-US" sz="1400">
              <a:solidFill>
                <a:prstClr val="white"/>
              </a:solidFill>
            </a:endParaRPr>
          </a:p>
        </p:txBody>
      </p:sp>
      <p:pic>
        <p:nvPicPr>
          <p:cNvPr id="5" name="图片 4">
            <a:extLst>
              <a:ext uri="{FF2B5EF4-FFF2-40B4-BE49-F238E27FC236}">
                <a16:creationId xmlns:a16="http://schemas.microsoft.com/office/drawing/2014/main" id="{BC7D51C5-0DDE-4A3C-9A05-F269C7E30B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228600" y="350550"/>
            <a:ext cx="5815598" cy="2707806"/>
          </a:xfrm>
          <a:prstGeom prst="rect">
            <a:avLst/>
          </a:prstGeom>
        </p:spPr>
      </p:pic>
      <p:pic>
        <p:nvPicPr>
          <p:cNvPr id="6" name="图片 5">
            <a:extLst>
              <a:ext uri="{FF2B5EF4-FFF2-40B4-BE49-F238E27FC236}">
                <a16:creationId xmlns:a16="http://schemas.microsoft.com/office/drawing/2014/main" id="{7F28355D-763D-47A7-A3AF-426543CA9C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7" t="18227" r="-2667" b="20449"/>
          <a:stretch/>
        </p:blipFill>
        <p:spPr>
          <a:xfrm>
            <a:off x="522704" y="2679661"/>
            <a:ext cx="4495800" cy="2104152"/>
          </a:xfrm>
          <a:prstGeom prst="rect">
            <a:avLst/>
          </a:prstGeom>
        </p:spPr>
      </p:pic>
      <p:sp>
        <p:nvSpPr>
          <p:cNvPr id="11" name="TextBox 10"/>
          <p:cNvSpPr txBox="1"/>
          <p:nvPr/>
        </p:nvSpPr>
        <p:spPr>
          <a:xfrm>
            <a:off x="381000" y="60626"/>
            <a:ext cx="3657600" cy="523204"/>
          </a:xfrm>
          <a:prstGeom prst="rect">
            <a:avLst/>
          </a:prstGeom>
          <a:noFill/>
        </p:spPr>
        <p:txBody>
          <a:bodyPr wrap="square" lIns="91424" tIns="45712" rIns="91424" bIns="45712" rtlCol="0">
            <a:spAutoFit/>
          </a:bodyPr>
          <a:lstStyle/>
          <a:p>
            <a:pPr algn="ctr" defTabSz="914310">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2800" b="1" kern="0" dirty="0">
                <a:solidFill>
                  <a:srgbClr val="3366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2800" b="1" kern="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Ả</a:t>
            </a:r>
            <a:r>
              <a:rPr lang="en-US" sz="2800" b="1" kern="0" dirty="0">
                <a:solidFill>
                  <a:srgbClr val="00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a:solidFill>
                  <a:srgbClr val="CC0099"/>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a:t>
            </a:r>
            <a:r>
              <a:rPr lang="en-US" sz="2800" b="1" kern="0"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2800" b="1" kern="0" dirty="0">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t>
            </a:r>
            <a:r>
              <a:rPr lang="en-US" sz="2800" b="1" kern="0" dirty="0">
                <a:solidFill>
                  <a:srgbClr val="99CC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Ĩ</a:t>
            </a:r>
            <a:r>
              <a:rPr lang="en-US" sz="2800" b="1" kern="0" dirty="0">
                <a:solidFill>
                  <a:srgbClr val="CC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a:solidFill>
                  <a:srgbClr val="33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a:t>
            </a:r>
            <a:r>
              <a:rPr lang="en-US" sz="28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Ừ</a:t>
            </a:r>
          </a:p>
        </p:txBody>
      </p:sp>
      <p:sp>
        <p:nvSpPr>
          <p:cNvPr id="13" name="Rectangle 12"/>
          <p:cNvSpPr/>
          <p:nvPr/>
        </p:nvSpPr>
        <p:spPr>
          <a:xfrm>
            <a:off x="621632" y="3334161"/>
            <a:ext cx="2053627" cy="461657"/>
          </a:xfrm>
          <a:prstGeom prst="rect">
            <a:avLst/>
          </a:prstGeom>
        </p:spPr>
        <p:txBody>
          <a:bodyPr wrap="square" lIns="91432" tIns="45716" rIns="91432" bIns="45716">
            <a:spAutoFit/>
          </a:bodyPr>
          <a:lstStyle/>
          <a:p>
            <a:pPr algn="ctr"/>
            <a:r>
              <a:rPr lang="en-GB" sz="24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Khóm</a:t>
            </a:r>
            <a:r>
              <a:rPr lang="en-GB" sz="24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latin typeface="Arial-Rounded" panose="020B0500000000000000" pitchFamily="34" charset="0"/>
                <a:ea typeface="Arial-Rounded" panose="020B0500000000000000" pitchFamily="34" charset="0"/>
                <a:cs typeface="Arial-Rounded" panose="020B0500000000000000" pitchFamily="34" charset="0"/>
              </a:rPr>
              <a:t>Dứa</a:t>
            </a:r>
            <a:endParaRPr lang="en-GB"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1071133" y="1113732"/>
            <a:ext cx="4096672" cy="1569660"/>
          </a:xfrm>
          <a:prstGeom prst="rect">
            <a:avLst/>
          </a:prstGeom>
          <a:noFill/>
        </p:spPr>
        <p:txBody>
          <a:bodyPr wrap="square" rtlCol="0">
            <a:spAutoFit/>
          </a:bodyPr>
          <a:lstStyle/>
          <a:p>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Miệt</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vườn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GB" sz="2400" b="1" dirty="0" err="1">
                <a:latin typeface="Arial-Rounded" panose="020B0500000000000000" pitchFamily="34" charset="0"/>
                <a:ea typeface="Arial-Rounded" panose="020B0500000000000000" pitchFamily="34" charset="0"/>
                <a:cs typeface="Arial-Rounded" panose="020B0500000000000000" pitchFamily="34" charset="0"/>
              </a:rPr>
              <a:t>Vùng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đất</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phù</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sa</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trồng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cây</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ăn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quả</a:t>
            </a:r>
            <a:r>
              <a:rPr lang="en-GB" sz="2400" b="1" dirty="0">
                <a:latin typeface="Arial-Rounded" panose="020B0500000000000000" pitchFamily="34" charset="0"/>
                <a:ea typeface="Arial-Rounded" panose="020B0500000000000000" pitchFamily="34" charset="0"/>
                <a:cs typeface="Arial-Rounded" panose="020B0500000000000000" pitchFamily="34" charset="0"/>
              </a:rPr>
              <a:t> ở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bằng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sông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err="1">
                <a:latin typeface="Arial-Rounded" panose="020B0500000000000000" pitchFamily="34" charset="0"/>
                <a:ea typeface="Arial-Rounded" panose="020B0500000000000000" pitchFamily="34" charset="0"/>
                <a:cs typeface="Arial-Rounded" panose="020B0500000000000000" pitchFamily="34" charset="0"/>
              </a:rPr>
              <a:t>Cửu</a:t>
            </a:r>
            <a:r>
              <a:rPr lang="en-GB" sz="2400" b="1">
                <a:latin typeface="Arial-Rounded" panose="020B0500000000000000" pitchFamily="34" charset="0"/>
                <a:ea typeface="Arial-Rounded" panose="020B0500000000000000" pitchFamily="34" charset="0"/>
                <a:cs typeface="Arial-Rounded" panose="020B0500000000000000" pitchFamily="34" charset="0"/>
              </a:rPr>
              <a:t> Long</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ectangle 13"/>
          <p:cNvSpPr/>
          <p:nvPr/>
        </p:nvSpPr>
        <p:spPr>
          <a:xfrm>
            <a:off x="1085273" y="3828158"/>
            <a:ext cx="3542776" cy="461657"/>
          </a:xfrm>
          <a:prstGeom prst="rect">
            <a:avLst/>
          </a:prstGeom>
        </p:spPr>
        <p:txBody>
          <a:bodyPr wrap="square" lIns="91432" tIns="45716" rIns="91432" bIns="45716">
            <a:spAutoFit/>
          </a:bodyPr>
          <a:lstStyle/>
          <a:p>
            <a:pPr algn="ctr"/>
            <a:r>
              <a:rPr lang="en-GB" sz="24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Xanh</a:t>
            </a:r>
            <a:r>
              <a:rPr lang="en-GB" sz="24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riết</a:t>
            </a:r>
            <a:r>
              <a:rPr lang="en-GB" sz="24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latin typeface="Arial-Rounded" panose="020B0500000000000000" pitchFamily="34" charset="0"/>
                <a:ea typeface="Arial-Rounded" panose="020B0500000000000000" pitchFamily="34" charset="0"/>
                <a:cs typeface="Arial-Rounded" panose="020B0500000000000000" pitchFamily="34" charset="0"/>
              </a:rPr>
              <a:t>Xanh</a:t>
            </a:r>
            <a:r>
              <a:rPr lang="en-GB" sz="2400" b="1" i="1" dirty="0">
                <a:latin typeface="Arial-Rounded" panose="020B0500000000000000" pitchFamily="34" charset="0"/>
                <a:ea typeface="Arial-Rounded" panose="020B0500000000000000" pitchFamily="34" charset="0"/>
                <a:cs typeface="Arial-Rounded" panose="020B0500000000000000" pitchFamily="34" charset="0"/>
              </a:rPr>
              <a:t> </a:t>
            </a:r>
            <a:r>
              <a:rPr lang="en-GB" sz="2400" b="1" i="1" dirty="0" err="1">
                <a:latin typeface="Arial-Rounded" panose="020B0500000000000000" pitchFamily="34" charset="0"/>
                <a:ea typeface="Arial-Rounded" panose="020B0500000000000000" pitchFamily="34" charset="0"/>
                <a:cs typeface="Arial-Rounded" panose="020B0500000000000000" pitchFamily="34" charset="0"/>
              </a:rPr>
              <a:t>đậm</a:t>
            </a:r>
            <a:endParaRPr lang="en-GB"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Miệt vườn trái cây Cần Thơ - Thông tin cần biết, Khách Sạn, Giá vé, giờ mở  cử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791" y="730252"/>
            <a:ext cx="3080899" cy="19046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ƯỚNG DẪN XỬ LÝ DỨA RA HOA TRÁI VỤ - Minh bạch tạo uy tí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8856" y="2768001"/>
            <a:ext cx="3234126" cy="194047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192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barn(inVertical)">
                                      <p:cBhvr>
                                        <p:cTn id="26" dur="500"/>
                                        <p:tgtEl>
                                          <p:spTgt spid="1026"/>
                                        </p:tgtEl>
                                      </p:cBhvr>
                                    </p:animEffect>
                                  </p:childTnLst>
                                </p:cTn>
                              </p:par>
                              <p:par>
                                <p:cTn id="27" presetID="42"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arn(inVertical)">
                                      <p:cBhvr>
                                        <p:cTn id="36" dur="500"/>
                                        <p:tgtEl>
                                          <p:spTgt spid="13">
                                            <p:txEl>
                                              <p:pRg st="0" end="0"/>
                                            </p:txEl>
                                          </p:spTgt>
                                        </p:tgtEl>
                                      </p:cBhvr>
                                    </p:animEffect>
                                  </p:childTnLst>
                                </p:cTn>
                              </p:par>
                              <p:par>
                                <p:cTn id="37" presetID="42"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anim calcmode="lin" valueType="num">
                                      <p:cBhvr>
                                        <p:cTn id="40" dur="1000" fill="hold"/>
                                        <p:tgtEl>
                                          <p:spTgt spid="1028"/>
                                        </p:tgtEl>
                                        <p:attrNameLst>
                                          <p:attrName>ppt_x</p:attrName>
                                        </p:attrNameLst>
                                      </p:cBhvr>
                                      <p:tavLst>
                                        <p:tav tm="0">
                                          <p:val>
                                            <p:strVal val="#ppt_x"/>
                                          </p:val>
                                        </p:tav>
                                        <p:tav tm="100000">
                                          <p:val>
                                            <p:strVal val="#ppt_x"/>
                                          </p:val>
                                        </p:tav>
                                      </p:tavLst>
                                    </p:anim>
                                    <p:anim calcmode="lin" valueType="num">
                                      <p:cBhvr>
                                        <p:cTn id="4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1000"/>
                                        <p:tgtEl>
                                          <p:spTgt spid="14">
                                            <p:txEl>
                                              <p:pRg st="0" end="0"/>
                                            </p:txEl>
                                          </p:spTgt>
                                        </p:tgtEl>
                                      </p:cBhvr>
                                    </p:animEffect>
                                    <p:anim calcmode="lin" valueType="num">
                                      <p:cBhvr>
                                        <p:cTn id="4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5286" y="656075"/>
            <a:ext cx="8763000" cy="1200329"/>
          </a:xfrm>
          <a:prstGeom prst="rect">
            <a:avLst/>
          </a:prstGeom>
        </p:spPr>
        <p:txBody>
          <a:bodyPr wrap="square">
            <a:spAutoFit/>
          </a:bodyPr>
          <a:lstStyle/>
          <a:p>
            <a:r>
              <a:rPr lang="en-GB"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grpSp>
        <p:nvGrpSpPr>
          <p:cNvPr id="15" name="Group 14"/>
          <p:cNvGrpSpPr/>
          <p:nvPr/>
        </p:nvGrpSpPr>
        <p:grpSpPr>
          <a:xfrm>
            <a:off x="143245" y="79104"/>
            <a:ext cx="2819400" cy="423560"/>
            <a:chOff x="6809417" y="-44188"/>
            <a:chExt cx="2632880" cy="423560"/>
          </a:xfrm>
        </p:grpSpPr>
        <p:sp>
          <p:nvSpPr>
            <p:cNvPr id="16" name="Rounded Rectangle 15"/>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đoạn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3</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6-Point Star 13"/>
          <p:cNvSpPr/>
          <p:nvPr/>
        </p:nvSpPr>
        <p:spPr>
          <a:xfrm>
            <a:off x="143245" y="749900"/>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752847" y="3009358"/>
            <a:ext cx="7324353" cy="1200329"/>
          </a:xfrm>
          <a:prstGeom prst="rect">
            <a:avLst/>
          </a:prstGeom>
          <a:noFill/>
          <a:ln>
            <a:solidFill>
              <a:srgbClr val="FF0000"/>
            </a:solidFill>
            <a:prstDash val="sysDash"/>
          </a:ln>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cxnSp>
        <p:nvCxnSpPr>
          <p:cNvPr id="23" name="Straight Connector 22"/>
          <p:cNvCxnSpPr/>
          <p:nvPr/>
        </p:nvCxnSpPr>
        <p:spPr>
          <a:xfrm flipH="1">
            <a:off x="4038600" y="305792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945582" y="3786746"/>
            <a:ext cx="131618" cy="362539"/>
            <a:chOff x="6896100" y="3994162"/>
            <a:chExt cx="131618" cy="362539"/>
          </a:xfrm>
        </p:grpSpPr>
        <p:cxnSp>
          <p:nvCxnSpPr>
            <p:cNvPr id="25" name="Straight Connector 24"/>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a:off x="6274665" y="3432297"/>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553200" y="305792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399415" y="197864"/>
            <a:ext cx="2951450" cy="477054"/>
          </a:xfrm>
          <a:prstGeom prst="rect">
            <a:avLst/>
          </a:prstGeom>
        </p:spPr>
        <p:txBody>
          <a:bodyPr wrap="non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p:cNvGrpSpPr/>
          <p:nvPr/>
        </p:nvGrpSpPr>
        <p:grpSpPr>
          <a:xfrm>
            <a:off x="2754465" y="1914102"/>
            <a:ext cx="3635069" cy="801025"/>
            <a:chOff x="1161063" y="4068158"/>
            <a:chExt cx="2904962" cy="801025"/>
          </a:xfrm>
        </p:grpSpPr>
        <p:grpSp>
          <p:nvGrpSpPr>
            <p:cNvPr id="27" name="Google Shape;156;p10">
              <a:extLst>
                <a:ext uri="{FF2B5EF4-FFF2-40B4-BE49-F238E27FC236}">
                  <a16:creationId xmlns:a16="http://schemas.microsoft.com/office/drawing/2014/main" id="{1E462C41-605E-4315-B42D-E03F961A199E}"/>
                </a:ext>
              </a:extLst>
            </p:cNvPr>
            <p:cNvGrpSpPr/>
            <p:nvPr/>
          </p:nvGrpSpPr>
          <p:grpSpPr>
            <a:xfrm>
              <a:off x="1355941" y="4068158"/>
              <a:ext cx="2693902" cy="801025"/>
              <a:chOff x="5647866" y="1110140"/>
              <a:chExt cx="6301147" cy="1355932"/>
            </a:xfrm>
          </p:grpSpPr>
          <p:sp>
            <p:nvSpPr>
              <p:cNvPr id="29"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0"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5">
                <a:alphaModFix/>
              </a:blip>
              <a:srcRect/>
              <a:stretch/>
            </p:blipFill>
            <p:spPr>
              <a:xfrm>
                <a:off x="10887720" y="1110140"/>
                <a:ext cx="773520" cy="711544"/>
              </a:xfrm>
              <a:prstGeom prst="rect">
                <a:avLst/>
              </a:prstGeom>
              <a:noFill/>
              <a:ln>
                <a:noFill/>
              </a:ln>
            </p:spPr>
          </p:pic>
          <p:sp>
            <p:nvSpPr>
              <p:cNvPr id="31" name="Google Shape;159;p10">
                <a:extLst>
                  <a:ext uri="{FF2B5EF4-FFF2-40B4-BE49-F238E27FC236}">
                    <a16:creationId xmlns:a16="http://schemas.microsoft.com/office/drawing/2014/main" id="{ECAF73BE-6A27-4EE3-B497-68C29B85A35E}"/>
                  </a:ext>
                </a:extLst>
              </p:cNvPr>
              <p:cNvSpPr txBox="1"/>
              <p:nvPr/>
            </p:nvSpPr>
            <p:spPr>
              <a:xfrm>
                <a:off x="5807968" y="1816965"/>
                <a:ext cx="6141045" cy="4616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8" name="TextBox 27"/>
            <p:cNvSpPr txBox="1"/>
            <p:nvPr/>
          </p:nvSpPr>
          <p:spPr>
            <a:xfrm>
              <a:off x="1161063" y="4358954"/>
              <a:ext cx="2904962" cy="461665"/>
            </a:xfrm>
            <a:prstGeom prst="rect">
              <a:avLst/>
            </a:prstGeom>
            <a:noFill/>
          </p:spPr>
          <p:txBody>
            <a:bodyPr wrap="square" rtlCol="0">
              <a:spAutoFit/>
            </a:bodyPr>
            <a:lstStyle/>
            <a:p>
              <a:pPr algn="ctr" defTabSz="685008"/>
              <a:r>
                <a:rPr lang="en-US" sz="2400" b="1" dirty="0">
                  <a:solidFill>
                    <a:srgbClr val="C00000"/>
                  </a:solidFill>
                  <a:latin typeface="Arial-Rounded" pitchFamily="34" charset="0"/>
                  <a:ea typeface="Arial-Rounded" pitchFamily="34" charset="0"/>
                  <a:cs typeface="Arial-Rounded" pitchFamily="34" charset="0"/>
                </a:rPr>
                <a:t>Luyện </a:t>
              </a:r>
              <a:r>
                <a:rPr lang="en-GB" sz="2400" b="1" dirty="0" err="1">
                  <a:solidFill>
                    <a:srgbClr val="C00000"/>
                  </a:solidFill>
                  <a:latin typeface="Arial-Rounded" pitchFamily="34" charset="0"/>
                  <a:ea typeface="Arial-Rounded" pitchFamily="34" charset="0"/>
                  <a:cs typeface="Arial-Rounded" pitchFamily="34" charset="0"/>
                </a:rPr>
                <a:t>đọc</a:t>
              </a:r>
              <a:r>
                <a:rPr lang="en-GB" sz="2400" b="1" dirty="0">
                  <a:solidFill>
                    <a:srgbClr val="C00000"/>
                  </a:solidFill>
                  <a:latin typeface="Arial-Rounded" pitchFamily="34" charset="0"/>
                  <a:ea typeface="Arial-Rounded" pitchFamily="34" charset="0"/>
                  <a:cs typeface="Arial-Rounded" pitchFamily="34" charset="0"/>
                </a:rPr>
                <a:t> </a:t>
              </a:r>
              <a:r>
                <a:rPr lang="en-GB" sz="2400" b="1" err="1">
                  <a:solidFill>
                    <a:srgbClr val="C00000"/>
                  </a:solidFill>
                  <a:latin typeface="Arial-Rounded" pitchFamily="34" charset="0"/>
                  <a:ea typeface="Arial-Rounded" pitchFamily="34" charset="0"/>
                  <a:cs typeface="Arial-Rounded" pitchFamily="34" charset="0"/>
                </a:rPr>
                <a:t>câu</a:t>
              </a:r>
              <a:r>
                <a:rPr lang="en-GB" sz="2400" b="1">
                  <a:solidFill>
                    <a:srgbClr val="C00000"/>
                  </a:solidFill>
                  <a:latin typeface="Arial-Rounded" pitchFamily="34" charset="0"/>
                  <a:ea typeface="Arial-Rounded" pitchFamily="34" charset="0"/>
                  <a:cs typeface="Arial-Rounded" pitchFamily="34" charset="0"/>
                </a:rPr>
                <a:t> dài:</a:t>
              </a:r>
              <a:endParaRPr lang="en-US" sz="2400" b="1" dirty="0">
                <a:solidFill>
                  <a:srgbClr val="C00000"/>
                </a:solidFill>
                <a:latin typeface="Arial-Rounded" pitchFamily="34" charset="0"/>
                <a:ea typeface="Arial-Rounded" pitchFamily="34" charset="0"/>
                <a:cs typeface="Arial-Rounded" pitchFamily="34" charset="0"/>
              </a:endParaRPr>
            </a:p>
          </p:txBody>
        </p:sp>
      </p:grpSp>
      <p:cxnSp>
        <p:nvCxnSpPr>
          <p:cNvPr id="32" name="Straight Connector 31"/>
          <p:cNvCxnSpPr/>
          <p:nvPr/>
        </p:nvCxnSpPr>
        <p:spPr>
          <a:xfrm flipH="1">
            <a:off x="7848600" y="3411427"/>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19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3"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1344" y="56814"/>
            <a:ext cx="2951450" cy="477054"/>
          </a:xfrm>
          <a:prstGeom prst="rect">
            <a:avLst/>
          </a:prstGeom>
        </p:spPr>
        <p:txBody>
          <a:bodyPr wrap="non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6477000" y="440631"/>
            <a:ext cx="2400300" cy="1962454"/>
          </a:xfrm>
          <a:prstGeom prst="rect">
            <a:avLst/>
          </a:prstGeom>
        </p:spPr>
      </p:pic>
      <p:pic>
        <p:nvPicPr>
          <p:cNvPr id="8" name="Picture 7"/>
          <p:cNvPicPr>
            <a:picLocks noChangeAspect="1"/>
          </p:cNvPicPr>
          <p:nvPr/>
        </p:nvPicPr>
        <p:blipFill>
          <a:blip r:embed="rId4"/>
          <a:stretch>
            <a:fillRect/>
          </a:stretch>
        </p:blipFill>
        <p:spPr>
          <a:xfrm>
            <a:off x="263791" y="2772056"/>
            <a:ext cx="2819400" cy="2371518"/>
          </a:xfrm>
          <a:prstGeom prst="rect">
            <a:avLst/>
          </a:prstGeom>
          <a:ln>
            <a:noFill/>
          </a:ln>
          <a:effectLst>
            <a:softEdge rad="112500"/>
          </a:effectLst>
        </p:spPr>
      </p:pic>
      <p:sp>
        <p:nvSpPr>
          <p:cNvPr id="9" name="TextBox 8"/>
          <p:cNvSpPr txBox="1"/>
          <p:nvPr/>
        </p:nvSpPr>
        <p:spPr>
          <a:xfrm>
            <a:off x="410656" y="531107"/>
            <a:ext cx="6318504"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 ó những gì. Bạn cứ nhìn cái nhánh cây thon, dài buộc ở đầu ghe kia, </a:t>
            </a:r>
          </a:p>
        </p:txBody>
      </p:sp>
      <p:sp>
        <p:nvSpPr>
          <p:cNvPr id="10" name="TextBox 9"/>
          <p:cNvSpPr txBox="1"/>
          <p:nvPr/>
        </p:nvSpPr>
        <p:spPr>
          <a:xfrm>
            <a:off x="3124200" y="2493561"/>
            <a:ext cx="5791200" cy="2308324"/>
          </a:xfrm>
          <a:prstGeom prst="rect">
            <a:avLst/>
          </a:prstGeom>
          <a:noFill/>
        </p:spPr>
        <p:txBody>
          <a:bodyPr wrap="square" rtlCol="0">
            <a:spAutoFit/>
          </a:bodyPr>
          <a:lstStyle/>
          <a:p>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
        <p:nvSpPr>
          <p:cNvPr id="13" name="TextBox 12"/>
          <p:cNvSpPr txBox="1"/>
          <p:nvPr/>
        </p:nvSpPr>
        <p:spPr>
          <a:xfrm>
            <a:off x="5791200" y="4707695"/>
            <a:ext cx="2294218" cy="369332"/>
          </a:xfrm>
          <a:prstGeom prst="rect">
            <a:avLst/>
          </a:prstGeom>
          <a:noFill/>
        </p:spPr>
        <p:txBody>
          <a:bodyPr wrap="none" rtlCol="0">
            <a:spAutoFit/>
          </a:bodyPr>
          <a:lstStyle/>
          <a:p>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Ngọc Tư</a:t>
            </a:r>
            <a:endParaRPr lang="en-US" b="1" i="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p:cNvGrpSpPr/>
          <p:nvPr/>
        </p:nvGrpSpPr>
        <p:grpSpPr>
          <a:xfrm>
            <a:off x="76034" y="-94476"/>
            <a:ext cx="2819400" cy="423560"/>
            <a:chOff x="6809417" y="-44188"/>
            <a:chExt cx="2632880" cy="423560"/>
          </a:xfrm>
        </p:grpSpPr>
        <p:sp>
          <p:nvSpPr>
            <p:cNvPr id="15" name="Rounded Rectangle 14"/>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6-Point Star 16"/>
          <p:cNvSpPr/>
          <p:nvPr/>
        </p:nvSpPr>
        <p:spPr>
          <a:xfrm>
            <a:off x="254178" y="604386"/>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6-Point Star 17"/>
          <p:cNvSpPr/>
          <p:nvPr/>
        </p:nvSpPr>
        <p:spPr>
          <a:xfrm>
            <a:off x="228799" y="1677017"/>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6-Point Star 18"/>
          <p:cNvSpPr/>
          <p:nvPr/>
        </p:nvSpPr>
        <p:spPr>
          <a:xfrm>
            <a:off x="3083191" y="3950141"/>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036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EB9CC9E-47AD-45D9-B99E-8AA7C12FD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16" name="图形 15">
            <a:extLst>
              <a:ext uri="{FF2B5EF4-FFF2-40B4-BE49-F238E27FC236}">
                <a16:creationId xmlns:a16="http://schemas.microsoft.com/office/drawing/2014/main" id="{AF8E4469-AF4D-4E89-A143-A8E7345F63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940" y="-329363"/>
            <a:ext cx="1359014" cy="808062"/>
          </a:xfrm>
          <a:prstGeom prst="rect">
            <a:avLst/>
          </a:prstGeom>
        </p:spPr>
      </p:pic>
      <p:pic>
        <p:nvPicPr>
          <p:cNvPr id="19" name="图形 18">
            <a:extLst>
              <a:ext uri="{FF2B5EF4-FFF2-40B4-BE49-F238E27FC236}">
                <a16:creationId xmlns:a16="http://schemas.microsoft.com/office/drawing/2014/main" id="{E9064B5B-ADDC-4209-B390-9ACEA25EBA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94302">
            <a:off x="-312415" y="756931"/>
            <a:ext cx="1190064" cy="899666"/>
          </a:xfrm>
          <a:prstGeom prst="rect">
            <a:avLst/>
          </a:prstGeom>
        </p:spPr>
      </p:pic>
      <p:pic>
        <p:nvPicPr>
          <p:cNvPr id="6" name="图片 5">
            <a:extLst>
              <a:ext uri="{FF2B5EF4-FFF2-40B4-BE49-F238E27FC236}">
                <a16:creationId xmlns:a16="http://schemas.microsoft.com/office/drawing/2014/main" id="{77C96692-6206-41F6-BBC5-83B8990E5A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0" y="2614612"/>
            <a:ext cx="9144000" cy="2528888"/>
          </a:xfrm>
          <a:prstGeom prst="rect">
            <a:avLst/>
          </a:prstGeom>
        </p:spPr>
      </p:pic>
      <p:pic>
        <p:nvPicPr>
          <p:cNvPr id="9" name="图片 26">
            <a:extLst>
              <a:ext uri="{FF2B5EF4-FFF2-40B4-BE49-F238E27FC236}">
                <a16:creationId xmlns:a16="http://schemas.microsoft.com/office/drawing/2014/main" id="{BA408A73-8A88-479D-8583-2B73AB841A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5" y="1504950"/>
            <a:ext cx="5934985" cy="3962400"/>
          </a:xfrm>
          <a:prstGeom prst="rect">
            <a:avLst/>
          </a:prstGeom>
        </p:spPr>
      </p:pic>
      <p:pic>
        <p:nvPicPr>
          <p:cNvPr id="10" name="图片 6">
            <a:extLst>
              <a:ext uri="{FF2B5EF4-FFF2-40B4-BE49-F238E27FC236}">
                <a16:creationId xmlns:a16="http://schemas.microsoft.com/office/drawing/2014/main" id="{5C09F252-F7DB-494D-A868-3AA96ACEFA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63915" y="-95250"/>
            <a:ext cx="4046415" cy="2895600"/>
          </a:xfrm>
          <a:prstGeom prst="rect">
            <a:avLst/>
          </a:prstGeom>
        </p:spPr>
      </p:pic>
      <p:sp>
        <p:nvSpPr>
          <p:cNvPr id="12" name="矩形 16">
            <a:extLst>
              <a:ext uri="{FF2B5EF4-FFF2-40B4-BE49-F238E27FC236}">
                <a16:creationId xmlns:a16="http://schemas.microsoft.com/office/drawing/2014/main" id="{6004F4CE-0067-4731-8ED0-651D5735978B}"/>
              </a:ext>
            </a:extLst>
          </p:cNvPr>
          <p:cNvSpPr/>
          <p:nvPr/>
        </p:nvSpPr>
        <p:spPr>
          <a:xfrm rot="21172124">
            <a:off x="5563122" y="1217746"/>
            <a:ext cx="3048000" cy="1054133"/>
          </a:xfrm>
          <a:prstGeom prst="rect">
            <a:avLst/>
          </a:prstGeom>
        </p:spPr>
        <p:txBody>
          <a:bodyPr wrap="square" lIns="68579" tIns="34289" rIns="68579" bIns="34289">
            <a:spAutoFit/>
          </a:bodyPr>
          <a:lstStyle/>
          <a:p>
            <a:pPr algn="ctr" defTabSz="685783"/>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35995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EB9CC9E-47AD-45D9-B99E-8AA7C12FD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16" name="图形 15">
            <a:extLst>
              <a:ext uri="{FF2B5EF4-FFF2-40B4-BE49-F238E27FC236}">
                <a16:creationId xmlns:a16="http://schemas.microsoft.com/office/drawing/2014/main" id="{AF8E4469-AF4D-4E89-A143-A8E7345F63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940" y="-329363"/>
            <a:ext cx="1359014" cy="808062"/>
          </a:xfrm>
          <a:prstGeom prst="rect">
            <a:avLst/>
          </a:prstGeom>
        </p:spPr>
      </p:pic>
      <p:pic>
        <p:nvPicPr>
          <p:cNvPr id="19" name="图形 18">
            <a:extLst>
              <a:ext uri="{FF2B5EF4-FFF2-40B4-BE49-F238E27FC236}">
                <a16:creationId xmlns:a16="http://schemas.microsoft.com/office/drawing/2014/main" id="{E9064B5B-ADDC-4209-B390-9ACEA25EBA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94302">
            <a:off x="-312415" y="756931"/>
            <a:ext cx="1190064" cy="899666"/>
          </a:xfrm>
          <a:prstGeom prst="rect">
            <a:avLst/>
          </a:prstGeom>
        </p:spPr>
      </p:pic>
      <p:pic>
        <p:nvPicPr>
          <p:cNvPr id="6" name="图片 5">
            <a:extLst>
              <a:ext uri="{FF2B5EF4-FFF2-40B4-BE49-F238E27FC236}">
                <a16:creationId xmlns:a16="http://schemas.microsoft.com/office/drawing/2014/main" id="{77C96692-6206-41F6-BBC5-83B8990E5A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0" y="2614612"/>
            <a:ext cx="9144000" cy="2528888"/>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sp>
        <p:nvSpPr>
          <p:cNvPr id="13" name="Rectangle 12"/>
          <p:cNvSpPr/>
          <p:nvPr/>
        </p:nvSpPr>
        <p:spPr>
          <a:xfrm>
            <a:off x="3733800" y="1828744"/>
            <a:ext cx="5105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lớp</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7104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57"/>
            <a:ext cx="9343599" cy="4671800"/>
          </a:xfrm>
          <a:prstGeom prst="rect">
            <a:avLst/>
          </a:prstGeom>
        </p:spPr>
      </p:pic>
      <p:pic>
        <p:nvPicPr>
          <p:cNvPr id="17" name="图片 16">
            <a:extLst>
              <a:ext uri="{FF2B5EF4-FFF2-40B4-BE49-F238E27FC236}">
                <a16:creationId xmlns:a16="http://schemas.microsoft.com/office/drawing/2014/main" id="{EB3CCDF6-EE94-48BB-B2CE-8A4D51651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36"/>
          <a:stretch/>
        </p:blipFill>
        <p:spPr>
          <a:xfrm>
            <a:off x="6168749" y="1393372"/>
            <a:ext cx="2913953" cy="3402887"/>
          </a:xfrm>
          <a:prstGeom prst="rect">
            <a:avLst/>
          </a:prstGeom>
        </p:spPr>
      </p:pic>
      <p:sp>
        <p:nvSpPr>
          <p:cNvPr id="18" name="Shape 233">
            <a:extLst>
              <a:ext uri="{FF2B5EF4-FFF2-40B4-BE49-F238E27FC236}">
                <a16:creationId xmlns:a16="http://schemas.microsoft.com/office/drawing/2014/main" id="{794FBD37-A599-43D1-821C-12ED59D25D45}"/>
              </a:ext>
            </a:extLst>
          </p:cNvPr>
          <p:cNvSpPr/>
          <p:nvPr/>
        </p:nvSpPr>
        <p:spPr>
          <a:xfrm rot="21207439">
            <a:off x="482183" y="1765582"/>
            <a:ext cx="1509843" cy="107721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r>
              <a:rPr lang="vi-VN" sz="2250" dirty="0">
                <a:latin typeface="Arial-Rounded" panose="020B0500000000000000" pitchFamily="34" charset="0"/>
                <a:ea typeface="Arial-Rounded" panose="020B0500000000000000" pitchFamily="34" charset="0"/>
                <a:cs typeface="Arial-Rounded" panose="020B0500000000000000" pitchFamily="34" charset="0"/>
              </a:rPr>
              <a:t>- Đọc to, rõ ràng, diễn cảm</a:t>
            </a:r>
            <a:r>
              <a:rPr lang="en-US" sz="2250" dirty="0">
                <a:latin typeface="Arial-Rounded" panose="020B0500000000000000" pitchFamily="34" charset="0"/>
                <a:ea typeface="Arial-Rounded" panose="020B0500000000000000" pitchFamily="34" charset="0"/>
                <a:cs typeface="Arial-Rounded" panose="020B0500000000000000" pitchFamily="34" charset="0"/>
              </a:rPr>
              <a:t>.</a:t>
            </a:r>
            <a:endParaRPr lang="vi-VN" sz="225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Shape 233">
            <a:extLst>
              <a:ext uri="{FF2B5EF4-FFF2-40B4-BE49-F238E27FC236}">
                <a16:creationId xmlns:a16="http://schemas.microsoft.com/office/drawing/2014/main" id="{2B62AF0F-E718-4E28-A7AE-3D9195AB61BF}"/>
              </a:ext>
            </a:extLst>
          </p:cNvPr>
          <p:cNvSpPr/>
          <p:nvPr/>
        </p:nvSpPr>
        <p:spPr>
          <a:xfrm rot="247884">
            <a:off x="2859988" y="1304888"/>
            <a:ext cx="1954900" cy="1284967"/>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r>
              <a:rPr lang="vi-VN" sz="2700" dirty="0">
                <a:latin typeface="Arial-Rounded" panose="020B0500000000000000" pitchFamily="34" charset="0"/>
                <a:ea typeface="Arial-Rounded" panose="020B0500000000000000" pitchFamily="34" charset="0"/>
                <a:cs typeface="Arial-Rounded" panose="020B0500000000000000" pitchFamily="34" charset="0"/>
              </a:rPr>
              <a:t>- Ngắt nghỉ rõ ràng, đúng chỗ</a:t>
            </a:r>
            <a:r>
              <a:rPr lang="en-US" sz="2700" dirty="0">
                <a:latin typeface="Arial-Rounded" panose="020B0500000000000000" pitchFamily="34" charset="0"/>
                <a:ea typeface="Arial-Rounded" panose="020B0500000000000000" pitchFamily="34" charset="0"/>
                <a:cs typeface="Arial-Rounded" panose="020B0500000000000000" pitchFamily="34" charset="0"/>
              </a:rPr>
              <a:t>.</a:t>
            </a:r>
            <a:endParaRPr lang="vi-VN" sz="2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Shape 233">
            <a:extLst>
              <a:ext uri="{FF2B5EF4-FFF2-40B4-BE49-F238E27FC236}">
                <a16:creationId xmlns:a16="http://schemas.microsoft.com/office/drawing/2014/main" id="{B7D84BAE-C44F-4116-88D4-B17154578156}"/>
              </a:ext>
            </a:extLst>
          </p:cNvPr>
          <p:cNvSpPr/>
          <p:nvPr/>
        </p:nvSpPr>
        <p:spPr>
          <a:xfrm rot="385237">
            <a:off x="5195292" y="3097638"/>
            <a:ext cx="1315559" cy="86946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r>
              <a:rPr lang="vi-VN" dirty="0">
                <a:latin typeface="Arial-Rounded" panose="020B0500000000000000" pitchFamily="34" charset="0"/>
                <a:ea typeface="Arial-Rounded" panose="020B0500000000000000" pitchFamily="34" charset="0"/>
                <a:cs typeface="Arial-Rounded" panose="020B0500000000000000" pitchFamily="34" charset="0"/>
              </a:rPr>
              <a:t>Chú ý đọc đúng những từ khó</a:t>
            </a:r>
            <a:r>
              <a:rPr lang="en-US" dirty="0">
                <a:latin typeface="Arial-Rounded" panose="020B0500000000000000" pitchFamily="34" charset="0"/>
                <a:ea typeface="Arial-Rounded" panose="020B0500000000000000" pitchFamily="34" charset="0"/>
                <a:cs typeface="Arial-Rounded" panose="020B0500000000000000" pitchFamily="34" charset="0"/>
              </a:rPr>
              <a: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文本框 20">
            <a:extLst>
              <a:ext uri="{FF2B5EF4-FFF2-40B4-BE49-F238E27FC236}">
                <a16:creationId xmlns:a16="http://schemas.microsoft.com/office/drawing/2014/main" id="{C9DE1473-7266-4F89-8B5F-EF1EC7163CD8}"/>
              </a:ext>
            </a:extLst>
          </p:cNvPr>
          <p:cNvSpPr txBox="1"/>
          <p:nvPr/>
        </p:nvSpPr>
        <p:spPr>
          <a:xfrm>
            <a:off x="725929" y="3934008"/>
            <a:ext cx="3121596" cy="715581"/>
          </a:xfrm>
          <a:prstGeom prst="rect">
            <a:avLst/>
          </a:prstGeom>
          <a:noFill/>
        </p:spPr>
        <p:txBody>
          <a:bodyPr wrap="square" rtlCol="0">
            <a:spAutoFit/>
          </a:bodyPr>
          <a:lstStyle/>
          <a:p>
            <a:pPr algn="ctr"/>
            <a:r>
              <a:rPr lang="en-US" altLang="zh-CN" sz="4050" b="1" u="sng" dirty="0" err="1">
                <a:solidFill>
                  <a:srgbClr val="FF0000"/>
                </a:solidFill>
                <a:latin typeface="Arial-Rounded" pitchFamily="34" charset="0"/>
                <a:ea typeface="Arial-Rounded" pitchFamily="34" charset="0"/>
                <a:cs typeface="Arial-Rounded" pitchFamily="34" charset="0"/>
              </a:rPr>
              <a:t>Đánh</a:t>
            </a:r>
            <a:r>
              <a:rPr lang="en-US" altLang="zh-CN" sz="4050" b="1" u="sng" dirty="0">
                <a:solidFill>
                  <a:srgbClr val="FF0000"/>
                </a:solidFill>
                <a:latin typeface="Arial-Rounded" pitchFamily="34" charset="0"/>
                <a:ea typeface="Arial-Rounded" pitchFamily="34" charset="0"/>
                <a:cs typeface="Arial-Rounded" pitchFamily="34" charset="0"/>
              </a:rPr>
              <a:t> </a:t>
            </a:r>
            <a:r>
              <a:rPr lang="en-US" altLang="zh-CN" sz="4050" b="1" u="sng" dirty="0" err="1">
                <a:solidFill>
                  <a:srgbClr val="FF0000"/>
                </a:solidFill>
                <a:latin typeface="Arial-Rounded" pitchFamily="34" charset="0"/>
                <a:ea typeface="Arial-Rounded" pitchFamily="34" charset="0"/>
                <a:cs typeface="Arial-Rounded" pitchFamily="34" charset="0"/>
              </a:rPr>
              <a:t>giá</a:t>
            </a:r>
            <a:r>
              <a:rPr lang="en-US" altLang="zh-CN" sz="4050" b="1" u="sng" dirty="0">
                <a:solidFill>
                  <a:srgbClr val="FF0000"/>
                </a:solidFill>
                <a:latin typeface="Arial-Rounded" pitchFamily="34" charset="0"/>
                <a:ea typeface="Arial-Rounded" pitchFamily="34" charset="0"/>
                <a:cs typeface="Arial-Rounded" pitchFamily="34" charset="0"/>
              </a:rPr>
              <a:t>:</a:t>
            </a:r>
            <a:endParaRPr lang="zh-CN" altLang="en-US" sz="4050" b="1" u="sng" dirty="0">
              <a:solidFill>
                <a:srgbClr val="FF0000"/>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80" y="2355132"/>
            <a:ext cx="739684" cy="7396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2919276" y="2458168"/>
            <a:ext cx="739684" cy="7396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668238" y="2526432"/>
            <a:ext cx="739684" cy="73968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72946" y="3760081"/>
            <a:ext cx="555713" cy="5557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308436" y="3881260"/>
            <a:ext cx="644573" cy="6445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789436" y="3908241"/>
            <a:ext cx="630445" cy="630445"/>
          </a:xfrm>
          <a:prstGeom prst="rect">
            <a:avLst/>
          </a:prstGeom>
        </p:spPr>
      </p:pic>
    </p:spTree>
    <p:extLst>
      <p:ext uri="{BB962C8B-B14F-4D97-AF65-F5344CB8AC3E}">
        <p14:creationId xmlns:p14="http://schemas.microsoft.com/office/powerpoint/2010/main" val="3545420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1344" y="56814"/>
            <a:ext cx="2951450" cy="477054"/>
          </a:xfrm>
          <a:prstGeom prst="rect">
            <a:avLst/>
          </a:prstGeom>
        </p:spPr>
        <p:txBody>
          <a:bodyPr wrap="non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6477000" y="440631"/>
            <a:ext cx="2400300" cy="1962454"/>
          </a:xfrm>
          <a:prstGeom prst="rect">
            <a:avLst/>
          </a:prstGeom>
        </p:spPr>
      </p:pic>
      <p:pic>
        <p:nvPicPr>
          <p:cNvPr id="8" name="Picture 7"/>
          <p:cNvPicPr>
            <a:picLocks noChangeAspect="1"/>
          </p:cNvPicPr>
          <p:nvPr/>
        </p:nvPicPr>
        <p:blipFill>
          <a:blip r:embed="rId4"/>
          <a:stretch>
            <a:fillRect/>
          </a:stretch>
        </p:blipFill>
        <p:spPr>
          <a:xfrm>
            <a:off x="228600" y="2759385"/>
            <a:ext cx="2819400" cy="2371518"/>
          </a:xfrm>
          <a:prstGeom prst="rect">
            <a:avLst/>
          </a:prstGeom>
          <a:ln>
            <a:noFill/>
          </a:ln>
          <a:effectLst>
            <a:softEdge rad="112500"/>
          </a:effectLst>
        </p:spPr>
      </p:pic>
      <p:sp>
        <p:nvSpPr>
          <p:cNvPr id="9" name="TextBox 8"/>
          <p:cNvSpPr txBox="1"/>
          <p:nvPr/>
        </p:nvSpPr>
        <p:spPr>
          <a:xfrm>
            <a:off x="410656" y="531107"/>
            <a:ext cx="6318504"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 ó những gì. Bạn cứ nhìn cái nhánh cây thon, dài buộc ở đầu ghe kia, </a:t>
            </a:r>
          </a:p>
        </p:txBody>
      </p:sp>
      <p:sp>
        <p:nvSpPr>
          <p:cNvPr id="10" name="TextBox 9"/>
          <p:cNvSpPr txBox="1"/>
          <p:nvPr/>
        </p:nvSpPr>
        <p:spPr>
          <a:xfrm>
            <a:off x="3124200" y="2493561"/>
            <a:ext cx="5791200" cy="2308324"/>
          </a:xfrm>
          <a:prstGeom prst="rect">
            <a:avLst/>
          </a:prstGeom>
          <a:noFill/>
        </p:spPr>
        <p:txBody>
          <a:bodyPr wrap="square" rtlCol="0">
            <a:spAutoFit/>
          </a:bodyPr>
          <a:lstStyle/>
          <a:p>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
        <p:nvSpPr>
          <p:cNvPr id="13" name="TextBox 12"/>
          <p:cNvSpPr txBox="1"/>
          <p:nvPr/>
        </p:nvSpPr>
        <p:spPr>
          <a:xfrm>
            <a:off x="5791200" y="4707695"/>
            <a:ext cx="2294218" cy="369332"/>
          </a:xfrm>
          <a:prstGeom prst="rect">
            <a:avLst/>
          </a:prstGeom>
          <a:noFill/>
        </p:spPr>
        <p:txBody>
          <a:bodyPr wrap="none" rtlCol="0">
            <a:spAutoFit/>
          </a:bodyPr>
          <a:lstStyle/>
          <a:p>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Ngọc Tư</a:t>
            </a:r>
            <a:endParaRPr lang="en-US" b="1" i="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p:cNvGrpSpPr/>
          <p:nvPr/>
        </p:nvGrpSpPr>
        <p:grpSpPr>
          <a:xfrm>
            <a:off x="76034" y="-94476"/>
            <a:ext cx="2819400" cy="423560"/>
            <a:chOff x="6809417" y="-44188"/>
            <a:chExt cx="2632880" cy="423560"/>
          </a:xfrm>
        </p:grpSpPr>
        <p:sp>
          <p:nvSpPr>
            <p:cNvPr id="15" name="Rounded Rectangle 14"/>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GB"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16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6-Point Star 16"/>
          <p:cNvSpPr/>
          <p:nvPr/>
        </p:nvSpPr>
        <p:spPr>
          <a:xfrm>
            <a:off x="254178" y="604386"/>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6-Point Star 17"/>
          <p:cNvSpPr/>
          <p:nvPr/>
        </p:nvSpPr>
        <p:spPr>
          <a:xfrm>
            <a:off x="228799" y="1677017"/>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6-Point Star 18"/>
          <p:cNvSpPr/>
          <p:nvPr/>
        </p:nvSpPr>
        <p:spPr>
          <a:xfrm>
            <a:off x="3083191" y="3950141"/>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0786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35798B-AA97-45B7-B1E8-82EA6B61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6" name="图形 5">
            <a:extLst>
              <a:ext uri="{FF2B5EF4-FFF2-40B4-BE49-F238E27FC236}">
                <a16:creationId xmlns:a16="http://schemas.microsoft.com/office/drawing/2014/main" id="{C69D940A-A5D8-491A-8E78-609F6FFE1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07790">
            <a:off x="10858" y="246164"/>
            <a:ext cx="553262" cy="234535"/>
          </a:xfrm>
          <a:prstGeom prst="rect">
            <a:avLst/>
          </a:prstGeom>
        </p:spPr>
      </p:pic>
      <p:pic>
        <p:nvPicPr>
          <p:cNvPr id="10" name="图片 9">
            <a:extLst>
              <a:ext uri="{FF2B5EF4-FFF2-40B4-BE49-F238E27FC236}">
                <a16:creationId xmlns:a16="http://schemas.microsoft.com/office/drawing/2014/main" id="{4F8B0F85-A6CB-42E3-9DB8-2BDD8256C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1915" y="3851228"/>
            <a:ext cx="2185307" cy="1292273"/>
          </a:xfrm>
          <a:prstGeom prst="rect">
            <a:avLst/>
          </a:prstGeom>
        </p:spPr>
      </p:pic>
      <p:pic>
        <p:nvPicPr>
          <p:cNvPr id="3" name="图片 2">
            <a:extLst>
              <a:ext uri="{FF2B5EF4-FFF2-40B4-BE49-F238E27FC236}">
                <a16:creationId xmlns:a16="http://schemas.microsoft.com/office/drawing/2014/main" id="{A420C1B3-D06A-4CB4-A27A-23908411D2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05" y="-172878"/>
            <a:ext cx="3661225" cy="5489256"/>
          </a:xfrm>
          <a:prstGeom prst="rect">
            <a:avLst/>
          </a:prstGeom>
        </p:spPr>
      </p:pic>
      <p:sp>
        <p:nvSpPr>
          <p:cNvPr id="7" name="文本框 22"/>
          <p:cNvSpPr txBox="1">
            <a:spLocks noChangeArrowheads="1"/>
          </p:cNvSpPr>
          <p:nvPr/>
        </p:nvSpPr>
        <p:spPr bwMode="auto">
          <a:xfrm>
            <a:off x="4990095" y="1655439"/>
            <a:ext cx="2957805" cy="13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zh-CN" sz="8000" b="1" dirty="0" err="1">
                <a:solidFill>
                  <a:srgbClr val="FF0000"/>
                </a:solidFill>
                <a:effectLst>
                  <a:glow rad="88900">
                    <a:prstClr val="white"/>
                  </a:glow>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altLang="zh-CN" sz="8000" b="1" dirty="0">
                <a:solidFill>
                  <a:srgbClr val="FF0000"/>
                </a:solidFill>
                <a:effectLst>
                  <a:glow rad="88900">
                    <a:prstClr val="white"/>
                  </a:glow>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02</a:t>
            </a:r>
          </a:p>
        </p:txBody>
      </p:sp>
    </p:spTree>
    <p:extLst>
      <p:ext uri="{BB962C8B-B14F-4D97-AF65-F5344CB8AC3E}">
        <p14:creationId xmlns:p14="http://schemas.microsoft.com/office/powerpoint/2010/main" val="153652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21344" y="56814"/>
            <a:ext cx="2951449" cy="477054"/>
          </a:xfrm>
          <a:prstGeom prst="rect">
            <a:avLst/>
          </a:prstGeom>
        </p:spPr>
        <p:txBody>
          <a:bodyPr wrap="none">
            <a:spAutoFit/>
          </a:bodyPr>
          <a:lstStyle/>
          <a:p>
            <a:pPr algn="ctr" defTabSz="914378"/>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FF660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6477000" y="440631"/>
            <a:ext cx="2400300" cy="1962454"/>
          </a:xfrm>
          <a:prstGeom prst="rect">
            <a:avLst/>
          </a:prstGeom>
        </p:spPr>
      </p:pic>
      <p:pic>
        <p:nvPicPr>
          <p:cNvPr id="8" name="Picture 7"/>
          <p:cNvPicPr>
            <a:picLocks noChangeAspect="1"/>
          </p:cNvPicPr>
          <p:nvPr/>
        </p:nvPicPr>
        <p:blipFill>
          <a:blip r:embed="rId4"/>
          <a:stretch>
            <a:fillRect/>
          </a:stretch>
        </p:blipFill>
        <p:spPr>
          <a:xfrm>
            <a:off x="263791" y="2778518"/>
            <a:ext cx="2819400" cy="2371518"/>
          </a:xfrm>
          <a:prstGeom prst="rect">
            <a:avLst/>
          </a:prstGeom>
          <a:ln>
            <a:noFill/>
          </a:ln>
          <a:effectLst>
            <a:softEdge rad="112500"/>
          </a:effectLst>
        </p:spPr>
      </p:pic>
      <p:sp>
        <p:nvSpPr>
          <p:cNvPr id="9" name="TextBox 8"/>
          <p:cNvSpPr txBox="1"/>
          <p:nvPr/>
        </p:nvSpPr>
        <p:spPr>
          <a:xfrm>
            <a:off x="410656" y="531107"/>
            <a:ext cx="6318504"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có những gì. Bạn cứ nhìn cái nhánh cây thon, dài buộc ở đầu ghe kia, </a:t>
            </a:r>
          </a:p>
        </p:txBody>
      </p:sp>
      <p:sp>
        <p:nvSpPr>
          <p:cNvPr id="10" name="TextBox 9"/>
          <p:cNvSpPr txBox="1"/>
          <p:nvPr/>
        </p:nvSpPr>
        <p:spPr>
          <a:xfrm>
            <a:off x="3124200" y="2493561"/>
            <a:ext cx="5791200" cy="2308324"/>
          </a:xfrm>
          <a:prstGeom prst="rect">
            <a:avLst/>
          </a:prstGeom>
          <a:noFill/>
        </p:spPr>
        <p:txBody>
          <a:bodyPr wrap="square" rtlCol="0">
            <a:spAutoFit/>
          </a:bodyPr>
          <a:lstStyle/>
          <a:p>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
        <p:nvSpPr>
          <p:cNvPr id="13" name="TextBox 12"/>
          <p:cNvSpPr txBox="1"/>
          <p:nvPr/>
        </p:nvSpPr>
        <p:spPr>
          <a:xfrm>
            <a:off x="5791200" y="4707695"/>
            <a:ext cx="2294218" cy="369332"/>
          </a:xfrm>
          <a:prstGeom prst="rect">
            <a:avLst/>
          </a:prstGeom>
          <a:noFill/>
        </p:spPr>
        <p:txBody>
          <a:bodyPr wrap="none" rtlCol="0">
            <a:spAutoFit/>
          </a:bodyPr>
          <a:lstStyle/>
          <a:p>
            <a:r>
              <a:rPr lang="vi-VN" b="1" i="1" dirty="0">
                <a:latin typeface="Arial-Rounded" panose="020B0500000000000000" pitchFamily="34" charset="0"/>
                <a:ea typeface="Arial-Rounded" panose="020B0500000000000000" pitchFamily="34" charset="0"/>
                <a:cs typeface="Arial-Rounded" panose="020B0500000000000000" pitchFamily="34" charset="0"/>
              </a:rPr>
              <a:t>Theo Nguyễn Ngọc Tư</a:t>
            </a:r>
            <a:endParaRPr lang="en-US" b="1" i="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p:cNvGrpSpPr/>
          <p:nvPr/>
        </p:nvGrpSpPr>
        <p:grpSpPr>
          <a:xfrm>
            <a:off x="76034" y="-94476"/>
            <a:ext cx="2819566" cy="423560"/>
            <a:chOff x="6809417" y="-44188"/>
            <a:chExt cx="2632880" cy="423560"/>
          </a:xfrm>
        </p:grpSpPr>
        <p:sp>
          <p:nvSpPr>
            <p:cNvPr id="15" name="Rounded Rectangle 14"/>
            <p:cNvSpPr/>
            <p:nvPr/>
          </p:nvSpPr>
          <p:spPr>
            <a:xfrm>
              <a:off x="7378690" y="74572"/>
              <a:ext cx="2063607"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GB"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6-Point Star 16"/>
          <p:cNvSpPr/>
          <p:nvPr/>
        </p:nvSpPr>
        <p:spPr>
          <a:xfrm>
            <a:off x="254178" y="604386"/>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6-Point Star 17"/>
          <p:cNvSpPr/>
          <p:nvPr/>
        </p:nvSpPr>
        <p:spPr>
          <a:xfrm>
            <a:off x="228799" y="1677017"/>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6-Point Star 18"/>
          <p:cNvSpPr/>
          <p:nvPr/>
        </p:nvSpPr>
        <p:spPr>
          <a:xfrm>
            <a:off x="3083191" y="3950141"/>
            <a:ext cx="304800" cy="328987"/>
          </a:xfrm>
          <a:prstGeom prst="star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361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35798B-AA97-45B7-B1E8-82EA6B61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9" y="0"/>
            <a:ext cx="9139771" cy="5143500"/>
          </a:xfrm>
          <a:prstGeom prst="rect">
            <a:avLst/>
          </a:prstGeom>
          <a:solidFill>
            <a:srgbClr val="E7FFFF"/>
          </a:solidFill>
        </p:spPr>
      </p:pic>
      <p:pic>
        <p:nvPicPr>
          <p:cNvPr id="6" name="图形 5">
            <a:extLst>
              <a:ext uri="{FF2B5EF4-FFF2-40B4-BE49-F238E27FC236}">
                <a16:creationId xmlns:a16="http://schemas.microsoft.com/office/drawing/2014/main" id="{C69D940A-A5D8-491A-8E78-609F6FFE1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07790">
            <a:off x="10858" y="246164"/>
            <a:ext cx="553262" cy="234535"/>
          </a:xfrm>
          <a:prstGeom prst="rect">
            <a:avLst/>
          </a:prstGeom>
        </p:spPr>
      </p:pic>
      <p:pic>
        <p:nvPicPr>
          <p:cNvPr id="10" name="图片 9">
            <a:extLst>
              <a:ext uri="{FF2B5EF4-FFF2-40B4-BE49-F238E27FC236}">
                <a16:creationId xmlns:a16="http://schemas.microsoft.com/office/drawing/2014/main" id="{4F8B0F85-A6CB-42E3-9DB8-2BDD8256C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1915" y="3851228"/>
            <a:ext cx="2185307" cy="1292273"/>
          </a:xfrm>
          <a:prstGeom prst="rect">
            <a:avLst/>
          </a:prstGeom>
        </p:spPr>
      </p:pic>
      <p:pic>
        <p:nvPicPr>
          <p:cNvPr id="12" name="图片 11">
            <a:extLst>
              <a:ext uri="{FF2B5EF4-FFF2-40B4-BE49-F238E27FC236}">
                <a16:creationId xmlns:a16="http://schemas.microsoft.com/office/drawing/2014/main" id="{D0EC453E-B68D-46A7-A1F1-8D5E28F76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677" y="423533"/>
            <a:ext cx="3218165" cy="4410502"/>
          </a:xfrm>
          <a:prstGeom prst="rect">
            <a:avLst/>
          </a:prstGeom>
          <a:ln w="190500" cap="sq">
            <a:solidFill>
              <a:srgbClr val="DFF4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CÂU HỎI</a:t>
            </a:r>
          </a:p>
        </p:txBody>
      </p:sp>
    </p:spTree>
    <p:extLst>
      <p:ext uri="{BB962C8B-B14F-4D97-AF65-F5344CB8AC3E}">
        <p14:creationId xmlns:p14="http://schemas.microsoft.com/office/powerpoint/2010/main" val="83907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81878" y="1127732"/>
            <a:ext cx="6919122" cy="3751887"/>
          </a:xfrm>
          <a:prstGeom prst="rect">
            <a:avLst/>
          </a:prstGeom>
        </p:spPr>
      </p:pic>
      <p:pic>
        <p:nvPicPr>
          <p:cNvPr id="13" name="Picture 12"/>
          <p:cNvPicPr>
            <a:picLocks noChangeAspect="1"/>
          </p:cNvPicPr>
          <p:nvPr/>
        </p:nvPicPr>
        <p:blipFill rotWithShape="1">
          <a:blip r:embed="rId5"/>
          <a:srcRect l="3182" t="2487" r="3262" b="3749"/>
          <a:stretch/>
        </p:blipFill>
        <p:spPr>
          <a:xfrm>
            <a:off x="1081878" y="1123950"/>
            <a:ext cx="6747040" cy="3755670"/>
          </a:xfrm>
          <a:prstGeom prst="rect">
            <a:avLst/>
          </a:prstGeom>
          <a:ln>
            <a:noFill/>
          </a:ln>
          <a:effectLst>
            <a:softEdge rad="112500"/>
          </a:effectLst>
        </p:spPr>
      </p:pic>
      <p:pic>
        <p:nvPicPr>
          <p:cNvPr id="16"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0040" y="4048125"/>
            <a:ext cx="1274897" cy="1095375"/>
          </a:xfrm>
          <a:prstGeom prst="rect">
            <a:avLst/>
          </a:prstGeom>
        </p:spPr>
      </p:pic>
      <p:sp>
        <p:nvSpPr>
          <p:cNvPr id="3" name="TextBox 2"/>
          <p:cNvSpPr txBox="1"/>
          <p:nvPr/>
        </p:nvSpPr>
        <p:spPr>
          <a:xfrm>
            <a:off x="714375" y="95251"/>
            <a:ext cx="7762875" cy="761836"/>
          </a:xfrm>
          <a:prstGeom prst="rect">
            <a:avLst/>
          </a:prstGeom>
          <a:noFill/>
        </p:spPr>
        <p:txBody>
          <a:bodyPr wrap="square" lIns="68665" tIns="34334" rIns="68665" bIns="34334" rtlCol="0">
            <a:spAutoFit/>
          </a:bodyPr>
          <a:lstStyle/>
          <a:p>
            <a:pPr algn="ctr" defTabSz="686666">
              <a:buClr>
                <a:srgbClr val="000000"/>
              </a:buClr>
            </a:pPr>
            <a:r>
              <a:rPr lang="en-US" sz="4500" kern="0" dirty="0">
                <a:solidFill>
                  <a:srgbClr val="0070C0"/>
                </a:solidFill>
                <a:latin typeface="iCiel Cadena" pitchFamily="2" charset="0"/>
                <a:cs typeface="Arial"/>
                <a:sym typeface="Arial"/>
              </a:rPr>
              <a:t>TRÒ CHƠI: LẬT MẢNH GHÉP</a:t>
            </a:r>
          </a:p>
        </p:txBody>
      </p:sp>
      <p:pic>
        <p:nvPicPr>
          <p:cNvPr id="1026" name="Picture 2">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5523"/>
          <a:stretch/>
        </p:blipFill>
        <p:spPr bwMode="auto">
          <a:xfrm>
            <a:off x="940707" y="762268"/>
            <a:ext cx="2681969" cy="228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7269"/>
          <a:stretch/>
        </p:blipFill>
        <p:spPr bwMode="auto">
          <a:xfrm>
            <a:off x="3205958" y="762001"/>
            <a:ext cx="2681969" cy="222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6913"/>
          <a:stretch/>
        </p:blipFill>
        <p:spPr bwMode="auto">
          <a:xfrm>
            <a:off x="5509531" y="760496"/>
            <a:ext cx="2681969" cy="223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0741" b="24499"/>
          <a:stretch/>
        </p:blipFill>
        <p:spPr bwMode="auto">
          <a:xfrm>
            <a:off x="940707" y="2921459"/>
            <a:ext cx="2681969" cy="198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6" action="ppaction://hlinksldjump"/>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9506" b="24402"/>
          <a:stretch/>
        </p:blipFill>
        <p:spPr bwMode="auto">
          <a:xfrm>
            <a:off x="3229585" y="2880633"/>
            <a:ext cx="2681969" cy="20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8" action="ppaction://hlinksldjump"/>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9506" b="24402"/>
          <a:stretch/>
        </p:blipFill>
        <p:spPr bwMode="auto">
          <a:xfrm>
            <a:off x="5476875" y="2883354"/>
            <a:ext cx="2681969" cy="20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487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6"/>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026"/>
                                        </p:tgtEl>
                                        <p:attrNameLst>
                                          <p:attrName>ppt_x</p:attrName>
                                        </p:attrNameLst>
                                      </p:cBhvr>
                                      <p:tavLst>
                                        <p:tav tm="0">
                                          <p:val>
                                            <p:strVal val="ppt_x"/>
                                          </p:val>
                                        </p:tav>
                                        <p:tav tm="100000">
                                          <p:val>
                                            <p:strVal val="ppt_x"/>
                                          </p:val>
                                        </p:tav>
                                      </p:tavLst>
                                    </p:anim>
                                    <p:anim calcmode="lin" valueType="num">
                                      <p:cBhvr additive="base">
                                        <p:cTn id="20" dur="500"/>
                                        <p:tgtEl>
                                          <p:spTgt spid="1026"/>
                                        </p:tgtEl>
                                        <p:attrNameLst>
                                          <p:attrName>ppt_y</p:attrName>
                                        </p:attrNameLst>
                                      </p:cBhvr>
                                      <p:tavLst>
                                        <p:tav tm="0">
                                          <p:val>
                                            <p:strVal val="ppt_y"/>
                                          </p:val>
                                        </p:tav>
                                        <p:tav tm="100000">
                                          <p:val>
                                            <p:strVal val="1+ppt_h/2"/>
                                          </p:val>
                                        </p:tav>
                                      </p:tavLst>
                                    </p:anim>
                                    <p:set>
                                      <p:cBhvr>
                                        <p:cTn id="21"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2" restart="whenNotActive" fill="hold" evtFilter="cancelBubble" nodeType="interactiveSeq">
                <p:stCondLst>
                  <p:cond evt="onClick" delay="0">
                    <p:tgtEl>
                      <p:spTgt spid="1027"/>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027"/>
                                        </p:tgtEl>
                                        <p:attrNameLst>
                                          <p:attrName>ppt_x</p:attrName>
                                        </p:attrNameLst>
                                      </p:cBhvr>
                                      <p:tavLst>
                                        <p:tav tm="0">
                                          <p:val>
                                            <p:strVal val="ppt_x"/>
                                          </p:val>
                                        </p:tav>
                                        <p:tav tm="100000">
                                          <p:val>
                                            <p:strVal val="ppt_x"/>
                                          </p:val>
                                        </p:tav>
                                      </p:tavLst>
                                    </p:anim>
                                    <p:anim calcmode="lin" valueType="num">
                                      <p:cBhvr additive="base">
                                        <p:cTn id="27" dur="500"/>
                                        <p:tgtEl>
                                          <p:spTgt spid="1027"/>
                                        </p:tgtEl>
                                        <p:attrNameLst>
                                          <p:attrName>ppt_y</p:attrName>
                                        </p:attrNameLst>
                                      </p:cBhvr>
                                      <p:tavLst>
                                        <p:tav tm="0">
                                          <p:val>
                                            <p:strVal val="ppt_y"/>
                                          </p:val>
                                        </p:tav>
                                        <p:tav tm="100000">
                                          <p:val>
                                            <p:strVal val="1+ppt_h/2"/>
                                          </p:val>
                                        </p:tav>
                                      </p:tavLst>
                                    </p:anim>
                                    <p:set>
                                      <p:cBhvr>
                                        <p:cTn id="28"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028"/>
                                        </p:tgtEl>
                                        <p:attrNameLst>
                                          <p:attrName>ppt_x</p:attrName>
                                        </p:attrNameLst>
                                      </p:cBhvr>
                                      <p:tavLst>
                                        <p:tav tm="0">
                                          <p:val>
                                            <p:strVal val="ppt_x"/>
                                          </p:val>
                                        </p:tav>
                                        <p:tav tm="100000">
                                          <p:val>
                                            <p:strVal val="ppt_x"/>
                                          </p:val>
                                        </p:tav>
                                      </p:tavLst>
                                    </p:anim>
                                    <p:anim calcmode="lin" valueType="num">
                                      <p:cBhvr additive="base">
                                        <p:cTn id="34" dur="500"/>
                                        <p:tgtEl>
                                          <p:spTgt spid="1028"/>
                                        </p:tgtEl>
                                        <p:attrNameLst>
                                          <p:attrName>ppt_y</p:attrName>
                                        </p:attrNameLst>
                                      </p:cBhvr>
                                      <p:tavLst>
                                        <p:tav tm="0">
                                          <p:val>
                                            <p:strVal val="ppt_y"/>
                                          </p:val>
                                        </p:tav>
                                        <p:tav tm="100000">
                                          <p:val>
                                            <p:strVal val="1+ppt_h/2"/>
                                          </p:val>
                                        </p:tav>
                                      </p:tavLst>
                                    </p:anim>
                                    <p:set>
                                      <p:cBhvr>
                                        <p:cTn id="3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6" restart="whenNotActive" fill="hold" evtFilter="cancelBubble" nodeType="interactiveSeq">
                <p:stCondLst>
                  <p:cond evt="onClick" delay="0">
                    <p:tgtEl>
                      <p:spTgt spid="1029"/>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1029"/>
                                        </p:tgtEl>
                                        <p:attrNameLst>
                                          <p:attrName>ppt_x</p:attrName>
                                        </p:attrNameLst>
                                      </p:cBhvr>
                                      <p:tavLst>
                                        <p:tav tm="0">
                                          <p:val>
                                            <p:strVal val="ppt_x"/>
                                          </p:val>
                                        </p:tav>
                                        <p:tav tm="100000">
                                          <p:val>
                                            <p:strVal val="ppt_x"/>
                                          </p:val>
                                        </p:tav>
                                      </p:tavLst>
                                    </p:anim>
                                    <p:anim calcmode="lin" valueType="num">
                                      <p:cBhvr additive="base">
                                        <p:cTn id="41" dur="500"/>
                                        <p:tgtEl>
                                          <p:spTgt spid="1029"/>
                                        </p:tgtEl>
                                        <p:attrNameLst>
                                          <p:attrName>ppt_y</p:attrName>
                                        </p:attrNameLst>
                                      </p:cBhvr>
                                      <p:tavLst>
                                        <p:tav tm="0">
                                          <p:val>
                                            <p:strVal val="ppt_y"/>
                                          </p:val>
                                        </p:tav>
                                        <p:tav tm="100000">
                                          <p:val>
                                            <p:strVal val="1+ppt_h/2"/>
                                          </p:val>
                                        </p:tav>
                                      </p:tavLst>
                                    </p:anim>
                                    <p:set>
                                      <p:cBhvr>
                                        <p:cTn id="42" dur="1" fill="hold">
                                          <p:stCondLst>
                                            <p:cond delay="4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seq concurrent="1" nextAc="seek">
              <p:cTn id="43" restart="whenNotActive" fill="hold" evtFilter="cancelBubble" nodeType="interactiveSeq">
                <p:stCondLst>
                  <p:cond evt="onClick" delay="0">
                    <p:tgtEl>
                      <p:spTgt spid="1030"/>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1030"/>
                                        </p:tgtEl>
                                        <p:attrNameLst>
                                          <p:attrName>ppt_x</p:attrName>
                                        </p:attrNameLst>
                                      </p:cBhvr>
                                      <p:tavLst>
                                        <p:tav tm="0">
                                          <p:val>
                                            <p:strVal val="ppt_x"/>
                                          </p:val>
                                        </p:tav>
                                        <p:tav tm="100000">
                                          <p:val>
                                            <p:strVal val="ppt_x"/>
                                          </p:val>
                                        </p:tav>
                                      </p:tavLst>
                                    </p:anim>
                                    <p:anim calcmode="lin" valueType="num">
                                      <p:cBhvr additive="base">
                                        <p:cTn id="48" dur="500"/>
                                        <p:tgtEl>
                                          <p:spTgt spid="1030"/>
                                        </p:tgtEl>
                                        <p:attrNameLst>
                                          <p:attrName>ppt_y</p:attrName>
                                        </p:attrNameLst>
                                      </p:cBhvr>
                                      <p:tavLst>
                                        <p:tav tm="0">
                                          <p:val>
                                            <p:strVal val="ppt_y"/>
                                          </p:val>
                                        </p:tav>
                                        <p:tav tm="100000">
                                          <p:val>
                                            <p:strVal val="1+ppt_h/2"/>
                                          </p:val>
                                        </p:tav>
                                      </p:tavLst>
                                    </p:anim>
                                    <p:set>
                                      <p:cBhvr>
                                        <p:cTn id="49"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0" restart="whenNotActive" fill="hold" evtFilter="cancelBubble" nodeType="interactiveSeq">
                <p:stCondLst>
                  <p:cond evt="onClick" delay="0">
                    <p:tgtEl>
                      <p:spTgt spid="1031"/>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1031"/>
                                        </p:tgtEl>
                                        <p:attrNameLst>
                                          <p:attrName>ppt_x</p:attrName>
                                        </p:attrNameLst>
                                      </p:cBhvr>
                                      <p:tavLst>
                                        <p:tav tm="0">
                                          <p:val>
                                            <p:strVal val="ppt_x"/>
                                          </p:val>
                                        </p:tav>
                                        <p:tav tm="100000">
                                          <p:val>
                                            <p:strVal val="ppt_x"/>
                                          </p:val>
                                        </p:tav>
                                      </p:tavLst>
                                    </p:anim>
                                    <p:anim calcmode="lin" valueType="num">
                                      <p:cBhvr additive="base">
                                        <p:cTn id="55" dur="500"/>
                                        <p:tgtEl>
                                          <p:spTgt spid="1031"/>
                                        </p:tgtEl>
                                        <p:attrNameLst>
                                          <p:attrName>ppt_y</p:attrName>
                                        </p:attrNameLst>
                                      </p:cBhvr>
                                      <p:tavLst>
                                        <p:tav tm="0">
                                          <p:val>
                                            <p:strVal val="ppt_y"/>
                                          </p:val>
                                        </p:tav>
                                        <p:tav tm="100000">
                                          <p:val>
                                            <p:strVal val="1+ppt_h/2"/>
                                          </p:val>
                                        </p:tav>
                                      </p:tavLst>
                                    </p:anim>
                                    <p:set>
                                      <p:cBhvr>
                                        <p:cTn id="56" dur="1" fill="hold">
                                          <p:stCondLst>
                                            <p:cond delay="4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9754" y="-13890"/>
            <a:ext cx="25145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530117" y="2436652"/>
            <a:ext cx="7233260" cy="2268698"/>
          </a:xfrm>
          <a:prstGeom prst="roundRect">
            <a:avLst/>
          </a:prstGeom>
          <a:noFill/>
          <a:ln w="28575">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291353" y="2533608"/>
            <a:ext cx="6760293"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Cà</a:t>
            </a:r>
            <a:r>
              <a:rPr lang="en-US" sz="2400" dirty="0">
                <a:latin typeface="Arial-Rounded" panose="020B0500000000000000" pitchFamily="34" charset="0"/>
                <a:ea typeface="Arial-Rounded" panose="020B0500000000000000" pitchFamily="34" charset="0"/>
                <a:cs typeface="Arial-Rounded" panose="020B0500000000000000" pitchFamily="34" charset="0"/>
              </a:rPr>
              <a:t> Mau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họp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62696" y="3419252"/>
            <a:ext cx="6600681" cy="106680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 nổi Cà Mau họp vào lúc bình minh lên ở trên những chiếc ghe giữa dòng nước.</a:t>
            </a:r>
            <a:b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33809" y="2533608"/>
            <a:ext cx="1391500" cy="264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99125" y="2559606"/>
            <a:ext cx="2109860" cy="259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521344" y="56814"/>
            <a:ext cx="2951450" cy="477054"/>
          </a:xfrm>
          <a:prstGeom prst="rect">
            <a:avLst/>
          </a:prstGeom>
        </p:spPr>
        <p:txBody>
          <a:bodyPr wrap="non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381000" y="595617"/>
            <a:ext cx="8229600" cy="1569660"/>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Chợ họp lúc bình minh lên. Hàng trăm chiếc ghe to, nhỏ đậu sát vào nhau thành một dãy dài, người bán, người mua trùng trình trên sóng nước. Chủ ghe tất bật bày biện hàng hóa gọn ghẽ, tươi tắn và tinh tươm.</a:t>
            </a:r>
          </a:p>
        </p:txBody>
      </p:sp>
    </p:spTree>
    <p:extLst>
      <p:ext uri="{BB962C8B-B14F-4D97-AF65-F5344CB8AC3E}">
        <p14:creationId xmlns:p14="http://schemas.microsoft.com/office/powerpoint/2010/main" val="417618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228600" y="-26634"/>
            <a:ext cx="1874423"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6" name="Rounded Rectangle 5"/>
          <p:cNvSpPr/>
          <p:nvPr/>
        </p:nvSpPr>
        <p:spPr>
          <a:xfrm>
            <a:off x="1317972" y="2982296"/>
            <a:ext cx="7673628" cy="19659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513124" y="3151622"/>
            <a:ext cx="7688855" cy="438404"/>
          </a:xfrm>
          <a:prstGeom prst="rect">
            <a:avLst/>
          </a:prstGeom>
          <a:noFill/>
        </p:spPr>
        <p:txBody>
          <a:bodyPr wrap="square" lIns="68388" tIns="34202" rIns="68388" bIns="34202" rtlCol="0">
            <a:spAutoFit/>
          </a:bodyPr>
          <a:lstStyle/>
          <a:p>
            <a:pPr algn="ct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b="1" dirty="0">
                <a:latin typeface="Arial-Rounded" panose="020B0500000000000000" pitchFamily="34" charset="0"/>
                <a:ea typeface="Arial-Rounded" panose="020B0500000000000000" pitchFamily="34" charset="0"/>
                <a:cs typeface="Arial-Rounded" panose="020B0500000000000000" pitchFamily="34" charset="0"/>
              </a:rPr>
              <a:t> so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9357" y="2687690"/>
            <a:ext cx="1453767" cy="266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9537" y="2739920"/>
            <a:ext cx="2073699" cy="2556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475848" y="192433"/>
            <a:ext cx="3315352" cy="477054"/>
          </a:xfrm>
          <a:prstGeom prst="rect">
            <a:avLst/>
          </a:prstGeom>
        </p:spPr>
        <p:txBody>
          <a:bodyPr wrap="squar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hợ nổi Cà Mau trang 10, 11 Tiếng Việt lớp 3 Tập 2 | Cánh diều"/>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643" l="296" r="100000">
                        <a14:foregroundMark x1="2071" y1="49643" x2="8580" y2="63929"/>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519843"/>
            <a:ext cx="2027244" cy="16151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553" y="656365"/>
            <a:ext cx="6178616" cy="2031325"/>
          </a:xfrm>
          <a:prstGeom prst="rect">
            <a:avLst/>
          </a:prstGeom>
          <a:noFill/>
        </p:spPr>
        <p:txBody>
          <a:bodyPr wrap="square" rtlCol="0">
            <a:spAutoFit/>
          </a:bodyPr>
          <a:lstStyle/>
          <a:p>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Chợ nổi Cà Mau chỉ tập trung bán buôn rau, trái miệt vườn. Bạn không cần ghé vào từng ghe để xem hàng có những gì. Bạn cứ nhìn cái nhánh cây thon, dài buộc ở đầu ghe kia,</a:t>
            </a:r>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trên cây treo gì thì ghe bán thức ấy. Đó là tiếng chào mời không lời. Chẳng cần rao bán, chèo kéo những khách cầm lòng sao được với cái màu đỏ au au của chùm chôm chôm, vàng ươm của khóm, xoài; xanh riết của cóc, ổi; tím của cà…</a:t>
            </a:r>
          </a:p>
        </p:txBody>
      </p:sp>
      <p:sp>
        <p:nvSpPr>
          <p:cNvPr id="29" name="Speech Bubble: Rectangle with Corners Rounded 7">
            <a:extLst>
              <a:ext uri="{FF2B5EF4-FFF2-40B4-BE49-F238E27FC236}">
                <a16:creationId xmlns:a16="http://schemas.microsoft.com/office/drawing/2014/main" id="{35111695-4F00-4F13-8399-433CE41B326F}"/>
              </a:ext>
            </a:extLst>
          </p:cNvPr>
          <p:cNvSpPr/>
          <p:nvPr/>
        </p:nvSpPr>
        <p:spPr>
          <a:xfrm>
            <a:off x="2057210" y="3731289"/>
            <a:ext cx="6600681" cy="106680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gười bán, người mua đều trùng trình trên sóng nước; chợ nổi chủ yếu bán rau, bán trái cây miệt vườn, hàng hóa được đặt trên ghe, trên sông.</a:t>
            </a:r>
          </a:p>
        </p:txBody>
      </p:sp>
    </p:spTree>
    <p:extLst>
      <p:ext uri="{BB962C8B-B14F-4D97-AF65-F5344CB8AC3E}">
        <p14:creationId xmlns:p14="http://schemas.microsoft.com/office/powerpoint/2010/main" val="2887863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09338"/>
            <a:ext cx="1828800" cy="45720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52400" y="528442"/>
            <a:ext cx="8537164" cy="4315219"/>
          </a:xfrm>
          <a:prstGeom prst="roundRect">
            <a:avLst/>
          </a:prstGeom>
          <a:noFill/>
          <a:ln w="28575">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57400" y="853433"/>
            <a:ext cx="6306308"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ảnh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sinh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tấp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92616" y="1679079"/>
            <a:ext cx="2021416" cy="343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54215" y="1751459"/>
            <a:ext cx="2600924" cy="329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743162" y="31677"/>
            <a:ext cx="2951450" cy="477054"/>
          </a:xfrm>
          <a:prstGeom prst="rect">
            <a:avLst/>
          </a:prstGeom>
        </p:spPr>
        <p:txBody>
          <a:bodyPr wrap="non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Rectangle with Corners Rounded 7">
            <a:extLst>
              <a:ext uri="{FF2B5EF4-FFF2-40B4-BE49-F238E27FC236}">
                <a16:creationId xmlns:a16="http://schemas.microsoft.com/office/drawing/2014/main" id="{35111695-4F00-4F13-8399-433CE41B326F}"/>
              </a:ext>
            </a:extLst>
          </p:cNvPr>
          <p:cNvSpPr/>
          <p:nvPr/>
        </p:nvSpPr>
        <p:spPr>
          <a:xfrm>
            <a:off x="2446709" y="2209470"/>
            <a:ext cx="6242855" cy="2474011"/>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en-GB" sz="2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Hàng trăm chiếc ghe to nhỏ đậu sát vào nhau thành một dãy dài.</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Chủ ghe tất bật bày biện hàng hóa gọn ghẽ, tinh tươm.</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Chẳng cần rao bán, chèo kéo những khách cầm lòng sao được với cái màu đỏ au au của chùm chôm chôm, vàng ươm của khóm, xoài; xanh riết của cóc, ổi; tím của cà…</a:t>
            </a:r>
          </a:p>
        </p:txBody>
      </p:sp>
    </p:spTree>
    <p:extLst>
      <p:ext uri="{BB962C8B-B14F-4D97-AF65-F5344CB8AC3E}">
        <p14:creationId xmlns:p14="http://schemas.microsoft.com/office/powerpoint/2010/main" val="3959244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76401" y="2215903"/>
            <a:ext cx="7010400" cy="2832348"/>
          </a:xfrm>
          <a:prstGeom prst="roundRect">
            <a:avLst/>
          </a:prstGeom>
          <a:noFill/>
          <a:ln w="28575">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76747" y="3152578"/>
            <a:ext cx="6854633" cy="1489348"/>
          </a:xfrm>
          <a:prstGeom prst="wedgeRoundRectCallout">
            <a:avLst>
              <a:gd name="adj1" fmla="val -39907"/>
              <a:gd name="adj2" fmla="val 94730"/>
              <a:gd name="adj3" fmla="val 16667"/>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r>
              <a:rPr lang="en-GB" sz="2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Chợ nổi gợi cho tác giả cảm giác như gặp được những khu vườn, rẫy khóm, rẫy mía miên man dọc triền sông Trẹm quê </a:t>
            </a:r>
            <a:r>
              <a:rPr lang="vi-VN"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defTabSz="685783">
              <a:spcBef>
                <a:spcPts val="600"/>
              </a:spcBef>
              <a:spcAft>
                <a:spcPts val="600"/>
              </a:spcAft>
            </a:pPr>
            <a:r>
              <a:rPr lang="vi-VN" sz="2400" b="1">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=&gt; Gợi cho tác giả cảm giác thân thương của quê hương.</a:t>
            </a:r>
            <a:endParaRPr lang="vi-VN" sz="2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1828800" y="2340917"/>
            <a:ext cx="6495289" cy="461665"/>
          </a:xfrm>
          <a:prstGeom prst="rect">
            <a:avLst/>
          </a:prstGeom>
        </p:spPr>
        <p:txBody>
          <a:bodyPr wrap="square">
            <a:spAutoFit/>
          </a:bodyPr>
          <a:lstStyle/>
          <a:p>
            <a:pPr algn="ctr" defTabSz="914288"/>
            <a:r>
              <a:rPr lang="en-US"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4.</a:t>
            </a:r>
            <a:r>
              <a:rPr lang="vi-VN"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83190" y="1809750"/>
            <a:ext cx="1719218"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71664" y="1882689"/>
            <a:ext cx="2392990" cy="32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352800" y="82480"/>
            <a:ext cx="3276600" cy="477054"/>
          </a:xfrm>
          <a:prstGeom prst="rect">
            <a:avLst/>
          </a:prstGeom>
        </p:spPr>
        <p:txBody>
          <a:bodyPr wrap="square">
            <a:spAutoFit/>
          </a:bodyPr>
          <a:lstStyle/>
          <a:p>
            <a:pPr algn="ctr" defTabSz="914378"/>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NỔI</a:t>
            </a:r>
            <a:r>
              <a:rPr lang="en-GB"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a:t>
            </a:r>
            <a:r>
              <a:rPr lang="en-GB" sz="25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MAU</a:t>
            </a:r>
            <a:endPar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Notched Right Arrow 13"/>
          <p:cNvSpPr/>
          <p:nvPr/>
        </p:nvSpPr>
        <p:spPr>
          <a:xfrm>
            <a:off x="-9754" y="-13890"/>
            <a:ext cx="2678938"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GB"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cuối</a:t>
            </a:r>
            <a:r>
              <a:rPr lang="en-GB" sz="2000"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 bài</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381000" y="500842"/>
            <a:ext cx="8077200" cy="1200329"/>
          </a:xfrm>
          <a:prstGeom prst="rect">
            <a:avLst/>
          </a:prstGeom>
        </p:spPr>
        <p:txBody>
          <a:bodyPr wrap="square">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Giữa chợ nổi Cà Mau, ngập tràn hồn tôi cái cảm giác như gặp được những khu vườn, rẫy khóm, rẫy mía miên man dọc triền sông Trẹm quê mình.</a:t>
            </a:r>
          </a:p>
        </p:txBody>
      </p:sp>
    </p:spTree>
    <p:extLst>
      <p:ext uri="{BB962C8B-B14F-4D97-AF65-F5344CB8AC3E}">
        <p14:creationId xmlns:p14="http://schemas.microsoft.com/office/powerpoint/2010/main" val="1380599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2512" y="351560"/>
            <a:ext cx="8183880" cy="426339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zh-CN" altLang="en-US" sz="1350">
              <a:cs typeface="+mn-ea"/>
              <a:sym typeface="+mn-l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75" y="666750"/>
            <a:ext cx="3542889" cy="4476750"/>
          </a:xfrm>
          <a:prstGeom prst="rect">
            <a:avLst/>
          </a:prstGeom>
        </p:spPr>
      </p:pic>
      <p:sp>
        <p:nvSpPr>
          <p:cNvPr id="5" name="椭圆 31"/>
          <p:cNvSpPr/>
          <p:nvPr/>
        </p:nvSpPr>
        <p:spPr>
          <a:xfrm flipH="1">
            <a:off x="2122530" y="921155"/>
            <a:ext cx="6454140" cy="312420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tx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317" tIns="36159" rIns="72317" bIns="36159" numCol="1" spcCol="0" rtlCol="0" fromWordArt="0" anchor="ctr" anchorCtr="0" forceAA="0" compatLnSpc="1">
            <a:noAutofit/>
          </a:bodyPr>
          <a:lstStyle/>
          <a:p>
            <a:pPr algn="ctr" defTabSz="722860"/>
            <a:endParaRPr lang="zh-CN" altLang="en-US" sz="1275">
              <a:solidFill>
                <a:prstClr val="white"/>
              </a:solidFill>
              <a:cs typeface="+mn-ea"/>
              <a:sym typeface="+mn-lt"/>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129" y="-105223"/>
            <a:ext cx="1300526" cy="1755325"/>
          </a:xfrm>
          <a:prstGeom prst="rect">
            <a:avLst/>
          </a:prstGeom>
        </p:spPr>
      </p:pic>
      <p:sp>
        <p:nvSpPr>
          <p:cNvPr id="19" name="Text Box 5">
            <a:extLst>
              <a:ext uri="{FF2B5EF4-FFF2-40B4-BE49-F238E27FC236}">
                <a16:creationId xmlns:a16="http://schemas.microsoft.com/office/drawing/2014/main" id="{1BABCEFE-6FD8-4E2F-AA87-70EEE6C159B8}"/>
              </a:ext>
            </a:extLst>
          </p:cNvPr>
          <p:cNvSpPr txBox="1">
            <a:spLocks noChangeArrowheads="1"/>
          </p:cNvSpPr>
          <p:nvPr/>
        </p:nvSpPr>
        <p:spPr bwMode="auto">
          <a:xfrm>
            <a:off x="2514600" y="1135251"/>
            <a:ext cx="6019800" cy="62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1" tIns="34286" rIns="68571" bIns="34286">
            <a:spAutoFit/>
          </a:bodyPr>
          <a:lstStyle/>
          <a:p>
            <a:pPr algn="ctr">
              <a:lnSpc>
                <a:spcPct val="150000"/>
              </a:lnSpc>
              <a:spcBef>
                <a:spcPct val="50000"/>
              </a:spcBef>
            </a:pP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Qua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bài</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bài</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đọc</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giúp</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em</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hiểu</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điều</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gì</a:t>
            </a:r>
            <a:r>
              <a:rPr lang="en-US" altLang="zh-CN"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rPr>
              <a:t>?</a:t>
            </a:r>
            <a:endParaRPr lang="zh-CN" altLang="en-US" sz="2800" dirty="0">
              <a:ln>
                <a:solidFill>
                  <a:srgbClr val="C00000"/>
                </a:solidFill>
              </a:ln>
              <a:solidFill>
                <a:srgbClr val="002060"/>
              </a:solidFill>
              <a:latin typeface="iCiel Cadena" panose="02000503000000020004" pitchFamily="2" charset="0"/>
              <a:ea typeface="Arial-Rounded" panose="020B0500000000000000" pitchFamily="34" charset="0"/>
              <a:cs typeface="Arial-Rounded" panose="020B0500000000000000" pitchFamily="34" charset="0"/>
              <a:sym typeface="+mn-lt"/>
            </a:endParaRPr>
          </a:p>
        </p:txBody>
      </p:sp>
      <p:sp>
        <p:nvSpPr>
          <p:cNvPr id="2" name="TextBox 1"/>
          <p:cNvSpPr txBox="1"/>
          <p:nvPr/>
        </p:nvSpPr>
        <p:spPr>
          <a:xfrm>
            <a:off x="2796900" y="1864198"/>
            <a:ext cx="5779770" cy="1378137"/>
          </a:xfrm>
          <a:prstGeom prst="rect">
            <a:avLst/>
          </a:prstGeom>
          <a:noFill/>
        </p:spPr>
        <p:txBody>
          <a:bodyPr wrap="square" rtlCol="0">
            <a:spAutoFit/>
          </a:bodyPr>
          <a:lstStyle/>
          <a:p>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Qua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bài</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bài</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đọc</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giúp</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em</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altLang="zh-CN"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hiểu</a:t>
            </a:r>
            <a:r>
              <a:rPr lang="en-US" altLang="zh-CN"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sym typeface="+mn-lt"/>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Khung</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cảnh</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chợ</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nổi</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Cà</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Mau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sôi</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nổi</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tấp</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nập</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đông</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 </a:t>
            </a:r>
            <a:r>
              <a:rPr lang="en-US" sz="2800" dirty="0" err="1">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vui</a:t>
            </a:r>
            <a:r>
              <a:rPr lang="en-US" sz="2800" dirty="0">
                <a:ln>
                  <a:solidFill>
                    <a:srgbClr val="002060"/>
                  </a:solidFill>
                </a:ln>
                <a:solidFill>
                  <a:srgbClr val="C00000"/>
                </a:solidFill>
                <a:latin typeface="iCiel Cadena" panose="02000503000000020004" pitchFamily="2"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02040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35798B-AA97-45B7-B1E8-82EA6B61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6" name="图形 5">
            <a:extLst>
              <a:ext uri="{FF2B5EF4-FFF2-40B4-BE49-F238E27FC236}">
                <a16:creationId xmlns:a16="http://schemas.microsoft.com/office/drawing/2014/main" id="{C69D940A-A5D8-491A-8E78-609F6FFE1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07790">
            <a:off x="10858" y="246164"/>
            <a:ext cx="553262" cy="234535"/>
          </a:xfrm>
          <a:prstGeom prst="rect">
            <a:avLst/>
          </a:prstGeom>
        </p:spPr>
      </p:pic>
      <p:pic>
        <p:nvPicPr>
          <p:cNvPr id="10" name="图片 9">
            <a:extLst>
              <a:ext uri="{FF2B5EF4-FFF2-40B4-BE49-F238E27FC236}">
                <a16:creationId xmlns:a16="http://schemas.microsoft.com/office/drawing/2014/main" id="{4F8B0F85-A6CB-42E3-9DB8-2BDD8256C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9664" y="3714750"/>
            <a:ext cx="2185307" cy="1292273"/>
          </a:xfrm>
          <a:prstGeom prst="rect">
            <a:avLst/>
          </a:prstGeom>
        </p:spPr>
      </p:pic>
      <p:pic>
        <p:nvPicPr>
          <p:cNvPr id="3" name="图片 2">
            <a:extLst>
              <a:ext uri="{FF2B5EF4-FFF2-40B4-BE49-F238E27FC236}">
                <a16:creationId xmlns:a16="http://schemas.microsoft.com/office/drawing/2014/main" id="{A420C1B3-D06A-4CB4-A27A-23908411D2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200" y="0"/>
            <a:ext cx="3661225" cy="5489256"/>
          </a:xfrm>
          <a:prstGeom prst="rect">
            <a:avLst/>
          </a:prstGeom>
        </p:spPr>
      </p:pic>
      <p:sp>
        <p:nvSpPr>
          <p:cNvPr id="7" name="文本框 22"/>
          <p:cNvSpPr txBox="1">
            <a:spLocks noChangeArrowheads="1"/>
          </p:cNvSpPr>
          <p:nvPr/>
        </p:nvSpPr>
        <p:spPr bwMode="auto">
          <a:xfrm>
            <a:off x="2888215" y="1248339"/>
            <a:ext cx="4343697" cy="13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zh-CN" sz="8000" b="1">
                <a:solidFill>
                  <a:srgbClr val="FF0000"/>
                </a:solidFill>
                <a:effectLst>
                  <a:glow rad="88900">
                    <a:prstClr val="white"/>
                  </a:glow>
                  <a:outerShdw blurRad="50800" dist="38100" dir="8100000" algn="tr" rotWithShape="0">
                    <a:prstClr val="black">
                      <a:alpha val="40000"/>
                    </a:prstClr>
                  </a:outerShdw>
                </a:effectLst>
                <a:latin typeface="iCiel Cadena" panose="02000503000000020004" pitchFamily="2" charset="0"/>
                <a:ea typeface="Arial-Rounded" panose="020B0500000000000000" pitchFamily="34" charset="0"/>
                <a:cs typeface="Arial-Rounded" panose="020B0500000000000000" pitchFamily="34" charset="0"/>
                <a:sym typeface="Arial"/>
              </a:rPr>
              <a:t>Luyện tập</a:t>
            </a:r>
            <a:endParaRPr lang="en-US" altLang="zh-CN" sz="8000" b="1" dirty="0">
              <a:solidFill>
                <a:srgbClr val="FF0000"/>
              </a:solidFill>
              <a:effectLst>
                <a:glow rad="88900">
                  <a:prstClr val="white"/>
                </a:glow>
                <a:outerShdw blurRad="50800" dist="38100" dir="8100000" algn="tr" rotWithShape="0">
                  <a:prstClr val="black">
                    <a:alpha val="40000"/>
                  </a:prstClr>
                </a:outerShdw>
              </a:effectLst>
              <a:latin typeface="iCiel Cadena" panose="02000503000000020004" pitchFamily="2"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708880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9769" y="215359"/>
            <a:ext cx="8676413" cy="470708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718">
              <a:defRPr/>
            </a:pPr>
            <a:endParaRPr lang="zh-CN" altLang="en-US" sz="1350">
              <a:solidFill>
                <a:prstClr val="white"/>
              </a:solidFill>
              <a:latin typeface="字魂59号-创粗黑"/>
              <a:cs typeface="+mn-ea"/>
              <a:sym typeface="+mn-lt"/>
            </a:endParaRPr>
          </a:p>
        </p:txBody>
      </p:sp>
      <p:pic>
        <p:nvPicPr>
          <p:cNvPr id="19" name="Picture 18">
            <a:extLst>
              <a:ext uri="{FF2B5EF4-FFF2-40B4-BE49-F238E27FC236}">
                <a16:creationId xmlns:a16="http://schemas.microsoft.com/office/drawing/2014/main" id="{98AF766C-4797-43F1-B181-179FA84310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5062" l="9639" r="100000"/>
                    </a14:imgEffect>
                  </a14:imgLayer>
                </a14:imgProps>
              </a:ext>
            </a:extLst>
          </a:blip>
          <a:stretch>
            <a:fillRect/>
          </a:stretch>
        </p:blipFill>
        <p:spPr>
          <a:xfrm>
            <a:off x="332110" y="1516397"/>
            <a:ext cx="606894" cy="592269"/>
          </a:xfrm>
          <a:prstGeom prst="rect">
            <a:avLst/>
          </a:prstGeom>
        </p:spPr>
      </p:pic>
      <p:pic>
        <p:nvPicPr>
          <p:cNvPr id="20" name="Picture 19">
            <a:extLst>
              <a:ext uri="{FF2B5EF4-FFF2-40B4-BE49-F238E27FC236}">
                <a16:creationId xmlns:a16="http://schemas.microsoft.com/office/drawing/2014/main" id="{EBFEA8E2-775E-448B-A5A4-73D244531C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37" b="100000" l="0" r="100000">
                        <a14:foregroundMark x1="25166" y1="56098" x2="86424" y2="62195"/>
                        <a14:foregroundMark x1="87086" y1="41463" x2="50000" y2="75610"/>
                        <a14:foregroundMark x1="82119" y1="29268" x2="60596" y2="45122"/>
                        <a14:foregroundMark x1="62914" y1="43902" x2="25497" y2="41463"/>
                        <a14:foregroundMark x1="46689" y1="35366" x2="57947" y2="31707"/>
                        <a14:foregroundMark x1="75497" y1="59756" x2="76490" y2="82927"/>
                        <a14:foregroundMark x1="32119" y1="62195" x2="24834" y2="71951"/>
                      </a14:backgroundRemoval>
                    </a14:imgEffect>
                  </a14:imgLayer>
                </a14:imgProps>
              </a:ext>
            </a:extLst>
          </a:blip>
          <a:stretch>
            <a:fillRect/>
          </a:stretch>
        </p:blipFill>
        <p:spPr>
          <a:xfrm>
            <a:off x="259769" y="207818"/>
            <a:ext cx="2181284" cy="592269"/>
          </a:xfrm>
          <a:prstGeom prst="rect">
            <a:avLst/>
          </a:prstGeom>
        </p:spPr>
      </p:pic>
      <p:sp>
        <p:nvSpPr>
          <p:cNvPr id="21" name="Rectangle 20">
            <a:extLst>
              <a:ext uri="{FF2B5EF4-FFF2-40B4-BE49-F238E27FC236}">
                <a16:creationId xmlns:a16="http://schemas.microsoft.com/office/drawing/2014/main" id="{E866B594-60EE-4729-8445-0C3D31E9FC97}"/>
              </a:ext>
            </a:extLst>
          </p:cNvPr>
          <p:cNvSpPr/>
          <p:nvPr/>
        </p:nvSpPr>
        <p:spPr>
          <a:xfrm>
            <a:off x="634692" y="690439"/>
            <a:ext cx="8098973" cy="830997"/>
          </a:xfrm>
          <a:prstGeom prst="rect">
            <a:avLst/>
          </a:prstGeom>
        </p:spPr>
        <p:txBody>
          <a:bodyPr wrap="square">
            <a:spAutoFit/>
          </a:bodyPr>
          <a:lstStyle/>
          <a:p>
            <a:pPr algn="just"/>
            <a:r>
              <a:rPr lang="en-US" sz="2400" b="1" dirty="0">
                <a:solidFill>
                  <a:srgbClr val="328D86"/>
                </a:solidFill>
                <a:latin typeface="Arial-Rounded" panose="020B0500000000000000" pitchFamily="34" charset="0"/>
                <a:ea typeface="Arial-Rounded" panose="020B0500000000000000" pitchFamily="34" charset="0"/>
                <a:cs typeface="Arial-Rounded" panose="020B0500000000000000" pitchFamily="34" charset="0"/>
              </a:rPr>
              <a:t>1.</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Xếp các từ ngữ của một câu có hình ảnh so sánh trong bài thơ vào chỗ phù hợp trong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bảng</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sau:</a:t>
            </a:r>
          </a:p>
        </p:txBody>
      </p:sp>
      <p:pic>
        <p:nvPicPr>
          <p:cNvPr id="22" name="Picture 21">
            <a:extLst>
              <a:ext uri="{FF2B5EF4-FFF2-40B4-BE49-F238E27FC236}">
                <a16:creationId xmlns:a16="http://schemas.microsoft.com/office/drawing/2014/main" id="{A2DFD796-F9A6-414B-9BC9-050AF5E1E2E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4" b="87189" l="0" r="100000">
                        <a14:foregroundMark x1="42000" y1="70937" x2="50538" y2="79597"/>
                        <a14:foregroundMark x1="67000" y1="52788" x2="62615" y2="70344"/>
                        <a14:foregroundMark x1="71923" y1="43891" x2="70077" y2="58363"/>
                        <a14:foregroundMark x1="68231" y1="49110" x2="67692" y2="60380"/>
                        <a14:foregroundMark x1="58154" y1="51483" x2="62231" y2="67497"/>
                        <a14:foregroundMark x1="63308" y1="59905" x2="68923" y2="66667"/>
                        <a14:foregroundMark x1="51000" y1="70344" x2="49846" y2="80664"/>
                        <a14:foregroundMark x1="42846" y1="69870" x2="49000" y2="69870"/>
                        <a14:foregroundMark x1="79462" y1="79004" x2="72462" y2="87189"/>
                        <a14:foregroundMark x1="63462" y1="73547" x2="63769" y2="80308"/>
                        <a14:foregroundMark x1="89154" y1="57770" x2="89615" y2="76157"/>
                        <a14:foregroundMark x1="90308" y1="57295" x2="92538" y2="68802"/>
                        <a14:foregroundMark x1="91308" y1="64294" x2="91692" y2="76394"/>
                        <a14:foregroundMark x1="61538" y1="59075" x2="60077" y2="63582"/>
                        <a14:foregroundMark x1="56462" y1="49941" x2="54615" y2="56465"/>
                      </a14:backgroundRemoval>
                    </a14:imgEffect>
                  </a14:imgLayer>
                </a14:imgProps>
              </a:ext>
            </a:extLst>
          </a:blip>
          <a:srcRect b="12088"/>
          <a:stretch/>
        </p:blipFill>
        <p:spPr>
          <a:xfrm>
            <a:off x="259769" y="3224057"/>
            <a:ext cx="3380246" cy="1926998"/>
          </a:xfrm>
          <a:prstGeom prst="rect">
            <a:avLst/>
          </a:prstGeom>
        </p:spPr>
      </p:pic>
      <p:sp>
        <p:nvSpPr>
          <p:cNvPr id="23" name="Speech Bubble: Rectangle with Corners Rounded 22">
            <a:extLst>
              <a:ext uri="{FF2B5EF4-FFF2-40B4-BE49-F238E27FC236}">
                <a16:creationId xmlns:a16="http://schemas.microsoft.com/office/drawing/2014/main" id="{20691940-6533-4E8D-B49F-2A8D4581E89A}"/>
              </a:ext>
            </a:extLst>
          </p:cNvPr>
          <p:cNvSpPr/>
          <p:nvPr/>
        </p:nvSpPr>
        <p:spPr>
          <a:xfrm>
            <a:off x="4235229" y="3245523"/>
            <a:ext cx="4107264" cy="942033"/>
          </a:xfrm>
          <a:prstGeom prst="wedgeRoundRectCallout">
            <a:avLst>
              <a:gd name="adj1" fmla="val -65971"/>
              <a:gd name="adj2" fmla="val 47300"/>
              <a:gd name="adj3" fmla="val 16667"/>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328D86"/>
                </a:solidFill>
                <a:latin typeface="iCiel Cadena" panose="02000503000000020004" pitchFamily="2" charset="0"/>
                <a:ea typeface="Arial-Rounded" panose="020B0500000000000000" pitchFamily="34" charset="0"/>
                <a:cs typeface="Arial-Rounded" panose="020B0500000000000000" pitchFamily="34" charset="0"/>
              </a:rPr>
              <a:t>THẢO LUẬN NHÓM ĐÔI</a:t>
            </a:r>
            <a:endParaRPr lang="en-GB" sz="2700" dirty="0">
              <a:solidFill>
                <a:srgbClr val="328D86"/>
              </a:solidFill>
              <a:latin typeface="iCiel Cadena" panose="02000503000000020004" pitchFamily="2" charset="0"/>
              <a:ea typeface="Arial-Rounded" panose="020B0500000000000000" pitchFamily="34" charset="0"/>
              <a:cs typeface="Arial-Rounded" panose="020B0500000000000000"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213341540"/>
              </p:ext>
            </p:extLst>
          </p:nvPr>
        </p:nvGraphicFramePr>
        <p:xfrm>
          <a:off x="1095945" y="1606325"/>
          <a:ext cx="7494008" cy="1511459"/>
        </p:xfrm>
        <a:graphic>
          <a:graphicData uri="http://schemas.openxmlformats.org/drawingml/2006/table">
            <a:tbl>
              <a:tblPr/>
              <a:tblGrid>
                <a:gridCol w="2931909">
                  <a:extLst>
                    <a:ext uri="{9D8B030D-6E8A-4147-A177-3AD203B41FA5}">
                      <a16:colId xmlns:a16="http://schemas.microsoft.com/office/drawing/2014/main" val="20000"/>
                    </a:ext>
                  </a:extLst>
                </a:gridCol>
                <a:gridCol w="1824839">
                  <a:extLst>
                    <a:ext uri="{9D8B030D-6E8A-4147-A177-3AD203B41FA5}">
                      <a16:colId xmlns:a16="http://schemas.microsoft.com/office/drawing/2014/main" val="20001"/>
                    </a:ext>
                  </a:extLst>
                </a:gridCol>
                <a:gridCol w="2737260">
                  <a:extLst>
                    <a:ext uri="{9D8B030D-6E8A-4147-A177-3AD203B41FA5}">
                      <a16:colId xmlns:a16="http://schemas.microsoft.com/office/drawing/2014/main" val="20002"/>
                    </a:ext>
                  </a:extLst>
                </a:gridCol>
              </a:tblGrid>
              <a:tr h="630268">
                <a:tc>
                  <a:txBody>
                    <a:bodyPr/>
                    <a:lstStyle/>
                    <a:p>
                      <a:pPr algn="ctr" fontAlgn="t"/>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1</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1">
                          <a:effectLst/>
                          <a:latin typeface="Arial-Rounded" panose="020B0500000000000000" pitchFamily="34" charset="0"/>
                          <a:ea typeface="Arial-Rounded" panose="020B0500000000000000" pitchFamily="34" charset="0"/>
                          <a:cs typeface="Arial-Rounded" panose="020B0500000000000000" pitchFamily="34" charset="0"/>
                        </a:rPr>
                        <a:t>Từ so sánh</a:t>
                      </a:r>
                      <a:endParaRPr lang="en-US" sz="2400" b="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2</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881191">
                <a:tc>
                  <a:txBody>
                    <a:bodyPr/>
                    <a:lstStyle/>
                    <a:p>
                      <a:pPr algn="just" fontAlgn="t"/>
                      <a:r>
                        <a:rPr lang="en-US" sz="2400" b="0">
                          <a:effectLst/>
                          <a:latin typeface="Arial-Rounded" panose="020B0500000000000000" pitchFamily="34" charset="0"/>
                          <a:ea typeface="Arial-Rounded" panose="020B0500000000000000" pitchFamily="34" charset="0"/>
                          <a:cs typeface="Arial-Rounded" panose="020B0500000000000000" pitchFamily="34" charset="0"/>
                        </a:rPr>
                        <a:t>Những nhánh cây treo rau, trái </a:t>
                      </a: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fontAlgn="t"/>
                      <a:r>
                        <a:rPr lang="en-US" sz="2400" b="0">
                          <a:effectLst/>
                          <a:latin typeface="Arial-Rounded" panose="020B0500000000000000" pitchFamily="34" charset="0"/>
                          <a:ea typeface="Arial-Rounded" panose="020B0500000000000000" pitchFamily="34" charset="0"/>
                          <a:cs typeface="Arial-Rounded" panose="020B0500000000000000" pitchFamily="34" charset="0"/>
                        </a:rPr>
                        <a:t> </a:t>
                      </a: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fontAlgn="t"/>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1789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066800" y="1428750"/>
            <a:ext cx="7467600" cy="3810000"/>
          </a:xfrm>
          <a:prstGeom prst="rect">
            <a:avLst/>
          </a:prstGeom>
        </p:spPr>
      </p:pic>
      <p:sp>
        <p:nvSpPr>
          <p:cNvPr id="2" name="TextBox 1"/>
          <p:cNvSpPr txBox="1"/>
          <p:nvPr/>
        </p:nvSpPr>
        <p:spPr>
          <a:xfrm>
            <a:off x="2362200" y="659309"/>
            <a:ext cx="5181600" cy="769441"/>
          </a:xfrm>
          <a:prstGeom prst="rect">
            <a:avLst/>
          </a:prstGeom>
          <a:noFill/>
        </p:spPr>
        <p:txBody>
          <a:bodyPr wrap="square" rtlCol="0">
            <a:spAutoFit/>
          </a:bodyPr>
          <a:lstStyle/>
          <a:p>
            <a:r>
              <a:rPr lang="en-GB" sz="4400" dirty="0" err="1">
                <a:ln>
                  <a:solidFill>
                    <a:srgbClr val="002060"/>
                  </a:solidFill>
                </a:ln>
                <a:solidFill>
                  <a:srgbClr val="FF0000"/>
                </a:solidFill>
                <a:latin typeface="iCiel Cadena" panose="02000503000000020004" pitchFamily="2" charset="0"/>
              </a:rPr>
              <a:t>Trao</a:t>
            </a:r>
            <a:r>
              <a:rPr lang="en-GB" sz="4400" dirty="0">
                <a:ln>
                  <a:solidFill>
                    <a:srgbClr val="002060"/>
                  </a:solidFill>
                </a:ln>
                <a:solidFill>
                  <a:srgbClr val="FF0000"/>
                </a:solidFill>
                <a:latin typeface="iCiel Cadena" panose="02000503000000020004" pitchFamily="2" charset="0"/>
              </a:rPr>
              <a:t> </a:t>
            </a:r>
            <a:r>
              <a:rPr lang="en-GB" sz="4400" dirty="0" err="1">
                <a:ln>
                  <a:solidFill>
                    <a:srgbClr val="002060"/>
                  </a:solidFill>
                </a:ln>
                <a:solidFill>
                  <a:srgbClr val="FF0000"/>
                </a:solidFill>
                <a:latin typeface="iCiel Cadena" panose="02000503000000020004" pitchFamily="2" charset="0"/>
              </a:rPr>
              <a:t>đổi</a:t>
            </a:r>
            <a:r>
              <a:rPr lang="en-GB" sz="4400" dirty="0">
                <a:ln>
                  <a:solidFill>
                    <a:srgbClr val="002060"/>
                  </a:solidFill>
                </a:ln>
                <a:solidFill>
                  <a:srgbClr val="FF0000"/>
                </a:solidFill>
                <a:latin typeface="iCiel Cadena" panose="02000503000000020004" pitchFamily="2" charset="0"/>
              </a:rPr>
              <a:t> </a:t>
            </a:r>
            <a:r>
              <a:rPr lang="en-GB" sz="4400" err="1">
                <a:ln>
                  <a:solidFill>
                    <a:srgbClr val="002060"/>
                  </a:solidFill>
                </a:ln>
                <a:solidFill>
                  <a:srgbClr val="FF0000"/>
                </a:solidFill>
                <a:latin typeface="iCiel Cadena" panose="02000503000000020004" pitchFamily="2" charset="0"/>
              </a:rPr>
              <a:t>trước</a:t>
            </a:r>
            <a:r>
              <a:rPr lang="en-GB" sz="4400">
                <a:ln>
                  <a:solidFill>
                    <a:srgbClr val="002060"/>
                  </a:solidFill>
                </a:ln>
                <a:solidFill>
                  <a:srgbClr val="FF0000"/>
                </a:solidFill>
                <a:latin typeface="iCiel Cadena" panose="02000503000000020004" pitchFamily="2" charset="0"/>
              </a:rPr>
              <a:t> lớp</a:t>
            </a:r>
            <a:endParaRPr lang="en-US" sz="4400" dirty="0">
              <a:ln>
                <a:solidFill>
                  <a:srgbClr val="002060"/>
                </a:solidFill>
              </a:ln>
              <a:solidFill>
                <a:srgbClr val="FF0000"/>
              </a:solidFill>
              <a:latin typeface="iCiel Cadena" panose="02000503000000020004" pitchFamily="2" charset="0"/>
            </a:endParaRPr>
          </a:p>
        </p:txBody>
      </p:sp>
    </p:spTree>
    <p:extLst>
      <p:ext uri="{BB962C8B-B14F-4D97-AF65-F5344CB8AC3E}">
        <p14:creationId xmlns:p14="http://schemas.microsoft.com/office/powerpoint/2010/main" val="342896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FEA8E2-775E-448B-A5A4-73D244531C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37" b="100000" l="0" r="100000">
                        <a14:foregroundMark x1="25166" y1="56098" x2="86424" y2="62195"/>
                        <a14:foregroundMark x1="87086" y1="41463" x2="50000" y2="75610"/>
                        <a14:foregroundMark x1="82119" y1="29268" x2="60596" y2="45122"/>
                        <a14:foregroundMark x1="62914" y1="43902" x2="25497" y2="41463"/>
                        <a14:foregroundMark x1="46689" y1="35366" x2="57947" y2="31707"/>
                        <a14:foregroundMark x1="75497" y1="59756" x2="76490" y2="82927"/>
                        <a14:foregroundMark x1="32119" y1="62195" x2="24834" y2="71951"/>
                      </a14:backgroundRemoval>
                    </a14:imgEffect>
                  </a14:imgLayer>
                </a14:imgProps>
              </a:ext>
            </a:extLst>
          </a:blip>
          <a:stretch>
            <a:fillRect/>
          </a:stretch>
        </p:blipFill>
        <p:spPr>
          <a:xfrm>
            <a:off x="259769" y="207818"/>
            <a:ext cx="2181284" cy="592269"/>
          </a:xfrm>
          <a:prstGeom prst="rect">
            <a:avLst/>
          </a:prstGeom>
        </p:spPr>
      </p:pic>
      <p:sp>
        <p:nvSpPr>
          <p:cNvPr id="9" name="Rectangle 8">
            <a:extLst>
              <a:ext uri="{FF2B5EF4-FFF2-40B4-BE49-F238E27FC236}">
                <a16:creationId xmlns:a16="http://schemas.microsoft.com/office/drawing/2014/main" id="{E126F2FD-6E1B-4C04-A9E6-95DA601C0B73}"/>
              </a:ext>
            </a:extLst>
          </p:cNvPr>
          <p:cNvSpPr/>
          <p:nvPr/>
        </p:nvSpPr>
        <p:spPr>
          <a:xfrm>
            <a:off x="1053604" y="692843"/>
            <a:ext cx="8100230" cy="830997"/>
          </a:xfrm>
          <a:prstGeom prst="rect">
            <a:avLst/>
          </a:prstGeom>
        </p:spPr>
        <p:txBody>
          <a:bodyPr wrap="square">
            <a:spAutoFit/>
          </a:bodyPr>
          <a:lstStyle/>
          <a:p>
            <a:r>
              <a:rPr lang="en-US"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Rectangle 23">
            <a:extLst>
              <a:ext uri="{FF2B5EF4-FFF2-40B4-BE49-F238E27FC236}">
                <a16:creationId xmlns:a16="http://schemas.microsoft.com/office/drawing/2014/main" id="{5CD0216A-8817-4BA9-B3F6-1941C3A88F80}"/>
              </a:ext>
            </a:extLst>
          </p:cNvPr>
          <p:cNvSpPr/>
          <p:nvPr/>
        </p:nvSpPr>
        <p:spPr>
          <a:xfrm>
            <a:off x="4577851" y="4197560"/>
            <a:ext cx="266420" cy="369332"/>
          </a:xfrm>
          <a:prstGeom prst="rect">
            <a:avLst/>
          </a:prstGeom>
        </p:spPr>
        <p:txBody>
          <a:bodyPr wrap="none">
            <a:spAutoFit/>
          </a:bodyPr>
          <a:lstStyle/>
          <a:p>
            <a:pPr algn="ctr" fontAlgn="t"/>
            <a:r>
              <a:rPr lang="en-GB" dirty="0">
                <a:latin typeface="Arial-Rounded" panose="020B0500000000000000" pitchFamily="34" charset="0"/>
                <a:ea typeface="Arial-Rounded" panose="020B0500000000000000" pitchFamily="34" charset="0"/>
                <a:cs typeface="Arial-Rounded" panose="020B0500000000000000" pitchFamily="34" charset="0"/>
              </a:rPr>
              <a:t>-</a:t>
            </a:r>
          </a:p>
        </p:txBody>
      </p:sp>
      <p:graphicFrame>
        <p:nvGraphicFramePr>
          <p:cNvPr id="19" name="Table 18"/>
          <p:cNvGraphicFramePr>
            <a:graphicFrameLocks noGrp="1"/>
          </p:cNvGraphicFramePr>
          <p:nvPr>
            <p:extLst>
              <p:ext uri="{D42A27DB-BD31-4B8C-83A1-F6EECF244321}">
                <p14:modId xmlns:p14="http://schemas.microsoft.com/office/powerpoint/2010/main" val="737298882"/>
              </p:ext>
            </p:extLst>
          </p:nvPr>
        </p:nvGraphicFramePr>
        <p:xfrm>
          <a:off x="259768" y="1809750"/>
          <a:ext cx="8655632" cy="1447800"/>
        </p:xfrm>
        <a:graphic>
          <a:graphicData uri="http://schemas.openxmlformats.org/drawingml/2006/table">
            <a:tbl>
              <a:tblPr/>
              <a:tblGrid>
                <a:gridCol w="3386376">
                  <a:extLst>
                    <a:ext uri="{9D8B030D-6E8A-4147-A177-3AD203B41FA5}">
                      <a16:colId xmlns:a16="http://schemas.microsoft.com/office/drawing/2014/main" val="20000"/>
                    </a:ext>
                  </a:extLst>
                </a:gridCol>
                <a:gridCol w="1834126">
                  <a:extLst>
                    <a:ext uri="{9D8B030D-6E8A-4147-A177-3AD203B41FA5}">
                      <a16:colId xmlns:a16="http://schemas.microsoft.com/office/drawing/2014/main" val="20001"/>
                    </a:ext>
                  </a:extLst>
                </a:gridCol>
                <a:gridCol w="3435130">
                  <a:extLst>
                    <a:ext uri="{9D8B030D-6E8A-4147-A177-3AD203B41FA5}">
                      <a16:colId xmlns:a16="http://schemas.microsoft.com/office/drawing/2014/main" val="20002"/>
                    </a:ext>
                  </a:extLst>
                </a:gridCol>
              </a:tblGrid>
              <a:tr h="504015">
                <a:tc>
                  <a:txBody>
                    <a:bodyPr/>
                    <a:lstStyle/>
                    <a:p>
                      <a:pPr algn="ctr" fontAlgn="t"/>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1</a:t>
                      </a: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1">
                          <a:effectLst/>
                          <a:latin typeface="Arial-Rounded" panose="020B0500000000000000" pitchFamily="34" charset="0"/>
                          <a:ea typeface="Arial-Rounded" panose="020B0500000000000000" pitchFamily="34" charset="0"/>
                          <a:cs typeface="Arial-Rounded" panose="020B0500000000000000" pitchFamily="34" charset="0"/>
                        </a:rPr>
                        <a:t>Từ so sánh</a:t>
                      </a:r>
                      <a:endParaRPr lang="en-US" sz="2400" b="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2</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943785">
                <a:tc>
                  <a:txBody>
                    <a:bodyPr/>
                    <a:lstStyle/>
                    <a:p>
                      <a:pPr algn="ctr" fontAlgn="t"/>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nhánh</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cây</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treo</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rau</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trái</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là</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t"/>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tiếng</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mời</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chào</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không</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dirty="0" err="1">
                          <a:effectLst/>
                          <a:latin typeface="Arial-Rounded" panose="020B0500000000000000" pitchFamily="34" charset="0"/>
                          <a:ea typeface="Arial-Rounded" panose="020B0500000000000000" pitchFamily="34" charset="0"/>
                          <a:cs typeface="Arial-Rounded" panose="020B0500000000000000" pitchFamily="34" charset="0"/>
                        </a:rPr>
                        <a:t>lời</a:t>
                      </a:r>
                      <a:endParaRPr lang="en-US" sz="24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8100" marR="38100" marT="38100" marB="381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30890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5277" y="141086"/>
            <a:ext cx="8676413" cy="470708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685718">
              <a:defRPr/>
            </a:pPr>
            <a:endParaRPr lang="zh-CN" altLang="en-US" sz="1350">
              <a:solidFill>
                <a:prstClr val="white"/>
              </a:solidFill>
              <a:latin typeface="字魂59号-创粗黑"/>
              <a:cs typeface="+mn-ea"/>
              <a:sym typeface="+mn-lt"/>
            </a:endParaRPr>
          </a:p>
        </p:txBody>
      </p:sp>
      <p:pic>
        <p:nvPicPr>
          <p:cNvPr id="20" name="Picture 19">
            <a:extLst>
              <a:ext uri="{FF2B5EF4-FFF2-40B4-BE49-F238E27FC236}">
                <a16:creationId xmlns:a16="http://schemas.microsoft.com/office/drawing/2014/main" id="{EBFEA8E2-775E-448B-A5A4-73D244531C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37" b="100000" l="0" r="100000">
                        <a14:foregroundMark x1="25166" y1="56098" x2="86424" y2="62195"/>
                        <a14:foregroundMark x1="87086" y1="41463" x2="50000" y2="75610"/>
                        <a14:foregroundMark x1="82119" y1="29268" x2="60596" y2="45122"/>
                        <a14:foregroundMark x1="62914" y1="43902" x2="25497" y2="41463"/>
                        <a14:foregroundMark x1="46689" y1="35366" x2="57947" y2="31707"/>
                        <a14:foregroundMark x1="75497" y1="59756" x2="76490" y2="82927"/>
                        <a14:foregroundMark x1="32119" y1="62195" x2="24834" y2="71951"/>
                      </a14:backgroundRemoval>
                    </a14:imgEffect>
                  </a14:imgLayer>
                </a14:imgProps>
              </a:ext>
            </a:extLst>
          </a:blip>
          <a:stretch>
            <a:fillRect/>
          </a:stretch>
        </p:blipFill>
        <p:spPr>
          <a:xfrm>
            <a:off x="259769" y="207818"/>
            <a:ext cx="2181284" cy="592269"/>
          </a:xfrm>
          <a:prstGeom prst="rect">
            <a:avLst/>
          </a:prstGeom>
        </p:spPr>
      </p:pic>
      <p:sp>
        <p:nvSpPr>
          <p:cNvPr id="4" name="Rectangle 3">
            <a:extLst>
              <a:ext uri="{FF2B5EF4-FFF2-40B4-BE49-F238E27FC236}">
                <a16:creationId xmlns:a16="http://schemas.microsoft.com/office/drawing/2014/main" id="{E7B922EC-E90B-4C57-8D95-3AF04FF12B61}"/>
              </a:ext>
            </a:extLst>
          </p:cNvPr>
          <p:cNvSpPr/>
          <p:nvPr/>
        </p:nvSpPr>
        <p:spPr>
          <a:xfrm>
            <a:off x="651172" y="767119"/>
            <a:ext cx="8304059" cy="830997"/>
          </a:xfrm>
          <a:prstGeom prst="rect">
            <a:avLst/>
          </a:prstGeom>
        </p:spPr>
        <p:txBody>
          <a:bodyPr wrap="square">
            <a:spAutoFit/>
          </a:bodyPr>
          <a:lstStyle/>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 giả đã sử dụng những từ ngữ nào để diễn tả sự phong phú, hấp dẫn của rau, trái được bày bán ở chợ nổi Cà Mau? </a:t>
            </a:r>
            <a:endPar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384F2DC2-7153-489F-9B25-5F690C1560C2}"/>
              </a:ext>
            </a:extLst>
          </p:cNvPr>
          <p:cNvGrpSpPr/>
          <p:nvPr/>
        </p:nvGrpSpPr>
        <p:grpSpPr>
          <a:xfrm>
            <a:off x="838200" y="2029831"/>
            <a:ext cx="7747646" cy="2286195"/>
            <a:chOff x="3552616" y="830147"/>
            <a:chExt cx="3970444" cy="1628267"/>
          </a:xfrm>
        </p:grpSpPr>
        <p:pic>
          <p:nvPicPr>
            <p:cNvPr id="21" name="Picture 20">
              <a:extLst>
                <a:ext uri="{FF2B5EF4-FFF2-40B4-BE49-F238E27FC236}">
                  <a16:creationId xmlns:a16="http://schemas.microsoft.com/office/drawing/2014/main" id="{071A54FE-94B5-4F5B-9459-92205B879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2616" y="830147"/>
              <a:ext cx="3970444" cy="1628267"/>
            </a:xfrm>
            <a:prstGeom prst="rect">
              <a:avLst/>
            </a:prstGeom>
          </p:spPr>
        </p:pic>
        <p:sp>
          <p:nvSpPr>
            <p:cNvPr id="22" name="Rectangle 21">
              <a:extLst>
                <a:ext uri="{FF2B5EF4-FFF2-40B4-BE49-F238E27FC236}">
                  <a16:creationId xmlns:a16="http://schemas.microsoft.com/office/drawing/2014/main" id="{F63A1A57-7EDA-4AB5-B469-A11E5C014BC3}"/>
                </a:ext>
              </a:extLst>
            </p:cNvPr>
            <p:cNvSpPr/>
            <p:nvPr/>
          </p:nvSpPr>
          <p:spPr>
            <a:xfrm>
              <a:off x="3749067" y="949720"/>
              <a:ext cx="3436425" cy="1117939"/>
            </a:xfrm>
            <a:prstGeom prst="rect">
              <a:avLst/>
            </a:prstGeom>
          </p:spPr>
          <p:txBody>
            <a:bodyPr wrap="square">
              <a:spAutoFit/>
            </a:bodyPr>
            <a:lstStyle/>
            <a:p>
              <a:pPr lvl="0">
                <a:defRPr/>
              </a:pP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từ ngữ diễn tả sự phong phú, hấp dẫn của rau, trái được bày bán ở chợ nổi Cà Mau là: màu đỏ au au của chùm chôm chôm; vàng ươm của khóm, xoài; xanh riết của cóc, ổi; tím của cà,...</a:t>
              </a:r>
              <a:r>
                <a:rPr lang="vi-VN" sz="2400" dirty="0">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33333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33473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906" y="4233426"/>
            <a:ext cx="1045368" cy="898168"/>
          </a:xfrm>
          <a:prstGeom prst="rect">
            <a:avLst/>
          </a:prstGeom>
        </p:spPr>
      </p:pic>
      <p:sp>
        <p:nvSpPr>
          <p:cNvPr id="11" name="Title 1"/>
          <p:cNvSpPr txBox="1">
            <a:spLocks/>
          </p:cNvSpPr>
          <p:nvPr/>
        </p:nvSpPr>
        <p:spPr>
          <a:xfrm>
            <a:off x="829927" y="723923"/>
            <a:ext cx="7467600" cy="971329"/>
          </a:xfrm>
          <a:prstGeom prst="rect">
            <a:avLst/>
          </a:prstGeom>
          <a:solidFill>
            <a:schemeClr val="accent3">
              <a:lumMod val="20000"/>
              <a:lumOff val="80000"/>
            </a:schemeClr>
          </a:solidFill>
          <a:ln>
            <a:noFill/>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3841" fontAlgn="base">
              <a:spcBef>
                <a:spcPct val="0"/>
              </a:spcBef>
              <a:spcAft>
                <a:spcPct val="0"/>
              </a:spcAft>
              <a:defRPr/>
            </a:pPr>
            <a:r>
              <a:rPr lang="en-GB"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a:t>
            </a: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 hiểu vì sao dòng sông được đặt tên là </a:t>
            </a:r>
            <a:endParaRPr lang="en-GB"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3841" fontAlgn="base">
              <a:spcBef>
                <a:spcPct val="0"/>
              </a:spcBef>
              <a:spcAft>
                <a:spcPct val="0"/>
              </a:spcAft>
              <a:defRPr/>
            </a:pP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 Hương? </a:t>
            </a:r>
          </a:p>
        </p:txBody>
      </p:sp>
      <p:sp>
        <p:nvSpPr>
          <p:cNvPr id="12" name="Title 1"/>
          <p:cNvSpPr txBox="1">
            <a:spLocks/>
          </p:cNvSpPr>
          <p:nvPr/>
        </p:nvSpPr>
        <p:spPr>
          <a:xfrm>
            <a:off x="1074766" y="1809750"/>
            <a:ext cx="7154834" cy="2599418"/>
          </a:xfrm>
          <a:prstGeom prst="rect">
            <a:avLst/>
          </a:prstGeom>
          <a:solidFill>
            <a:schemeClr val="accent5">
              <a:lumMod val="40000"/>
              <a:lumOff val="60000"/>
            </a:schemeClr>
          </a:solidFill>
          <a:ln>
            <a:noFill/>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GB"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Dòng sông được đặt tên là sông Hương vì xưa kia, dòng nước ở đây thường thoảng lên một mùi hương dìu dịu bởi nguồn sông chảy qua một cánh rừng mọc dày một loài cỏ có tên là thạch xương bồ.</a:t>
            </a:r>
            <a:endParaRPr lang="en-US" b="1" kern="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4075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EB9CC9E-47AD-45D9-B99E-8AA7C12FD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9" y="0"/>
            <a:ext cx="9139771" cy="5143500"/>
          </a:xfrm>
          <a:prstGeom prst="rect">
            <a:avLst/>
          </a:prstGeom>
          <a:solidFill>
            <a:srgbClr val="F3FFFF"/>
          </a:solidFill>
        </p:spPr>
      </p:pic>
      <p:pic>
        <p:nvPicPr>
          <p:cNvPr id="16" name="图形 15">
            <a:extLst>
              <a:ext uri="{FF2B5EF4-FFF2-40B4-BE49-F238E27FC236}">
                <a16:creationId xmlns:a16="http://schemas.microsoft.com/office/drawing/2014/main" id="{AF8E4469-AF4D-4E89-A143-A8E7345F63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940" y="-329363"/>
            <a:ext cx="1359014" cy="808062"/>
          </a:xfrm>
          <a:prstGeom prst="rect">
            <a:avLst/>
          </a:prstGeom>
        </p:spPr>
      </p:pic>
      <p:pic>
        <p:nvPicPr>
          <p:cNvPr id="19" name="图形 18">
            <a:extLst>
              <a:ext uri="{FF2B5EF4-FFF2-40B4-BE49-F238E27FC236}">
                <a16:creationId xmlns:a16="http://schemas.microsoft.com/office/drawing/2014/main" id="{E9064B5B-ADDC-4209-B390-9ACEA25EBA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94302">
            <a:off x="-312415" y="756931"/>
            <a:ext cx="1190064" cy="899666"/>
          </a:xfrm>
          <a:prstGeom prst="rect">
            <a:avLst/>
          </a:prstGeom>
        </p:spPr>
      </p:pic>
      <p:sp>
        <p:nvSpPr>
          <p:cNvPr id="7" name="矩形 15"/>
          <p:cNvSpPr>
            <a:spLocks noChangeArrowheads="1"/>
          </p:cNvSpPr>
          <p:nvPr/>
        </p:nvSpPr>
        <p:spPr bwMode="auto">
          <a:xfrm>
            <a:off x="1295400" y="74668"/>
            <a:ext cx="6818897" cy="95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a:r>
              <a:rPr lang="en-US" altLang="zh-CN" sz="5600" b="1" dirty="0" err="1">
                <a:solidFill>
                  <a:srgbClr val="FF9900"/>
                </a:solidFill>
                <a:latin typeface="Arial-Rounded" pitchFamily="34" charset="0"/>
                <a:cs typeface="Arial-Rounded" pitchFamily="34" charset="0"/>
                <a:sym typeface="+mn-ea"/>
              </a:rPr>
              <a:t>Củng</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cố</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và</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dặn</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dò</a:t>
            </a:r>
            <a:endParaRPr lang="zh-CN" altLang="en-US" sz="5600" b="1" dirty="0">
              <a:solidFill>
                <a:srgbClr val="FF9900"/>
              </a:solidFill>
              <a:latin typeface="Arial-Rounded" pitchFamily="34" charset="0"/>
              <a:cs typeface="Arial-Rounded" pitchFamily="34" charset="0"/>
              <a:sym typeface="+mn-ea"/>
            </a:endParaRPr>
          </a:p>
        </p:txBody>
      </p:sp>
      <p:pic>
        <p:nvPicPr>
          <p:cNvPr id="2050"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100000">
                        <a14:foregroundMark x1="48000" y1="11500" x2="38625" y2="75500"/>
                        <a14:foregroundMark x1="38625" y1="75500" x2="38625" y2="75500"/>
                        <a14:foregroundMark x1="60375" y1="18667" x2="55125" y2="73333"/>
                        <a14:foregroundMark x1="55125" y1="73333" x2="55125" y2="73333"/>
                        <a14:foregroundMark x1="84750" y1="27667" x2="82000" y2="32000"/>
                        <a14:foregroundMark x1="72000" y1="35333" x2="73250" y2="41500"/>
                        <a14:foregroundMark x1="85250" y1="65667" x2="85375" y2="76167"/>
                        <a14:foregroundMark x1="10750" y1="80333" x2="79500" y2="80333"/>
                        <a14:foregroundMark x1="40375" y1="67167" x2="45250" y2="67167"/>
                        <a14:foregroundMark x1="55750" y1="61500" x2="61875" y2="62333"/>
                        <a14:foregroundMark x1="17250" y1="41333" x2="24875" y2="75000"/>
                        <a14:foregroundMark x1="70500" y1="49167" x2="81125" y2="82667"/>
                        <a14:backgroundMark x1="51000" y1="64500" x2="51000" y2="66500"/>
                        <a14:backgroundMark x1="66500" y1="62667" x2="66375" y2="65333"/>
                        <a14:backgroundMark x1="58125" y1="68833" x2="58000" y2="70667"/>
                      </a14:backgroundRemoval>
                    </a14:imgEffect>
                  </a14:imgLayer>
                </a14:imgProps>
              </a:ext>
              <a:ext uri="{28A0092B-C50C-407E-A947-70E740481C1C}">
                <a14:useLocalDpi xmlns:a14="http://schemas.microsoft.com/office/drawing/2010/main" val="0"/>
              </a:ext>
            </a:extLst>
          </a:blip>
          <a:srcRect/>
          <a:stretch>
            <a:fillRect/>
          </a:stretch>
        </p:blipFill>
        <p:spPr bwMode="auto">
          <a:xfrm>
            <a:off x="1394020" y="478699"/>
            <a:ext cx="6621656" cy="496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77C96692-6206-41F6-BBC5-83B8990E5A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0" y="2961820"/>
            <a:ext cx="9144000" cy="2181680"/>
          </a:xfrm>
          <a:prstGeom prst="rect">
            <a:avLst/>
          </a:prstGeom>
        </p:spPr>
      </p:pic>
    </p:spTree>
    <p:extLst>
      <p:ext uri="{BB962C8B-B14F-4D97-AF65-F5344CB8AC3E}">
        <p14:creationId xmlns:p14="http://schemas.microsoft.com/office/powerpoint/2010/main" val="4075950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35798B-AA97-45B7-B1E8-82EA6B61B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 y="0"/>
            <a:ext cx="9139771" cy="5143500"/>
          </a:xfrm>
          <a:prstGeom prst="rect">
            <a:avLst/>
          </a:prstGeom>
        </p:spPr>
      </p:pic>
      <p:pic>
        <p:nvPicPr>
          <p:cNvPr id="3" name="图片 2">
            <a:extLst>
              <a:ext uri="{FF2B5EF4-FFF2-40B4-BE49-F238E27FC236}">
                <a16:creationId xmlns:a16="http://schemas.microsoft.com/office/drawing/2014/main" id="{914E0890-D5F8-4373-B9E3-A64D90223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755" y="576342"/>
            <a:ext cx="7995699" cy="4759345"/>
          </a:xfrm>
          <a:prstGeom prst="rect">
            <a:avLst/>
          </a:prstGeom>
        </p:spPr>
      </p:pic>
      <p:pic>
        <p:nvPicPr>
          <p:cNvPr id="6" name="图形 5">
            <a:extLst>
              <a:ext uri="{FF2B5EF4-FFF2-40B4-BE49-F238E27FC236}">
                <a16:creationId xmlns:a16="http://schemas.microsoft.com/office/drawing/2014/main" id="{C69D940A-A5D8-491A-8E78-609F6FFE14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07790">
            <a:off x="10858" y="246164"/>
            <a:ext cx="553262" cy="234535"/>
          </a:xfrm>
          <a:prstGeom prst="rect">
            <a:avLst/>
          </a:prstGeom>
        </p:spPr>
      </p:pic>
      <p:pic>
        <p:nvPicPr>
          <p:cNvPr id="10" name="图片 9">
            <a:extLst>
              <a:ext uri="{FF2B5EF4-FFF2-40B4-BE49-F238E27FC236}">
                <a16:creationId xmlns:a16="http://schemas.microsoft.com/office/drawing/2014/main" id="{4F8B0F85-A6CB-42E3-9DB8-2BDD8256C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1915" y="3851228"/>
            <a:ext cx="2185307" cy="1292273"/>
          </a:xfrm>
          <a:prstGeom prst="rect">
            <a:avLst/>
          </a:prstGeom>
        </p:spPr>
      </p:pic>
      <p:sp>
        <p:nvSpPr>
          <p:cNvPr id="7" name="TextBox 11"/>
          <p:cNvSpPr txBox="1"/>
          <p:nvPr/>
        </p:nvSpPr>
        <p:spPr>
          <a:xfrm>
            <a:off x="3722093" y="1509968"/>
            <a:ext cx="5514246" cy="2123563"/>
          </a:xfrm>
          <a:prstGeom prst="rect">
            <a:avLst/>
          </a:prstGeom>
          <a:noFill/>
        </p:spPr>
        <p:txBody>
          <a:bodyPr wrap="square" lIns="91348" tIns="45673" rIns="91348" bIns="45673" rtlCol="0">
            <a:spAutoFit/>
          </a:bodyPr>
          <a:lstStyle/>
          <a:p>
            <a:pPr algn="ctr" defTabSz="913472">
              <a:buClr>
                <a:srgbClr val="000000"/>
              </a:buClr>
              <a:buFont typeface="Arial"/>
              <a:buNone/>
            </a:pP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Tạm</a:t>
            </a:r>
            <a:r>
              <a:rPr lang="en-US" altLang="zh-CN"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altLang="zh-CN"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altLang="zh-CN"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hẹn</a:t>
            </a:r>
            <a:r>
              <a:rPr lang="en-US" altLang="zh-CN"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gặp</a:t>
            </a:r>
            <a:r>
              <a:rPr lang="en-US" altLang="zh-CN"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600" kern="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rPr>
              <a:t>lại</a:t>
            </a:r>
            <a:endParaRPr lang="en-US" sz="6600" kern="0" dirty="0">
              <a:solidFill>
                <a:srgbClr val="0000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3126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12" name="Title 1"/>
          <p:cNvSpPr txBox="1">
            <a:spLocks/>
          </p:cNvSpPr>
          <p:nvPr/>
        </p:nvSpPr>
        <p:spPr>
          <a:xfrm>
            <a:off x="905868" y="674742"/>
            <a:ext cx="7458988" cy="1004187"/>
          </a:xfrm>
          <a:prstGeom prst="rect">
            <a:avLst/>
          </a:prstGeom>
          <a:solidFill>
            <a:schemeClr val="accent3">
              <a:lumMod val="20000"/>
              <a:lumOff val="80000"/>
            </a:schemeClr>
          </a:solidFill>
          <a:ln w="38100">
            <a:solidFill>
              <a:srgbClr val="CC0099"/>
            </a:solidFill>
            <a:prstDash val="sysDash"/>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vi-VN"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Câu mở đầu đoạn 3 gọi sông Hương là gì?</a:t>
            </a:r>
            <a:endParaRPr lang="vi-VN"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itle 1"/>
          <p:cNvSpPr txBox="1">
            <a:spLocks/>
          </p:cNvSpPr>
          <p:nvPr/>
        </p:nvSpPr>
        <p:spPr>
          <a:xfrm>
            <a:off x="1245415" y="1962150"/>
            <a:ext cx="6779894" cy="1668236"/>
          </a:xfrm>
          <a:prstGeom prst="rect">
            <a:avLst/>
          </a:prstGeom>
          <a:solidFill>
            <a:schemeClr val="accent5">
              <a:lumMod val="40000"/>
              <a:lumOff val="60000"/>
            </a:schemeClr>
          </a:solidFill>
          <a:ln>
            <a:noFill/>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mở đầu đoạn 3 gọi sông Hương là bức tranh phong cảnh khổ dài mà mỗi đoạn, mỗi khúc đều có vẻ đẹp riêng của nó.</a:t>
            </a:r>
          </a:p>
        </p:txBody>
      </p:sp>
    </p:spTree>
    <p:extLst>
      <p:ext uri="{BB962C8B-B14F-4D97-AF65-F5344CB8AC3E}">
        <p14:creationId xmlns:p14="http://schemas.microsoft.com/office/powerpoint/2010/main" val="166596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4008" y="1482328"/>
            <a:ext cx="3580734" cy="3214688"/>
          </a:xfrm>
          <a:prstGeom prst="rect">
            <a:avLst/>
          </a:prstGeom>
        </p:spPr>
      </p:pic>
      <p:sp>
        <p:nvSpPr>
          <p:cNvPr id="4" name="Title 1"/>
          <p:cNvSpPr txBox="1">
            <a:spLocks/>
          </p:cNvSpPr>
          <p:nvPr/>
        </p:nvSpPr>
        <p:spPr>
          <a:xfrm>
            <a:off x="773412" y="742950"/>
            <a:ext cx="7456188" cy="946547"/>
          </a:xfrm>
          <a:prstGeom prst="rect">
            <a:avLst/>
          </a:prstGeom>
          <a:noFill/>
          <a:ln>
            <a:noFill/>
          </a:ln>
        </p:spPr>
        <p:txBody>
          <a:bodyPr spcFirstLastPara="1" wrap="square" lIns="91391" tIns="91391" rIns="91391" bIns="9139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b="1" kern="0" dirty="0" err="1">
                <a:solidFill>
                  <a:srgbClr val="002060"/>
                </a:solidFill>
                <a:latin typeface="Arial-Rounded" pitchFamily="34" charset="0"/>
                <a:ea typeface="Arial-Rounded" pitchFamily="34" charset="0"/>
                <a:cs typeface="Arial-Rounded" pitchFamily="34" charset="0"/>
              </a:rPr>
              <a:t>Chúc</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mừng</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bạn</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đã</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chọn</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trúng</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mảnh</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ghép</a:t>
            </a:r>
            <a:r>
              <a:rPr lang="en-US" b="1" kern="0" dirty="0">
                <a:solidFill>
                  <a:srgbClr val="002060"/>
                </a:solidFill>
                <a:latin typeface="Arial-Rounded" pitchFamily="34" charset="0"/>
                <a:ea typeface="Arial-Rounded" pitchFamily="34" charset="0"/>
                <a:cs typeface="Arial-Rounded" pitchFamily="34" charset="0"/>
              </a:rPr>
              <a:t> may </a:t>
            </a:r>
            <a:r>
              <a:rPr lang="en-US" b="1" kern="0" dirty="0" err="1">
                <a:solidFill>
                  <a:srgbClr val="002060"/>
                </a:solidFill>
                <a:latin typeface="Arial-Rounded" pitchFamily="34" charset="0"/>
                <a:ea typeface="Arial-Rounded" pitchFamily="34" charset="0"/>
                <a:cs typeface="Arial-Rounded" pitchFamily="34" charset="0"/>
              </a:rPr>
              <a:t>mắn</a:t>
            </a:r>
            <a:r>
              <a:rPr lang="en-US" b="1" kern="0" dirty="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2502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3" name="Title 1"/>
          <p:cNvSpPr txBox="1">
            <a:spLocks/>
          </p:cNvSpPr>
          <p:nvPr/>
        </p:nvSpPr>
        <p:spPr>
          <a:xfrm>
            <a:off x="1219200" y="666751"/>
            <a:ext cx="6553200" cy="1066800"/>
          </a:xfrm>
          <a:prstGeom prst="rect">
            <a:avLst/>
          </a:prstGeom>
          <a:solidFill>
            <a:schemeClr val="accent3">
              <a:lumMod val="20000"/>
              <a:lumOff val="80000"/>
            </a:schemeClr>
          </a:solidFill>
          <a:ln>
            <a:noFill/>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vi-VN" b="1" kern="0" dirty="0">
                <a:solidFill>
                  <a:srgbClr val="C00000"/>
                </a:solidFill>
                <a:latin typeface="Arial-Rounded" pitchFamily="34" charset="0"/>
                <a:ea typeface="Arial-Rounded" pitchFamily="34" charset="0"/>
                <a:cs typeface="Arial-Rounded" pitchFamily="34" charset="0"/>
              </a:rPr>
              <a:t>Qua bài </a:t>
            </a:r>
            <a:r>
              <a:rPr lang="en-GB" b="1" kern="0" dirty="0" err="1">
                <a:solidFill>
                  <a:srgbClr val="C00000"/>
                </a:solidFill>
                <a:latin typeface="Arial-Rounded" pitchFamily="34" charset="0"/>
                <a:ea typeface="Arial-Rounded" pitchFamily="34" charset="0"/>
                <a:cs typeface="Arial-Rounded" pitchFamily="34" charset="0"/>
              </a:rPr>
              <a:t>văn</a:t>
            </a:r>
            <a:r>
              <a:rPr lang="vi-VN" b="1" kern="0" dirty="0">
                <a:solidFill>
                  <a:srgbClr val="C00000"/>
                </a:solidFill>
                <a:latin typeface="Arial-Rounded" pitchFamily="34" charset="0"/>
                <a:ea typeface="Arial-Rounded" pitchFamily="34" charset="0"/>
                <a:cs typeface="Arial-Rounded" pitchFamily="34" charset="0"/>
              </a:rPr>
              <a:t>, </a:t>
            </a:r>
            <a:r>
              <a:rPr lang="en-GB" b="1" kern="0" dirty="0" err="1">
                <a:solidFill>
                  <a:srgbClr val="C00000"/>
                </a:solidFill>
                <a:latin typeface="Arial-Rounded" pitchFamily="34" charset="0"/>
                <a:ea typeface="Arial-Rounded" pitchFamily="34" charset="0"/>
                <a:cs typeface="Arial-Rounded" pitchFamily="34" charset="0"/>
              </a:rPr>
              <a:t>giúp</a:t>
            </a:r>
            <a:r>
              <a:rPr lang="vi-VN" b="1" kern="0" dirty="0">
                <a:solidFill>
                  <a:srgbClr val="C00000"/>
                </a:solidFill>
                <a:latin typeface="Arial-Rounded" pitchFamily="34" charset="0"/>
                <a:ea typeface="Arial-Rounded" pitchFamily="34" charset="0"/>
                <a:cs typeface="Arial-Rounded" pitchFamily="34" charset="0"/>
              </a:rPr>
              <a:t> em hiểu ra điều gì?</a:t>
            </a:r>
          </a:p>
        </p:txBody>
      </p:sp>
      <p:sp>
        <p:nvSpPr>
          <p:cNvPr id="6" name="Title 1"/>
          <p:cNvSpPr txBox="1">
            <a:spLocks/>
          </p:cNvSpPr>
          <p:nvPr/>
        </p:nvSpPr>
        <p:spPr>
          <a:xfrm>
            <a:off x="1219200" y="1733552"/>
            <a:ext cx="6862640" cy="1725538"/>
          </a:xfrm>
          <a:prstGeom prst="rect">
            <a:avLst/>
          </a:prstGeom>
          <a:solidFill>
            <a:schemeClr val="accent5">
              <a:lumMod val="40000"/>
              <a:lumOff val="60000"/>
            </a:schemeClr>
          </a:solidFill>
          <a:ln>
            <a:noFill/>
          </a:ln>
          <a:effectLst>
            <a:softEdge rad="127000"/>
          </a:effectLst>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GB"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ẻ đẹp thơ mộng của dòng sông Hương ở những thời điểm khác nhau.  </a:t>
            </a:r>
            <a:b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br>
            <a:endParaRPr lang="vi-VN"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34495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sp>
        <p:nvSpPr>
          <p:cNvPr id="4" name="Title 1"/>
          <p:cNvSpPr txBox="1">
            <a:spLocks/>
          </p:cNvSpPr>
          <p:nvPr/>
        </p:nvSpPr>
        <p:spPr>
          <a:xfrm>
            <a:off x="1214031" y="840848"/>
            <a:ext cx="6341060" cy="1773770"/>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endParaRPr lang="en-US" b="1" kern="0" dirty="0">
              <a:solidFill>
                <a:srgbClr val="C00000"/>
              </a:solidFill>
              <a:latin typeface="Arial-Rounded" pitchFamily="34" charset="0"/>
              <a:ea typeface="Arial-Rounded" pitchFamily="34" charset="0"/>
              <a:cs typeface="Arial-Rounded" pitchFamily="34" charset="0"/>
            </a:endParaRPr>
          </a:p>
          <a:p>
            <a:pPr algn="ctr" defTabSz="686666">
              <a:buClr>
                <a:srgbClr val="33140B"/>
              </a:buClr>
            </a:pPr>
            <a:r>
              <a:rPr lang="en-US" b="1" kern="0" dirty="0" err="1">
                <a:solidFill>
                  <a:srgbClr val="C00000"/>
                </a:solidFill>
                <a:latin typeface="Arial-Rounded" pitchFamily="34" charset="0"/>
                <a:ea typeface="Arial-Rounded" pitchFamily="34" charset="0"/>
                <a:cs typeface="Arial-Rounded" pitchFamily="34" charset="0"/>
              </a:rPr>
              <a:t>Trong</a:t>
            </a:r>
            <a:r>
              <a:rPr lang="en-US" b="1" kern="0" dirty="0">
                <a:solidFill>
                  <a:srgbClr val="C00000"/>
                </a:solidFill>
                <a:latin typeface="Arial-Rounded" pitchFamily="34" charset="0"/>
                <a:ea typeface="Arial-Rounded" pitchFamily="34" charset="0"/>
                <a:cs typeface="Arial-Rounded" pitchFamily="34" charset="0"/>
              </a:rPr>
              <a:t> </a:t>
            </a:r>
            <a:r>
              <a:rPr lang="en-US" b="1" kern="0" dirty="0" err="1">
                <a:solidFill>
                  <a:srgbClr val="C00000"/>
                </a:solidFill>
                <a:latin typeface="Arial-Rounded" pitchFamily="34" charset="0"/>
                <a:ea typeface="Arial-Rounded" pitchFamily="34" charset="0"/>
                <a:cs typeface="Arial-Rounded" pitchFamily="34" charset="0"/>
              </a:rPr>
              <a:t>câu</a:t>
            </a:r>
            <a:r>
              <a:rPr lang="en-US" b="1" kern="0" dirty="0">
                <a:solidFill>
                  <a:srgbClr val="C00000"/>
                </a:solidFill>
                <a:latin typeface="Arial-Rounded" pitchFamily="34" charset="0"/>
                <a:ea typeface="Arial-Rounded" pitchFamily="34" charset="0"/>
                <a:cs typeface="Arial-Rounded" pitchFamily="34" charset="0"/>
              </a:rPr>
              <a:t>:''</a:t>
            </a: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nhiều màu sắc</a:t>
            </a:r>
            <a:r>
              <a:rPr lang="en-GB"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b="1" kern="0" dirty="0">
              <a:solidFill>
                <a:srgbClr val="C00000"/>
              </a:solidFill>
              <a:latin typeface="Arial-Rounded" pitchFamily="34" charset="0"/>
              <a:ea typeface="Arial-Rounded" pitchFamily="34" charset="0"/>
              <a:cs typeface="Arial-Rounded" pitchFamily="34" charset="0"/>
            </a:endParaRPr>
          </a:p>
          <a:p>
            <a:pPr algn="ctr" defTabSz="686666">
              <a:buClr>
                <a:srgbClr val="33140B"/>
              </a:buClr>
            </a:pP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sông Hương được so sánh với những gì?</a:t>
            </a:r>
            <a:endParaRPr lang="en-GB"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6666">
              <a:spcBef>
                <a:spcPts val="750"/>
              </a:spcBef>
              <a:buClr>
                <a:srgbClr val="33140B"/>
              </a:buClr>
            </a:pPr>
            <a:endParaRPr lang="en-US" b="1" kern="0" dirty="0">
              <a:solidFill>
                <a:srgbClr val="C0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1214030" y="2839845"/>
            <a:ext cx="3281771" cy="930638"/>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r>
              <a:rPr lang="en-US" kern="0" dirty="0">
                <a:solidFill>
                  <a:srgbClr val="002060"/>
                </a:solidFill>
                <a:latin typeface="Arial-Rounded" pitchFamily="34" charset="0"/>
                <a:ea typeface="Arial-Rounded" pitchFamily="34" charset="0"/>
                <a:cs typeface="Arial-Rounded" pitchFamily="34" charset="0"/>
              </a:rPr>
              <a:t>A. </a:t>
            </a:r>
            <a:r>
              <a:rPr lang="en-GB"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a:t>
            </a:r>
            <a:r>
              <a:rPr lang="vi-VN"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ột bức tranh phong cảnh.</a:t>
            </a:r>
            <a:endPar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1"/>
          <p:cNvSpPr txBox="1">
            <a:spLocks/>
          </p:cNvSpPr>
          <p:nvPr/>
        </p:nvSpPr>
        <p:spPr>
          <a:xfrm>
            <a:off x="5133543" y="2823806"/>
            <a:ext cx="3129369" cy="930515"/>
          </a:xfrm>
          <a:prstGeom prst="rect">
            <a:avLst/>
          </a:prstGeom>
          <a:solidFill>
            <a:schemeClr val="accent3">
              <a:lumMod val="20000"/>
              <a:lumOff val="80000"/>
            </a:schemeClr>
          </a:solidFill>
          <a:ln>
            <a:noFill/>
          </a:ln>
        </p:spPr>
        <p:txBody>
          <a:bodyPr spcFirstLastPara="1" wrap="square" lIns="91391" tIns="91391" rIns="91391" bIns="9139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defTabSz="686666">
              <a:buClr>
                <a:srgbClr val="33140B"/>
              </a:buClr>
            </a:pPr>
            <a:r>
              <a:rPr lang="en-US" b="1" kern="0" dirty="0">
                <a:solidFill>
                  <a:srgbClr val="002060"/>
                </a:solidFill>
                <a:latin typeface="Arial-Rounded" pitchFamily="34" charset="0"/>
                <a:ea typeface="Arial-Rounded" pitchFamily="34" charset="0"/>
                <a:cs typeface="Arial-Rounded" pitchFamily="34" charset="0"/>
              </a:rPr>
              <a:t>B. </a:t>
            </a:r>
            <a:r>
              <a:rPr lang="en-US" b="1" kern="0" dirty="0" err="1">
                <a:solidFill>
                  <a:srgbClr val="002060"/>
                </a:solidFill>
                <a:latin typeface="Arial-Rounded" pitchFamily="34" charset="0"/>
                <a:ea typeface="Arial-Rounded" pitchFamily="34" charset="0"/>
                <a:cs typeface="Arial-Rounded" pitchFamily="34" charset="0"/>
              </a:rPr>
              <a:t>nhiều</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màu</a:t>
            </a:r>
            <a:r>
              <a:rPr lang="en-US" b="1" kern="0" dirty="0">
                <a:solidFill>
                  <a:srgbClr val="002060"/>
                </a:solidFill>
                <a:latin typeface="Arial-Rounded" pitchFamily="34" charset="0"/>
                <a:ea typeface="Arial-Rounded" pitchFamily="34" charset="0"/>
                <a:cs typeface="Arial-Rounded" pitchFamily="34" charset="0"/>
              </a:rPr>
              <a:t> </a:t>
            </a:r>
            <a:r>
              <a:rPr lang="en-US" b="1" kern="0" dirty="0" err="1">
                <a:solidFill>
                  <a:srgbClr val="002060"/>
                </a:solidFill>
                <a:latin typeface="Arial-Rounded" pitchFamily="34" charset="0"/>
                <a:ea typeface="Arial-Rounded" pitchFamily="34" charset="0"/>
                <a:cs typeface="Arial-Rounded" pitchFamily="34" charset="0"/>
              </a:rPr>
              <a:t>sắc</a:t>
            </a:r>
            <a:endParaRPr lang="en-US" b="1" kern="0" dirty="0">
              <a:solidFill>
                <a:srgbClr val="00206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786" b="83929" l="6478" r="50405">
                        <a14:foregroundMark x1="17004" y1="39643" x2="26721" y2="57500"/>
                      </a14:backgroundRemoval>
                    </a14:imgEffect>
                  </a14:imgLayer>
                </a14:imgProps>
              </a:ext>
              <a:ext uri="{28A0092B-C50C-407E-A947-70E740481C1C}">
                <a14:useLocalDpi xmlns:a14="http://schemas.microsoft.com/office/drawing/2010/main" val="0"/>
              </a:ext>
            </a:extLst>
          </a:blip>
          <a:srcRect l="7287" t="8338" r="50000" b="15714"/>
          <a:stretch/>
        </p:blipFill>
        <p:spPr bwMode="auto">
          <a:xfrm>
            <a:off x="759240" y="2732178"/>
            <a:ext cx="604782" cy="60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Tick Mark Images, Stock Photos &amp;amp; Vectors | Shutterstock"/>
          <p:cNvSpPr>
            <a:spLocks noChangeAspect="1" noChangeArrowheads="1"/>
          </p:cNvSpPr>
          <p:nvPr/>
        </p:nvSpPr>
        <p:spPr bwMode="auto">
          <a:xfrm>
            <a:off x="97235" y="-90289"/>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32" tIns="28565" rIns="57132" bIns="28565" numCol="1" anchor="t" anchorCtr="0" compatLnSpc="1">
            <a:prstTxWarp prst="textNoShape">
              <a:avLst/>
            </a:prstTxWarp>
          </a:bodyPr>
          <a:lstStyle/>
          <a:p>
            <a:pPr defTabSz="650343"/>
            <a:endParaRPr lang="en-US" sz="1275">
              <a:solidFill>
                <a:srgbClr val="33140B"/>
              </a:solidFill>
            </a:endParaRPr>
          </a:p>
        </p:txBody>
      </p:sp>
      <p:sp>
        <p:nvSpPr>
          <p:cNvPr id="7" name="AutoShape 6" descr="Tick Mark Images, Stock Photos &amp;amp; Vectors | Shutterstock"/>
          <p:cNvSpPr>
            <a:spLocks noChangeAspect="1" noChangeArrowheads="1"/>
          </p:cNvSpPr>
          <p:nvPr/>
        </p:nvSpPr>
        <p:spPr bwMode="auto">
          <a:xfrm>
            <a:off x="192485" y="4967"/>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32" tIns="28565" rIns="57132" bIns="28565" numCol="1" anchor="t" anchorCtr="0" compatLnSpc="1">
            <a:prstTxWarp prst="textNoShape">
              <a:avLst/>
            </a:prstTxWarp>
          </a:bodyPr>
          <a:lstStyle/>
          <a:p>
            <a:pPr defTabSz="650343"/>
            <a:endParaRPr lang="en-US" sz="1275">
              <a:solidFill>
                <a:srgbClr val="33140B"/>
              </a:solidFill>
            </a:endParaRPr>
          </a:p>
        </p:txBody>
      </p:sp>
      <p:pic>
        <p:nvPicPr>
          <p:cNvPr id="3079"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9286" b="86429" l="48583" r="93725">
                        <a14:foregroundMark x1="62955" y1="32143" x2="78745" y2="58571"/>
                      </a14:backgroundRemoval>
                    </a14:imgEffect>
                  </a14:imgLayer>
                </a14:imgProps>
              </a:ext>
              <a:ext uri="{28A0092B-C50C-407E-A947-70E740481C1C}">
                <a14:useLocalDpi xmlns:a14="http://schemas.microsoft.com/office/drawing/2010/main" val="0"/>
              </a:ext>
            </a:extLst>
          </a:blip>
          <a:srcRect l="50000" t="10234" r="7159" b="12656"/>
          <a:stretch/>
        </p:blipFill>
        <p:spPr bwMode="auto">
          <a:xfrm>
            <a:off x="4648200" y="3024409"/>
            <a:ext cx="622030" cy="6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071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tra-loi-dung-www.nhacchuongvui.com.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fade">
                                      <p:cBhvr>
                                        <p:cTn id="27" dur="500"/>
                                        <p:tgtEl>
                                          <p:spTgt spid="3079"/>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ww.nhacchuongvui.com.wav"/>
                                        </p:tgtEl>
                                      </p:cMediaNode>
                                    </p:audio>
                                  </p:subTnLst>
                                </p:cTn>
                              </p:par>
                            </p:childTnLst>
                          </p:cTn>
                        </p:par>
                      </p:childTnLst>
                    </p:cTn>
                  </p:par>
                </p:childTnLst>
              </p:cTn>
              <p:nextCondLst>
                <p:cond evt="onClick" delay="0">
                  <p:tgtEl>
                    <p:spTgt spid="6"/>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1840" y="4245333"/>
            <a:ext cx="1045368" cy="8981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9625" y="381000"/>
            <a:ext cx="4004751" cy="3994844"/>
          </a:xfrm>
          <a:prstGeom prst="rect">
            <a:avLst/>
          </a:prstGeom>
        </p:spPr>
      </p:pic>
      <p:sp>
        <p:nvSpPr>
          <p:cNvPr id="4" name="Title 1"/>
          <p:cNvSpPr txBox="1">
            <a:spLocks/>
          </p:cNvSpPr>
          <p:nvPr/>
        </p:nvSpPr>
        <p:spPr>
          <a:xfrm>
            <a:off x="1428751" y="523875"/>
            <a:ext cx="6286500" cy="946547"/>
          </a:xfrm>
          <a:prstGeom prst="rect">
            <a:avLst/>
          </a:prstGeom>
          <a:noFill/>
          <a:ln>
            <a:noFill/>
          </a:ln>
        </p:spPr>
        <p:txBody>
          <a:bodyPr spcFirstLastPara="1" wrap="square" lIns="91391" tIns="91391" rIns="91391" bIns="9139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1pPr>
            <a:lvl2pPr marR="0" lvl="1"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2pPr>
            <a:lvl3pPr marR="0" lvl="2"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3pPr>
            <a:lvl4pPr marR="0" lvl="3"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4pPr>
            <a:lvl5pPr marR="0" lvl="4"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5pPr>
            <a:lvl6pPr marR="0" lvl="5"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6pPr>
            <a:lvl7pPr marR="0" lvl="6"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7pPr>
            <a:lvl8pPr marR="0" lvl="7"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8pPr>
            <a:lvl9pPr marR="0" lvl="8" algn="l" rtl="0">
              <a:lnSpc>
                <a:spcPct val="100000"/>
              </a:lnSpc>
              <a:spcBef>
                <a:spcPts val="0"/>
              </a:spcBef>
              <a:spcAft>
                <a:spcPts val="0"/>
              </a:spcAft>
              <a:buClr>
                <a:schemeClr val="dk1"/>
              </a:buClr>
              <a:buSzPts val="2800"/>
              <a:buFont typeface="Quicksand Light"/>
              <a:buNone/>
              <a:defRPr sz="2800" b="0" i="0" u="none" strike="noStrike" cap="none">
                <a:solidFill>
                  <a:schemeClr val="dk1"/>
                </a:solidFill>
                <a:latin typeface="Quicksand Light"/>
                <a:ea typeface="Quicksand Light"/>
                <a:cs typeface="Quicksand Light"/>
                <a:sym typeface="Quicksand Light"/>
              </a:defRPr>
            </a:lvl9pPr>
          </a:lstStyle>
          <a:p>
            <a:pPr algn="ctr" defTabSz="686666">
              <a:buClr>
                <a:srgbClr val="33140B"/>
              </a:buClr>
            </a:pPr>
            <a:r>
              <a:rPr lang="en-US" sz="3375" kern="0" dirty="0" err="1">
                <a:solidFill>
                  <a:srgbClr val="0070C0"/>
                </a:solidFill>
                <a:latin typeface="Arial-Rounded" pitchFamily="34" charset="0"/>
                <a:ea typeface="Arial-Rounded" pitchFamily="34" charset="0"/>
                <a:cs typeface="Arial-Rounded" pitchFamily="34" charset="0"/>
              </a:rPr>
              <a:t>Chúc</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mừng</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bạn</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đã</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chọn</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trúng</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mảnh</a:t>
            </a:r>
            <a:r>
              <a:rPr lang="en-US" sz="3375" kern="0" dirty="0">
                <a:solidFill>
                  <a:srgbClr val="0070C0"/>
                </a:solidFill>
                <a:latin typeface="Arial-Rounded" pitchFamily="34" charset="0"/>
                <a:ea typeface="Arial-Rounded" pitchFamily="34" charset="0"/>
                <a:cs typeface="Arial-Rounded" pitchFamily="34" charset="0"/>
              </a:rPr>
              <a:t> </a:t>
            </a:r>
            <a:r>
              <a:rPr lang="en-US" sz="3375" kern="0" dirty="0" err="1">
                <a:solidFill>
                  <a:srgbClr val="0070C0"/>
                </a:solidFill>
                <a:latin typeface="Arial-Rounded" pitchFamily="34" charset="0"/>
                <a:ea typeface="Arial-Rounded" pitchFamily="34" charset="0"/>
                <a:cs typeface="Arial-Rounded" pitchFamily="34" charset="0"/>
              </a:rPr>
              <a:t>ghép</a:t>
            </a:r>
            <a:r>
              <a:rPr lang="en-US" sz="3375" kern="0" dirty="0">
                <a:solidFill>
                  <a:srgbClr val="0070C0"/>
                </a:solidFill>
                <a:latin typeface="Arial-Rounded" pitchFamily="34" charset="0"/>
                <a:ea typeface="Arial-Rounded" pitchFamily="34" charset="0"/>
                <a:cs typeface="Arial-Rounded" pitchFamily="34" charset="0"/>
              </a:rPr>
              <a:t> may </a:t>
            </a:r>
            <a:r>
              <a:rPr lang="en-US" sz="3375" kern="0" dirty="0" err="1">
                <a:solidFill>
                  <a:srgbClr val="0070C0"/>
                </a:solidFill>
                <a:latin typeface="Arial-Rounded" pitchFamily="34" charset="0"/>
                <a:ea typeface="Arial-Rounded" pitchFamily="34" charset="0"/>
                <a:cs typeface="Arial-Rounded" pitchFamily="34" charset="0"/>
              </a:rPr>
              <a:t>mắn</a:t>
            </a:r>
            <a:r>
              <a:rPr lang="en-US" sz="3375" kern="0"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638037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2466</Words>
  <Application>Microsoft Office PowerPoint</Application>
  <PresentationFormat>On-screen Show (16:9)</PresentationFormat>
  <Paragraphs>214</Paragraphs>
  <Slides>41</Slides>
  <Notes>36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41</vt:i4>
      </vt:variant>
    </vt:vector>
  </HeadingPairs>
  <TitlesOfParts>
    <vt:vector size="61" baseType="lpstr">
      <vt:lpstr>等线</vt:lpstr>
      <vt:lpstr>等线</vt:lpstr>
      <vt:lpstr>等线 Light</vt:lpstr>
      <vt:lpstr>宋体</vt:lpstr>
      <vt:lpstr>Arial</vt:lpstr>
      <vt:lpstr>Arial-Rounded</vt:lpstr>
      <vt:lpstr>Calibri</vt:lpstr>
      <vt:lpstr>iCiel Cadena</vt:lpstr>
      <vt:lpstr>Inconsolata</vt:lpstr>
      <vt:lpstr>Nunito</vt:lpstr>
      <vt:lpstr>Nunito Sans</vt:lpstr>
      <vt:lpstr>Quicksand</vt:lpstr>
      <vt:lpstr>Quicksand Light</vt:lpstr>
      <vt:lpstr>Times New Roman</vt:lpstr>
      <vt:lpstr>字魂52号-阿开漫画体</vt:lpstr>
      <vt:lpstr>字魂59号-创粗黑</vt:lpstr>
      <vt:lpstr>Office 主题​​</vt:lpstr>
      <vt:lpstr>3_Office 主题</vt:lpstr>
      <vt:lpstr>1_Office Theme</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300</cp:revision>
  <dcterms:created xsi:type="dcterms:W3CDTF">2022-01-15T16:01:59Z</dcterms:created>
  <dcterms:modified xsi:type="dcterms:W3CDTF">2023-01-29T05:42:22Z</dcterms:modified>
</cp:coreProperties>
</file>