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84" r:id="rId3"/>
  </p:sldMasterIdLst>
  <p:notesMasterIdLst>
    <p:notesMasterId r:id="rId14"/>
  </p:notesMasterIdLst>
  <p:sldIdLst>
    <p:sldId id="314" r:id="rId4"/>
    <p:sldId id="291" r:id="rId5"/>
    <p:sldId id="275" r:id="rId6"/>
    <p:sldId id="4362" r:id="rId7"/>
    <p:sldId id="4365" r:id="rId8"/>
    <p:sldId id="320" r:id="rId9"/>
    <p:sldId id="4367" r:id="rId10"/>
    <p:sldId id="4361" r:id="rId11"/>
    <p:sldId id="4366" r:id="rId12"/>
    <p:sldId id="29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61630-567A-443F-B257-9D93E6A2F835}" type="datetimeFigureOut">
              <a:rPr lang="en-US" smtClean="0"/>
              <a:t>2/14/2023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0A1EB6-76DB-42DB-AC2A-811F0638249A}" type="slidenum">
              <a:rPr lang="en-US" smtClean="0"/>
              <a:t>‹#›</a:t>
            </a:fld>
            <a:endParaRPr lang="en-US"/>
          </a:p>
        </p:txBody>
      </p:sp>
    </p:spTree>
    <p:extLst>
      <p:ext uri="{BB962C8B-B14F-4D97-AF65-F5344CB8AC3E}">
        <p14:creationId xmlns:p14="http://schemas.microsoft.com/office/powerpoint/2010/main" val="4070419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95A67-2869-4D78-A886-AF0B81BA4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4099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95A67-2869-4D78-A886-AF0B81BA4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088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9"/>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1" cy="1752600"/>
          </a:xfrm>
          <a:prstGeom prst="rect">
            <a:avLst/>
          </a:prstGeom>
        </p:spPr>
        <p:txBody>
          <a:bodyPr/>
          <a:lstStyle>
            <a:lvl1pPr marL="0" indent="0" algn="ctr">
              <a:buNone/>
              <a:defRPr>
                <a:solidFill>
                  <a:schemeClr val="tx1">
                    <a:tint val="75000"/>
                  </a:schemeClr>
                </a:solidFill>
              </a:defRPr>
            </a:lvl1pPr>
            <a:lvl2pPr marL="609417" indent="0" algn="ctr">
              <a:buNone/>
              <a:defRPr>
                <a:solidFill>
                  <a:schemeClr val="tx1">
                    <a:tint val="75000"/>
                  </a:schemeClr>
                </a:solidFill>
              </a:defRPr>
            </a:lvl2pPr>
            <a:lvl3pPr marL="1218834" indent="0" algn="ctr">
              <a:buNone/>
              <a:defRPr>
                <a:solidFill>
                  <a:schemeClr val="tx1">
                    <a:tint val="75000"/>
                  </a:schemeClr>
                </a:solidFill>
              </a:defRPr>
            </a:lvl3pPr>
            <a:lvl4pPr marL="1828251" indent="0" algn="ctr">
              <a:buNone/>
              <a:defRPr>
                <a:solidFill>
                  <a:schemeClr val="tx1">
                    <a:tint val="75000"/>
                  </a:schemeClr>
                </a:solidFill>
              </a:defRPr>
            </a:lvl4pPr>
            <a:lvl5pPr marL="2437668" indent="0" algn="ctr">
              <a:buNone/>
              <a:defRPr>
                <a:solidFill>
                  <a:schemeClr val="tx1">
                    <a:tint val="75000"/>
                  </a:schemeClr>
                </a:solidFill>
              </a:defRPr>
            </a:lvl5pPr>
            <a:lvl6pPr marL="3047086" indent="0" algn="ctr">
              <a:buNone/>
              <a:defRPr>
                <a:solidFill>
                  <a:schemeClr val="tx1">
                    <a:tint val="75000"/>
                  </a:schemeClr>
                </a:solidFill>
              </a:defRPr>
            </a:lvl6pPr>
            <a:lvl7pPr marL="3656503" indent="0" algn="ctr">
              <a:buNone/>
              <a:defRPr>
                <a:solidFill>
                  <a:schemeClr val="tx1">
                    <a:tint val="75000"/>
                  </a:schemeClr>
                </a:solidFill>
              </a:defRPr>
            </a:lvl7pPr>
            <a:lvl8pPr marL="4265920" indent="0" algn="ctr">
              <a:buNone/>
              <a:defRPr>
                <a:solidFill>
                  <a:schemeClr val="tx1">
                    <a:tint val="75000"/>
                  </a:schemeClr>
                </a:solidFill>
              </a:defRPr>
            </a:lvl8pPr>
            <a:lvl9pPr marL="4875337"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2023/2/14</a:t>
            </a:fld>
            <a:endParaRPr lang="zh-CN" altLang="en-US"/>
          </a:p>
        </p:txBody>
      </p:sp>
      <p:sp>
        <p:nvSpPr>
          <p:cNvPr id="5" name="页脚占位符 4"/>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707294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1"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3"/>
            <a:ext cx="10972801"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2023/2/14</a:t>
            </a:fld>
            <a:endParaRPr lang="zh-CN" altLang="en-US"/>
          </a:p>
        </p:txBody>
      </p:sp>
      <p:sp>
        <p:nvSpPr>
          <p:cNvPr id="5" name="页脚占位符 4"/>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36635765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2"/>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2"/>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2023/2/14</a:t>
            </a:fld>
            <a:endParaRPr lang="zh-CN" altLang="en-US"/>
          </a:p>
        </p:txBody>
      </p:sp>
      <p:sp>
        <p:nvSpPr>
          <p:cNvPr id="5" name="页脚占位符 4"/>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1977670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401050" y="1905000"/>
            <a:ext cx="2552700" cy="3028950"/>
          </a:xfrm>
          <a:prstGeom prst="rect">
            <a:avLst/>
          </a:prstGeom>
          <a:solidFill>
            <a:schemeClr val="bg1">
              <a:lumMod val="85000"/>
            </a:schemeClr>
          </a:solidFill>
        </p:spPr>
        <p:txBody>
          <a:bodyPr/>
          <a:lstStyle/>
          <a:p>
            <a:endParaRPr lang="en-US"/>
          </a:p>
        </p:txBody>
      </p:sp>
    </p:spTree>
    <p:extLst>
      <p:ext uri="{BB962C8B-B14F-4D97-AF65-F5344CB8AC3E}">
        <p14:creationId xmlns:p14="http://schemas.microsoft.com/office/powerpoint/2010/main" val="387602383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168433" y="1871005"/>
            <a:ext cx="3635924" cy="4471743"/>
          </a:xfrm>
          <a:custGeom>
            <a:avLst/>
            <a:gdLst>
              <a:gd name="connsiteX0" fmla="*/ 0 w 3635829"/>
              <a:gd name="connsiteY0" fmla="*/ 0 h 4471743"/>
              <a:gd name="connsiteX1" fmla="*/ 3635829 w 3635829"/>
              <a:gd name="connsiteY1" fmla="*/ 0 h 4471743"/>
              <a:gd name="connsiteX2" fmla="*/ 3635829 w 3635829"/>
              <a:gd name="connsiteY2" fmla="*/ 4471743 h 4471743"/>
              <a:gd name="connsiteX3" fmla="*/ 0 w 3635829"/>
              <a:gd name="connsiteY3" fmla="*/ 4471743 h 4471743"/>
            </a:gdLst>
            <a:ahLst/>
            <a:cxnLst>
              <a:cxn ang="0">
                <a:pos x="connsiteX0" y="connsiteY0"/>
              </a:cxn>
              <a:cxn ang="0">
                <a:pos x="connsiteX1" y="connsiteY1"/>
              </a:cxn>
              <a:cxn ang="0">
                <a:pos x="connsiteX2" y="connsiteY2"/>
              </a:cxn>
              <a:cxn ang="0">
                <a:pos x="connsiteX3" y="connsiteY3"/>
              </a:cxn>
            </a:cxnLst>
            <a:rect l="l" t="t" r="r" b="b"/>
            <a:pathLst>
              <a:path w="3635829" h="4471743">
                <a:moveTo>
                  <a:pt x="0" y="0"/>
                </a:moveTo>
                <a:lnTo>
                  <a:pt x="3635829" y="0"/>
                </a:lnTo>
                <a:lnTo>
                  <a:pt x="3635829" y="4471743"/>
                </a:lnTo>
                <a:lnTo>
                  <a:pt x="0" y="4471743"/>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1"/>
          </p:nvPr>
        </p:nvSpPr>
        <p:spPr>
          <a:xfrm>
            <a:off x="4991234" y="667658"/>
            <a:ext cx="6032657" cy="2818492"/>
          </a:xfrm>
          <a:custGeom>
            <a:avLst/>
            <a:gdLst>
              <a:gd name="connsiteX0" fmla="*/ 0 w 6032499"/>
              <a:gd name="connsiteY0" fmla="*/ 0 h 2818492"/>
              <a:gd name="connsiteX1" fmla="*/ 6032499 w 6032499"/>
              <a:gd name="connsiteY1" fmla="*/ 0 h 2818492"/>
              <a:gd name="connsiteX2" fmla="*/ 6032499 w 6032499"/>
              <a:gd name="connsiteY2" fmla="*/ 2818492 h 2818492"/>
              <a:gd name="connsiteX3" fmla="*/ 0 w 6032499"/>
              <a:gd name="connsiteY3" fmla="*/ 2818492 h 2818492"/>
            </a:gdLst>
            <a:ahLst/>
            <a:cxnLst>
              <a:cxn ang="0">
                <a:pos x="connsiteX0" y="connsiteY0"/>
              </a:cxn>
              <a:cxn ang="0">
                <a:pos x="connsiteX1" y="connsiteY1"/>
              </a:cxn>
              <a:cxn ang="0">
                <a:pos x="connsiteX2" y="connsiteY2"/>
              </a:cxn>
              <a:cxn ang="0">
                <a:pos x="connsiteX3" y="connsiteY3"/>
              </a:cxn>
            </a:cxnLst>
            <a:rect l="l" t="t" r="r" b="b"/>
            <a:pathLst>
              <a:path w="6032499" h="2818492">
                <a:moveTo>
                  <a:pt x="0" y="0"/>
                </a:moveTo>
                <a:lnTo>
                  <a:pt x="6032499" y="0"/>
                </a:lnTo>
                <a:lnTo>
                  <a:pt x="6032499" y="2818492"/>
                </a:lnTo>
                <a:lnTo>
                  <a:pt x="0" y="2818492"/>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2"/>
          </p:nvPr>
        </p:nvSpPr>
        <p:spPr>
          <a:xfrm>
            <a:off x="6096160" y="3657607"/>
            <a:ext cx="4927729" cy="2685141"/>
          </a:xfrm>
          <a:custGeom>
            <a:avLst/>
            <a:gdLst>
              <a:gd name="connsiteX0" fmla="*/ 0 w 4927600"/>
              <a:gd name="connsiteY0" fmla="*/ 0 h 2685141"/>
              <a:gd name="connsiteX1" fmla="*/ 4927600 w 4927600"/>
              <a:gd name="connsiteY1" fmla="*/ 0 h 2685141"/>
              <a:gd name="connsiteX2" fmla="*/ 4927600 w 4927600"/>
              <a:gd name="connsiteY2" fmla="*/ 2685141 h 2685141"/>
              <a:gd name="connsiteX3" fmla="*/ 0 w 4927600"/>
              <a:gd name="connsiteY3" fmla="*/ 2685141 h 2685141"/>
            </a:gdLst>
            <a:ahLst/>
            <a:cxnLst>
              <a:cxn ang="0">
                <a:pos x="connsiteX0" y="connsiteY0"/>
              </a:cxn>
              <a:cxn ang="0">
                <a:pos x="connsiteX1" y="connsiteY1"/>
              </a:cxn>
              <a:cxn ang="0">
                <a:pos x="connsiteX2" y="connsiteY2"/>
              </a:cxn>
              <a:cxn ang="0">
                <a:pos x="connsiteX3" y="connsiteY3"/>
              </a:cxn>
            </a:cxnLst>
            <a:rect l="l" t="t" r="r" b="b"/>
            <a:pathLst>
              <a:path w="4927600" h="2685141">
                <a:moveTo>
                  <a:pt x="0" y="0"/>
                </a:moveTo>
                <a:lnTo>
                  <a:pt x="4927600" y="0"/>
                </a:lnTo>
                <a:lnTo>
                  <a:pt x="4927600" y="2685141"/>
                </a:lnTo>
                <a:lnTo>
                  <a:pt x="0" y="2685141"/>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47980941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022281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12192000" cy="6858000"/>
          </a:xfrm>
          <a:prstGeom prst="rect">
            <a:avLst/>
          </a:prstGeom>
          <a:pattFill prst="pct5">
            <a:fgClr>
              <a:schemeClr val="accent1"/>
            </a:fgClr>
            <a:bgClr>
              <a:schemeClr val="bg1"/>
            </a:bgClr>
          </a:pattFill>
        </p:spPr>
        <p:txBody>
          <a:bodyPr/>
          <a:lstStyle>
            <a:lvl1pPr>
              <a:defRPr sz="1000"/>
            </a:lvl1pPr>
          </a:lstStyle>
          <a:p>
            <a:endParaRPr lang="en-US"/>
          </a:p>
        </p:txBody>
      </p:sp>
    </p:spTree>
    <p:extLst>
      <p:ext uri="{BB962C8B-B14F-4D97-AF65-F5344CB8AC3E}">
        <p14:creationId xmlns:p14="http://schemas.microsoft.com/office/powerpoint/2010/main" val="300389745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3" name="Freeform: Shape 2"/>
          <p:cNvSpPr/>
          <p:nvPr userDrawn="1"/>
        </p:nvSpPr>
        <p:spPr>
          <a:xfrm>
            <a:off x="1" y="-176981"/>
            <a:ext cx="12191999" cy="4291740"/>
          </a:xfrm>
          <a:custGeom>
            <a:avLst/>
            <a:gdLst>
              <a:gd name="connsiteX0" fmla="*/ 0 w 12191999"/>
              <a:gd name="connsiteY0" fmla="*/ 0 h 4291740"/>
              <a:gd name="connsiteX1" fmla="*/ 12191999 w 12191999"/>
              <a:gd name="connsiteY1" fmla="*/ 0 h 4291740"/>
              <a:gd name="connsiteX2" fmla="*/ 12191999 w 12191999"/>
              <a:gd name="connsiteY2" fmla="*/ 1244082 h 4291740"/>
              <a:gd name="connsiteX3" fmla="*/ 12191998 w 12191999"/>
              <a:gd name="connsiteY3" fmla="*/ 1244082 h 4291740"/>
              <a:gd name="connsiteX4" fmla="*/ 12191998 w 12191999"/>
              <a:gd name="connsiteY4" fmla="*/ 3713545 h 4291740"/>
              <a:gd name="connsiteX5" fmla="*/ 9905998 w 12191999"/>
              <a:gd name="connsiteY5" fmla="*/ 4122524 h 4291740"/>
              <a:gd name="connsiteX6" fmla="*/ 9905998 w 12191999"/>
              <a:gd name="connsiteY6" fmla="*/ 4125232 h 4291740"/>
              <a:gd name="connsiteX7" fmla="*/ 9857087 w 12191999"/>
              <a:gd name="connsiteY7" fmla="*/ 4136195 h 4291740"/>
              <a:gd name="connsiteX8" fmla="*/ 9690569 w 12191999"/>
              <a:gd name="connsiteY8" fmla="*/ 4182739 h 4291740"/>
              <a:gd name="connsiteX9" fmla="*/ 8839877 w 12191999"/>
              <a:gd name="connsiteY9" fmla="*/ 4291723 h 4291740"/>
              <a:gd name="connsiteX10" fmla="*/ 8765196 w 12191999"/>
              <a:gd name="connsiteY10" fmla="*/ 4290006 h 4291740"/>
              <a:gd name="connsiteX11" fmla="*/ 8717158 w 12191999"/>
              <a:gd name="connsiteY11" fmla="*/ 4291490 h 4291740"/>
              <a:gd name="connsiteX12" fmla="*/ 7673594 w 12191999"/>
              <a:gd name="connsiteY12" fmla="*/ 4138313 h 4291740"/>
              <a:gd name="connsiteX13" fmla="*/ 7659974 w 12191999"/>
              <a:gd name="connsiteY13" fmla="*/ 4134175 h 4291740"/>
              <a:gd name="connsiteX14" fmla="*/ 7619998 w 12191999"/>
              <a:gd name="connsiteY14" fmla="*/ 4125232 h 4291740"/>
              <a:gd name="connsiteX15" fmla="*/ 7619998 w 12191999"/>
              <a:gd name="connsiteY15" fmla="*/ 4122032 h 4291740"/>
              <a:gd name="connsiteX16" fmla="*/ 7465547 w 12191999"/>
              <a:gd name="connsiteY16" fmla="*/ 4075115 h 4291740"/>
              <a:gd name="connsiteX17" fmla="*/ 5541753 w 12191999"/>
              <a:gd name="connsiteY17" fmla="*/ 3716264 h 4291740"/>
              <a:gd name="connsiteX18" fmla="*/ 5333999 w 12191999"/>
              <a:gd name="connsiteY18" fmla="*/ 3713545 h 4291740"/>
              <a:gd name="connsiteX19" fmla="*/ 5091621 w 12191999"/>
              <a:gd name="connsiteY19" fmla="*/ 3716264 h 4291740"/>
              <a:gd name="connsiteX20" fmla="*/ 235032 w 12191999"/>
              <a:gd name="connsiteY20" fmla="*/ 4170386 h 4291740"/>
              <a:gd name="connsiteX21" fmla="*/ 0 w 12191999"/>
              <a:gd name="connsiteY21" fmla="*/ 4125232 h 429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1999" h="4291740">
                <a:moveTo>
                  <a:pt x="0" y="0"/>
                </a:moveTo>
                <a:lnTo>
                  <a:pt x="12191999" y="0"/>
                </a:lnTo>
                <a:lnTo>
                  <a:pt x="12191999" y="1244082"/>
                </a:lnTo>
                <a:lnTo>
                  <a:pt x="12191998" y="1244082"/>
                </a:lnTo>
                <a:lnTo>
                  <a:pt x="12191998" y="3713545"/>
                </a:lnTo>
                <a:cubicBezTo>
                  <a:pt x="11048998" y="3713545"/>
                  <a:pt x="10477498" y="3951890"/>
                  <a:pt x="9905998" y="4122524"/>
                </a:cubicBezTo>
                <a:lnTo>
                  <a:pt x="9905998" y="4125232"/>
                </a:lnTo>
                <a:lnTo>
                  <a:pt x="9857087" y="4136195"/>
                </a:lnTo>
                <a:lnTo>
                  <a:pt x="9690569" y="4182739"/>
                </a:lnTo>
                <a:cubicBezTo>
                  <a:pt x="9436631" y="4247894"/>
                  <a:pt x="9169020" y="4292764"/>
                  <a:pt x="8839877" y="4291723"/>
                </a:cubicBezTo>
                <a:lnTo>
                  <a:pt x="8765196" y="4290006"/>
                </a:lnTo>
                <a:lnTo>
                  <a:pt x="8717158" y="4291490"/>
                </a:lnTo>
                <a:cubicBezTo>
                  <a:pt x="8302351" y="4296392"/>
                  <a:pt x="7985321" y="4228826"/>
                  <a:pt x="7673594" y="4138313"/>
                </a:cubicBezTo>
                <a:lnTo>
                  <a:pt x="7659974" y="4134175"/>
                </a:lnTo>
                <a:lnTo>
                  <a:pt x="7619998" y="4125232"/>
                </a:lnTo>
                <a:lnTo>
                  <a:pt x="7619998" y="4122032"/>
                </a:lnTo>
                <a:lnTo>
                  <a:pt x="7465547" y="4075115"/>
                </a:lnTo>
                <a:cubicBezTo>
                  <a:pt x="6977201" y="3922257"/>
                  <a:pt x="6451962" y="3740504"/>
                  <a:pt x="5541753" y="3716264"/>
                </a:cubicBezTo>
                <a:lnTo>
                  <a:pt x="5333999" y="3713545"/>
                </a:lnTo>
                <a:lnTo>
                  <a:pt x="5091621" y="3716264"/>
                </a:lnTo>
                <a:cubicBezTo>
                  <a:pt x="2740246" y="3769940"/>
                  <a:pt x="2590994" y="4595906"/>
                  <a:pt x="235032" y="4170386"/>
                </a:cubicBezTo>
                <a:lnTo>
                  <a:pt x="0" y="4125232"/>
                </a:lnTo>
                <a:close/>
              </a:path>
            </a:pathLst>
          </a:custGeom>
          <a:solidFill>
            <a:srgbClr val="9D4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7681" y="1156519"/>
            <a:ext cx="9199044" cy="5146631"/>
          </a:xfrm>
          <a:prstGeom prst="rect">
            <a:avLst/>
          </a:prstGeom>
        </p:spPr>
      </p:pic>
      <p:sp>
        <p:nvSpPr>
          <p:cNvPr id="8" name="Picture Placeholder 7"/>
          <p:cNvSpPr>
            <a:spLocks noGrp="1"/>
          </p:cNvSpPr>
          <p:nvPr>
            <p:ph type="pic" sz="quarter" idx="10"/>
          </p:nvPr>
        </p:nvSpPr>
        <p:spPr>
          <a:xfrm>
            <a:off x="4930141" y="1410614"/>
            <a:ext cx="5801591" cy="3627203"/>
          </a:xfrm>
          <a:custGeom>
            <a:avLst/>
            <a:gdLst>
              <a:gd name="connsiteX0" fmla="*/ 0 w 5778698"/>
              <a:gd name="connsiteY0" fmla="*/ 0 h 3627202"/>
              <a:gd name="connsiteX1" fmla="*/ 5778698 w 5778698"/>
              <a:gd name="connsiteY1" fmla="*/ 0 h 3627202"/>
              <a:gd name="connsiteX2" fmla="*/ 5778698 w 5778698"/>
              <a:gd name="connsiteY2" fmla="*/ 3627202 h 3627202"/>
              <a:gd name="connsiteX3" fmla="*/ 0 w 5778698"/>
              <a:gd name="connsiteY3" fmla="*/ 3627202 h 3627202"/>
            </a:gdLst>
            <a:ahLst/>
            <a:cxnLst>
              <a:cxn ang="0">
                <a:pos x="connsiteX0" y="connsiteY0"/>
              </a:cxn>
              <a:cxn ang="0">
                <a:pos x="connsiteX1" y="connsiteY1"/>
              </a:cxn>
              <a:cxn ang="0">
                <a:pos x="connsiteX2" y="connsiteY2"/>
              </a:cxn>
              <a:cxn ang="0">
                <a:pos x="connsiteX3" y="connsiteY3"/>
              </a:cxn>
            </a:cxnLst>
            <a:rect l="l" t="t" r="r" b="b"/>
            <a:pathLst>
              <a:path w="5778698" h="3627202">
                <a:moveTo>
                  <a:pt x="0" y="0"/>
                </a:moveTo>
                <a:lnTo>
                  <a:pt x="5778698" y="0"/>
                </a:lnTo>
                <a:lnTo>
                  <a:pt x="5778698" y="3627202"/>
                </a:lnTo>
                <a:lnTo>
                  <a:pt x="0" y="3627202"/>
                </a:lnTo>
                <a:close/>
              </a:path>
            </a:pathLst>
          </a:custGeom>
          <a:pattFill prst="ltUpDiag">
            <a:fgClr>
              <a:schemeClr val="bg1">
                <a:lumMod val="75000"/>
              </a:schemeClr>
            </a:fgClr>
            <a:bgClr>
              <a:schemeClr val="bg1">
                <a:lumMod val="95000"/>
              </a:schemeClr>
            </a:bgClr>
          </a:pattFill>
        </p:spPr>
        <p:txBody>
          <a:bodyPr wrap="square">
            <a:noAutofit/>
          </a:bodyPr>
          <a:lstStyle>
            <a:lvl1pPr>
              <a:defRPr lang="en-US" sz="1400" b="1" i="1" dirty="0"/>
            </a:lvl1pPr>
          </a:lstStyle>
          <a:p>
            <a:pPr marL="0" lvl="0" indent="0">
              <a:buNone/>
            </a:pPr>
            <a:endParaRPr lang="en-US" dirty="0"/>
          </a:p>
        </p:txBody>
      </p:sp>
    </p:spTree>
    <p:extLst>
      <p:ext uri="{BB962C8B-B14F-4D97-AF65-F5344CB8AC3E}">
        <p14:creationId xmlns:p14="http://schemas.microsoft.com/office/powerpoint/2010/main" val="110218657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sp>
        <p:nvSpPr>
          <p:cNvPr id="2" name="矩形 1"/>
          <p:cNvSpPr/>
          <p:nvPr userDrawn="1"/>
        </p:nvSpPr>
        <p:spPr>
          <a:xfrm>
            <a:off x="1"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6" name="图片占位符 5"/>
          <p:cNvSpPr>
            <a:spLocks noGrp="1"/>
          </p:cNvSpPr>
          <p:nvPr>
            <p:ph type="pic" sz="quarter" idx="10"/>
          </p:nvPr>
        </p:nvSpPr>
        <p:spPr>
          <a:xfrm>
            <a:off x="535808" y="449028"/>
            <a:ext cx="11120386" cy="5959944"/>
          </a:xfrm>
          <a:custGeom>
            <a:avLst/>
            <a:gdLst>
              <a:gd name="connsiteX0" fmla="*/ 0 w 11120386"/>
              <a:gd name="connsiteY0" fmla="*/ 0 h 5959944"/>
              <a:gd name="connsiteX1" fmla="*/ 11120386 w 11120386"/>
              <a:gd name="connsiteY1" fmla="*/ 0 h 5959944"/>
              <a:gd name="connsiteX2" fmla="*/ 11120386 w 11120386"/>
              <a:gd name="connsiteY2" fmla="*/ 5959944 h 5959944"/>
              <a:gd name="connsiteX3" fmla="*/ 0 w 11120386"/>
              <a:gd name="connsiteY3" fmla="*/ 5959944 h 5959944"/>
            </a:gdLst>
            <a:ahLst/>
            <a:cxnLst>
              <a:cxn ang="0">
                <a:pos x="connsiteX0" y="connsiteY0"/>
              </a:cxn>
              <a:cxn ang="0">
                <a:pos x="connsiteX1" y="connsiteY1"/>
              </a:cxn>
              <a:cxn ang="0">
                <a:pos x="connsiteX2" y="connsiteY2"/>
              </a:cxn>
              <a:cxn ang="0">
                <a:pos x="connsiteX3" y="connsiteY3"/>
              </a:cxn>
            </a:cxnLst>
            <a:rect l="l" t="t" r="r" b="b"/>
            <a:pathLst>
              <a:path w="11120386" h="5959944">
                <a:moveTo>
                  <a:pt x="0" y="0"/>
                </a:moveTo>
                <a:lnTo>
                  <a:pt x="11120386" y="0"/>
                </a:lnTo>
                <a:lnTo>
                  <a:pt x="11120386" y="5959944"/>
                </a:lnTo>
                <a:lnTo>
                  <a:pt x="0" y="5959944"/>
                </a:lnTo>
                <a:close/>
              </a:path>
            </a:pathLst>
          </a:custGeom>
          <a:solidFill>
            <a:schemeClr val="accent1"/>
          </a:solidFill>
          <a:effectLst>
            <a:outerShdw blurRad="2413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val="289933204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 y="0"/>
            <a:ext cx="12191999" cy="6858000"/>
          </a:xfrm>
          <a:prstGeom prst="rect">
            <a:avLst/>
          </a:prstGeom>
        </p:spPr>
        <p:txBody>
          <a:bodyPr anchor="ctr"/>
          <a:lstStyle>
            <a:lvl1pPr>
              <a:defRPr sz="400"/>
            </a:lvl1pPr>
          </a:lstStyle>
          <a:p>
            <a:r>
              <a:rPr lang="en-US" dirty="0"/>
              <a:t>+</a:t>
            </a:r>
          </a:p>
        </p:txBody>
      </p:sp>
    </p:spTree>
    <p:extLst>
      <p:ext uri="{BB962C8B-B14F-4D97-AF65-F5344CB8AC3E}">
        <p14:creationId xmlns:p14="http://schemas.microsoft.com/office/powerpoint/2010/main" val="281577714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05032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1"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3"/>
            <a:ext cx="10972801"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2023/2/14</a:t>
            </a:fld>
            <a:endParaRPr lang="zh-CN" altLang="en-US"/>
          </a:p>
        </p:txBody>
      </p:sp>
      <p:sp>
        <p:nvSpPr>
          <p:cNvPr id="5" name="页脚占位符 4"/>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51561675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17461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375995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769224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944249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solidFill>
              </a:rPr>
              <a:pPr/>
              <a:t>2023/2/14</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09956009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DA8482-1F54-4DBD-B90B-0983A24660A2}" type="datetimeFigureOut">
              <a:rPr lang="en-GB" smtClean="0">
                <a:solidFill>
                  <a:prstClr val="black">
                    <a:tint val="75000"/>
                  </a:prstClr>
                </a:solidFill>
              </a:rPr>
              <a:pPr/>
              <a:t>14/02/2023</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A67E22D-5469-4C5D-BD9A-775577DBA1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2182806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92023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4">
                <a:solidFill>
                  <a:schemeClr val="tx1">
                    <a:tint val="75000"/>
                  </a:schemeClr>
                </a:solidFill>
              </a:defRPr>
            </a:lvl1pPr>
            <a:lvl2pPr marL="609417" indent="0">
              <a:buNone/>
              <a:defRPr sz="2399">
                <a:solidFill>
                  <a:schemeClr val="tx1">
                    <a:tint val="75000"/>
                  </a:schemeClr>
                </a:solidFill>
              </a:defRPr>
            </a:lvl2pPr>
            <a:lvl3pPr marL="1218834" indent="0">
              <a:buNone/>
              <a:defRPr sz="2134">
                <a:solidFill>
                  <a:schemeClr val="tx1">
                    <a:tint val="75000"/>
                  </a:schemeClr>
                </a:solidFill>
              </a:defRPr>
            </a:lvl3pPr>
            <a:lvl4pPr marL="1828251" indent="0">
              <a:buNone/>
              <a:defRPr sz="1864">
                <a:solidFill>
                  <a:schemeClr val="tx1">
                    <a:tint val="75000"/>
                  </a:schemeClr>
                </a:solidFill>
              </a:defRPr>
            </a:lvl4pPr>
            <a:lvl5pPr marL="2437668" indent="0">
              <a:buNone/>
              <a:defRPr sz="1864">
                <a:solidFill>
                  <a:schemeClr val="tx1">
                    <a:tint val="75000"/>
                  </a:schemeClr>
                </a:solidFill>
              </a:defRPr>
            </a:lvl5pPr>
            <a:lvl6pPr marL="3047086" indent="0">
              <a:buNone/>
              <a:defRPr sz="1864">
                <a:solidFill>
                  <a:schemeClr val="tx1">
                    <a:tint val="75000"/>
                  </a:schemeClr>
                </a:solidFill>
              </a:defRPr>
            </a:lvl6pPr>
            <a:lvl7pPr marL="3656503" indent="0">
              <a:buNone/>
              <a:defRPr sz="1864">
                <a:solidFill>
                  <a:schemeClr val="tx1">
                    <a:tint val="75000"/>
                  </a:schemeClr>
                </a:solidFill>
              </a:defRPr>
            </a:lvl7pPr>
            <a:lvl8pPr marL="4265920" indent="0">
              <a:buNone/>
              <a:defRPr sz="1864">
                <a:solidFill>
                  <a:schemeClr val="tx1">
                    <a:tint val="75000"/>
                  </a:schemeClr>
                </a:solidFill>
              </a:defRPr>
            </a:lvl8pPr>
            <a:lvl9pPr marL="4875337" indent="0">
              <a:buNone/>
              <a:defRPr sz="1864">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2023/2/14</a:t>
            </a:fld>
            <a:endParaRPr lang="zh-CN" altLang="en-US"/>
          </a:p>
        </p:txBody>
      </p:sp>
      <p:sp>
        <p:nvSpPr>
          <p:cNvPr id="5" name="页脚占位符 4"/>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62471079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1"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a:prstGeom prst="rect">
            <a:avLst/>
          </a:prstGeom>
        </p:spPr>
        <p:txBody>
          <a:bodyPr/>
          <a:lstStyle>
            <a:lvl1pPr>
              <a:defRPr sz="3734"/>
            </a:lvl1pPr>
            <a:lvl2pPr>
              <a:defRPr sz="3199"/>
            </a:lvl2pPr>
            <a:lvl3pPr>
              <a:defRPr sz="2664"/>
            </a:lvl3pPr>
            <a:lvl4pPr>
              <a:defRPr sz="2399"/>
            </a:lvl4pPr>
            <a:lvl5pPr>
              <a:defRPr sz="2399"/>
            </a:lvl5pPr>
            <a:lvl6pPr>
              <a:defRPr sz="2399"/>
            </a:lvl6pPr>
            <a:lvl7pPr>
              <a:defRPr sz="2399"/>
            </a:lvl7pPr>
            <a:lvl8pPr>
              <a:defRPr sz="2399"/>
            </a:lvl8pPr>
            <a:lvl9pPr>
              <a:defRPr sz="23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3"/>
            <a:ext cx="5384800" cy="4525963"/>
          </a:xfrm>
          <a:prstGeom prst="rect">
            <a:avLst/>
          </a:prstGeom>
        </p:spPr>
        <p:txBody>
          <a:bodyPr/>
          <a:lstStyle>
            <a:lvl1pPr>
              <a:defRPr sz="3734"/>
            </a:lvl1pPr>
            <a:lvl2pPr>
              <a:defRPr sz="3199"/>
            </a:lvl2pPr>
            <a:lvl3pPr>
              <a:defRPr sz="2664"/>
            </a:lvl3pPr>
            <a:lvl4pPr>
              <a:defRPr sz="2399"/>
            </a:lvl4pPr>
            <a:lvl5pPr>
              <a:defRPr sz="2399"/>
            </a:lvl5pPr>
            <a:lvl6pPr>
              <a:defRPr sz="2399"/>
            </a:lvl6pPr>
            <a:lvl7pPr>
              <a:defRPr sz="2399"/>
            </a:lvl7pPr>
            <a:lvl8pPr>
              <a:defRPr sz="2399"/>
            </a:lvl8pPr>
            <a:lvl9pPr>
              <a:defRPr sz="23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2023/2/14</a:t>
            </a:fld>
            <a:endParaRPr lang="zh-CN" altLang="en-US"/>
          </a:p>
        </p:txBody>
      </p:sp>
      <p:sp>
        <p:nvSpPr>
          <p:cNvPr id="6" name="页脚占位符 5"/>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7653294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1"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1" y="1535115"/>
            <a:ext cx="5386917" cy="639763"/>
          </a:xfrm>
          <a:prstGeom prst="rect">
            <a:avLst/>
          </a:prstGeom>
        </p:spPr>
        <p:txBody>
          <a:bodyPr anchor="b"/>
          <a:lstStyle>
            <a:lvl1pPr marL="0" indent="0">
              <a:buNone/>
              <a:defRPr sz="3199" b="1"/>
            </a:lvl1pPr>
            <a:lvl2pPr marL="609417" indent="0">
              <a:buNone/>
              <a:defRPr sz="2664" b="1"/>
            </a:lvl2pPr>
            <a:lvl3pPr marL="1218834" indent="0">
              <a:buNone/>
              <a:defRPr sz="2399" b="1"/>
            </a:lvl3pPr>
            <a:lvl4pPr marL="1828251" indent="0">
              <a:buNone/>
              <a:defRPr sz="2134" b="1"/>
            </a:lvl4pPr>
            <a:lvl5pPr marL="2437668" indent="0">
              <a:buNone/>
              <a:defRPr sz="2134" b="1"/>
            </a:lvl5pPr>
            <a:lvl6pPr marL="3047086" indent="0">
              <a:buNone/>
              <a:defRPr sz="2134" b="1"/>
            </a:lvl6pPr>
            <a:lvl7pPr marL="3656503" indent="0">
              <a:buNone/>
              <a:defRPr sz="2134" b="1"/>
            </a:lvl7pPr>
            <a:lvl8pPr marL="4265920" indent="0">
              <a:buNone/>
              <a:defRPr sz="2134" b="1"/>
            </a:lvl8pPr>
            <a:lvl9pPr marL="4875337" indent="0">
              <a:buNone/>
              <a:defRPr sz="2134" b="1"/>
            </a:lvl9pPr>
          </a:lstStyle>
          <a:p>
            <a:pPr lvl="0"/>
            <a:r>
              <a:rPr lang="zh-CN" altLang="en-US"/>
              <a:t>单击此处编辑母版文本样式</a:t>
            </a:r>
          </a:p>
        </p:txBody>
      </p:sp>
      <p:sp>
        <p:nvSpPr>
          <p:cNvPr id="4" name="内容占位符 3"/>
          <p:cNvSpPr>
            <a:spLocks noGrp="1"/>
          </p:cNvSpPr>
          <p:nvPr>
            <p:ph sz="half" idx="2"/>
          </p:nvPr>
        </p:nvSpPr>
        <p:spPr>
          <a:xfrm>
            <a:off x="609601" y="2174875"/>
            <a:ext cx="5386917" cy="3951288"/>
          </a:xfrm>
          <a:prstGeom prst="rect">
            <a:avLst/>
          </a:prstGeom>
        </p:spPr>
        <p:txBody>
          <a:bodyPr/>
          <a:lstStyle>
            <a:lvl1pPr>
              <a:defRPr sz="3199"/>
            </a:lvl1pPr>
            <a:lvl2pPr>
              <a:defRPr sz="2664"/>
            </a:lvl2pPr>
            <a:lvl3pPr>
              <a:defRPr sz="2399"/>
            </a:lvl3pPr>
            <a:lvl4pPr>
              <a:defRPr sz="2134"/>
            </a:lvl4pPr>
            <a:lvl5pPr>
              <a:defRPr sz="2134"/>
            </a:lvl5pPr>
            <a:lvl6pPr>
              <a:defRPr sz="2134"/>
            </a:lvl6pPr>
            <a:lvl7pPr>
              <a:defRPr sz="2134"/>
            </a:lvl7pPr>
            <a:lvl8pPr>
              <a:defRPr sz="2134"/>
            </a:lvl8pPr>
            <a:lvl9pPr>
              <a:defRPr sz="213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1" y="1535115"/>
            <a:ext cx="5389033" cy="639763"/>
          </a:xfrm>
          <a:prstGeom prst="rect">
            <a:avLst/>
          </a:prstGeom>
        </p:spPr>
        <p:txBody>
          <a:bodyPr anchor="b"/>
          <a:lstStyle>
            <a:lvl1pPr marL="0" indent="0">
              <a:buNone/>
              <a:defRPr sz="3199" b="1"/>
            </a:lvl1pPr>
            <a:lvl2pPr marL="609417" indent="0">
              <a:buNone/>
              <a:defRPr sz="2664" b="1"/>
            </a:lvl2pPr>
            <a:lvl3pPr marL="1218834" indent="0">
              <a:buNone/>
              <a:defRPr sz="2399" b="1"/>
            </a:lvl3pPr>
            <a:lvl4pPr marL="1828251" indent="0">
              <a:buNone/>
              <a:defRPr sz="2134" b="1"/>
            </a:lvl4pPr>
            <a:lvl5pPr marL="2437668" indent="0">
              <a:buNone/>
              <a:defRPr sz="2134" b="1"/>
            </a:lvl5pPr>
            <a:lvl6pPr marL="3047086" indent="0">
              <a:buNone/>
              <a:defRPr sz="2134" b="1"/>
            </a:lvl6pPr>
            <a:lvl7pPr marL="3656503" indent="0">
              <a:buNone/>
              <a:defRPr sz="2134" b="1"/>
            </a:lvl7pPr>
            <a:lvl8pPr marL="4265920" indent="0">
              <a:buNone/>
              <a:defRPr sz="2134" b="1"/>
            </a:lvl8pPr>
            <a:lvl9pPr marL="4875337" indent="0">
              <a:buNone/>
              <a:defRPr sz="2134" b="1"/>
            </a:lvl9pPr>
          </a:lstStyle>
          <a:p>
            <a:pPr lvl="0"/>
            <a:r>
              <a:rPr lang="zh-CN" altLang="en-US"/>
              <a:t>单击此处编辑母版文本样式</a:t>
            </a:r>
          </a:p>
        </p:txBody>
      </p:sp>
      <p:sp>
        <p:nvSpPr>
          <p:cNvPr id="6" name="内容占位符 5"/>
          <p:cNvSpPr>
            <a:spLocks noGrp="1"/>
          </p:cNvSpPr>
          <p:nvPr>
            <p:ph sz="quarter" idx="4"/>
          </p:nvPr>
        </p:nvSpPr>
        <p:spPr>
          <a:xfrm>
            <a:off x="6193371" y="2174875"/>
            <a:ext cx="5389033" cy="3951288"/>
          </a:xfrm>
          <a:prstGeom prst="rect">
            <a:avLst/>
          </a:prstGeom>
        </p:spPr>
        <p:txBody>
          <a:bodyPr/>
          <a:lstStyle>
            <a:lvl1pPr>
              <a:defRPr sz="3199"/>
            </a:lvl1pPr>
            <a:lvl2pPr>
              <a:defRPr sz="2664"/>
            </a:lvl2pPr>
            <a:lvl3pPr>
              <a:defRPr sz="2399"/>
            </a:lvl3pPr>
            <a:lvl4pPr>
              <a:defRPr sz="2134"/>
            </a:lvl4pPr>
            <a:lvl5pPr>
              <a:defRPr sz="2134"/>
            </a:lvl5pPr>
            <a:lvl6pPr>
              <a:defRPr sz="2134"/>
            </a:lvl6pPr>
            <a:lvl7pPr>
              <a:defRPr sz="2134"/>
            </a:lvl7pPr>
            <a:lvl8pPr>
              <a:defRPr sz="2134"/>
            </a:lvl8pPr>
            <a:lvl9pPr>
              <a:defRPr sz="213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2023/2/14</a:t>
            </a:fld>
            <a:endParaRPr lang="zh-CN" altLang="en-US"/>
          </a:p>
        </p:txBody>
      </p:sp>
      <p:sp>
        <p:nvSpPr>
          <p:cNvPr id="8" name="页脚占位符 7"/>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05817200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1"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2023/2/14</a:t>
            </a:fld>
            <a:endParaRPr lang="zh-CN" altLang="en-US"/>
          </a:p>
        </p:txBody>
      </p:sp>
      <p:sp>
        <p:nvSpPr>
          <p:cNvPr id="4" name="页脚占位符 3"/>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3335552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2023/2/14</a:t>
            </a:fld>
            <a:endParaRPr lang="zh-CN" altLang="en-US"/>
          </a:p>
        </p:txBody>
      </p:sp>
      <p:sp>
        <p:nvSpPr>
          <p:cNvPr id="3" name="页脚占位符 2"/>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7387818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1"/>
            <a:ext cx="4011084" cy="1162051"/>
          </a:xfrm>
          <a:prstGeom prst="rect">
            <a:avLst/>
          </a:prstGeom>
        </p:spPr>
        <p:txBody>
          <a:bodyPr anchor="b"/>
          <a:lstStyle>
            <a:lvl1pPr algn="l">
              <a:defRPr sz="2664" b="1"/>
            </a:lvl1pPr>
          </a:lstStyle>
          <a:p>
            <a:r>
              <a:rPr lang="zh-CN" altLang="en-US"/>
              <a:t>单击此处编辑母版标题样式</a:t>
            </a:r>
          </a:p>
        </p:txBody>
      </p:sp>
      <p:sp>
        <p:nvSpPr>
          <p:cNvPr id="3" name="内容占位符 2"/>
          <p:cNvSpPr>
            <a:spLocks noGrp="1"/>
          </p:cNvSpPr>
          <p:nvPr>
            <p:ph idx="1"/>
          </p:nvPr>
        </p:nvSpPr>
        <p:spPr>
          <a:xfrm>
            <a:off x="4766733" y="273054"/>
            <a:ext cx="6815667" cy="5853113"/>
          </a:xfrm>
          <a:prstGeom prst="rect">
            <a:avLst/>
          </a:prstGeom>
        </p:spPr>
        <p:txBody>
          <a:bodyPr/>
          <a:lstStyle>
            <a:lvl1pPr>
              <a:defRPr sz="4264"/>
            </a:lvl1pPr>
            <a:lvl2pPr>
              <a:defRPr sz="3734"/>
            </a:lvl2pPr>
            <a:lvl3pPr>
              <a:defRPr sz="3199"/>
            </a:lvl3pPr>
            <a:lvl4pPr>
              <a:defRPr sz="2664"/>
            </a:lvl4pPr>
            <a:lvl5pPr>
              <a:defRPr sz="2664"/>
            </a:lvl5pPr>
            <a:lvl6pPr>
              <a:defRPr sz="2664"/>
            </a:lvl6pPr>
            <a:lvl7pPr>
              <a:defRPr sz="2664"/>
            </a:lvl7pPr>
            <a:lvl8pPr>
              <a:defRPr sz="2664"/>
            </a:lvl8pPr>
            <a:lvl9pPr>
              <a:defRPr sz="266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3"/>
            <a:ext cx="4011084" cy="4691063"/>
          </a:xfrm>
          <a:prstGeom prst="rect">
            <a:avLst/>
          </a:prstGeom>
        </p:spPr>
        <p:txBody>
          <a:bodyPr/>
          <a:lstStyle>
            <a:lvl1pPr marL="0" indent="0">
              <a:buNone/>
              <a:defRPr sz="1864"/>
            </a:lvl1pPr>
            <a:lvl2pPr marL="609417" indent="0">
              <a:buNone/>
              <a:defRPr sz="1600"/>
            </a:lvl2pPr>
            <a:lvl3pPr marL="1218834" indent="0">
              <a:buNone/>
              <a:defRPr sz="1335"/>
            </a:lvl3pPr>
            <a:lvl4pPr marL="1828251" indent="0">
              <a:buNone/>
              <a:defRPr sz="1200"/>
            </a:lvl4pPr>
            <a:lvl5pPr marL="2437668" indent="0">
              <a:buNone/>
              <a:defRPr sz="1200"/>
            </a:lvl5pPr>
            <a:lvl6pPr marL="3047086" indent="0">
              <a:buNone/>
              <a:defRPr sz="1200"/>
            </a:lvl6pPr>
            <a:lvl7pPr marL="3656503" indent="0">
              <a:buNone/>
              <a:defRPr sz="1200"/>
            </a:lvl7pPr>
            <a:lvl8pPr marL="4265920" indent="0">
              <a:buNone/>
              <a:defRPr sz="1200"/>
            </a:lvl8pPr>
            <a:lvl9pPr marL="4875337"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2023/2/14</a:t>
            </a:fld>
            <a:endParaRPr lang="zh-CN" altLang="en-US"/>
          </a:p>
        </p:txBody>
      </p:sp>
      <p:sp>
        <p:nvSpPr>
          <p:cNvPr id="6" name="页脚占位符 5"/>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9355627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8" y="4800602"/>
            <a:ext cx="7315200" cy="566739"/>
          </a:xfrm>
          <a:prstGeom prst="rect">
            <a:avLst/>
          </a:prstGeom>
        </p:spPr>
        <p:txBody>
          <a:bodyPr anchor="b"/>
          <a:lstStyle>
            <a:lvl1pPr algn="l">
              <a:defRPr sz="2664" b="1"/>
            </a:lvl1pPr>
          </a:lstStyle>
          <a:p>
            <a:r>
              <a:rPr lang="zh-CN" altLang="en-US"/>
              <a:t>单击此处编辑母版标题样式</a:t>
            </a:r>
          </a:p>
        </p:txBody>
      </p:sp>
      <p:sp>
        <p:nvSpPr>
          <p:cNvPr id="3" name="图片占位符 2"/>
          <p:cNvSpPr>
            <a:spLocks noGrp="1"/>
          </p:cNvSpPr>
          <p:nvPr>
            <p:ph type="pic" idx="1"/>
          </p:nvPr>
        </p:nvSpPr>
        <p:spPr>
          <a:xfrm>
            <a:off x="2389718" y="612775"/>
            <a:ext cx="7315200" cy="4114800"/>
          </a:xfrm>
          <a:prstGeom prst="rect">
            <a:avLst/>
          </a:prstGeom>
        </p:spPr>
        <p:txBody>
          <a:bodyPr/>
          <a:lstStyle>
            <a:lvl1pPr marL="0" indent="0">
              <a:buNone/>
              <a:defRPr sz="4264"/>
            </a:lvl1pPr>
            <a:lvl2pPr marL="609417" indent="0">
              <a:buNone/>
              <a:defRPr sz="3734"/>
            </a:lvl2pPr>
            <a:lvl3pPr marL="1218834" indent="0">
              <a:buNone/>
              <a:defRPr sz="3199"/>
            </a:lvl3pPr>
            <a:lvl4pPr marL="1828251" indent="0">
              <a:buNone/>
              <a:defRPr sz="2664"/>
            </a:lvl4pPr>
            <a:lvl5pPr marL="2437668" indent="0">
              <a:buNone/>
              <a:defRPr sz="2664"/>
            </a:lvl5pPr>
            <a:lvl6pPr marL="3047086" indent="0">
              <a:buNone/>
              <a:defRPr sz="2664"/>
            </a:lvl6pPr>
            <a:lvl7pPr marL="3656503" indent="0">
              <a:buNone/>
              <a:defRPr sz="2664"/>
            </a:lvl7pPr>
            <a:lvl8pPr marL="4265920" indent="0">
              <a:buNone/>
              <a:defRPr sz="2664"/>
            </a:lvl8pPr>
            <a:lvl9pPr marL="4875337" indent="0">
              <a:buNone/>
              <a:defRPr sz="2664"/>
            </a:lvl9pPr>
          </a:lstStyle>
          <a:p>
            <a:endParaRPr lang="zh-CN" altLang="en-US"/>
          </a:p>
        </p:txBody>
      </p:sp>
      <p:sp>
        <p:nvSpPr>
          <p:cNvPr id="4" name="文本占位符 3"/>
          <p:cNvSpPr>
            <a:spLocks noGrp="1"/>
          </p:cNvSpPr>
          <p:nvPr>
            <p:ph type="body" sz="half" idx="2"/>
          </p:nvPr>
        </p:nvSpPr>
        <p:spPr>
          <a:xfrm>
            <a:off x="2389718" y="5367341"/>
            <a:ext cx="7315200" cy="804863"/>
          </a:xfrm>
          <a:prstGeom prst="rect">
            <a:avLst/>
          </a:prstGeom>
        </p:spPr>
        <p:txBody>
          <a:bodyPr/>
          <a:lstStyle>
            <a:lvl1pPr marL="0" indent="0">
              <a:buNone/>
              <a:defRPr sz="1864"/>
            </a:lvl1pPr>
            <a:lvl2pPr marL="609417" indent="0">
              <a:buNone/>
              <a:defRPr sz="1600"/>
            </a:lvl2pPr>
            <a:lvl3pPr marL="1218834" indent="0">
              <a:buNone/>
              <a:defRPr sz="1335"/>
            </a:lvl3pPr>
            <a:lvl4pPr marL="1828251" indent="0">
              <a:buNone/>
              <a:defRPr sz="1200"/>
            </a:lvl4pPr>
            <a:lvl5pPr marL="2437668" indent="0">
              <a:buNone/>
              <a:defRPr sz="1200"/>
            </a:lvl5pPr>
            <a:lvl6pPr marL="3047086" indent="0">
              <a:buNone/>
              <a:defRPr sz="1200"/>
            </a:lvl6pPr>
            <a:lvl7pPr marL="3656503" indent="0">
              <a:buNone/>
              <a:defRPr sz="1200"/>
            </a:lvl7pPr>
            <a:lvl8pPr marL="4265920" indent="0">
              <a:buNone/>
              <a:defRPr sz="1200"/>
            </a:lvl8pPr>
            <a:lvl9pPr marL="4875337"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2023/2/14</a:t>
            </a:fld>
            <a:endParaRPr lang="zh-CN" altLang="en-US"/>
          </a:p>
        </p:txBody>
      </p:sp>
      <p:sp>
        <p:nvSpPr>
          <p:cNvPr id="6" name="页脚占位符 5"/>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06776504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2.xml"/><Relationship Id="rId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2A2487DB-16E5-48EA-A06B-106B24F65B81}"/>
              </a:ext>
            </a:extLst>
          </p:cNvPr>
          <p:cNvSpPr txBox="1"/>
          <p:nvPr userDrawn="1"/>
        </p:nvSpPr>
        <p:spPr>
          <a:xfrm>
            <a:off x="1" y="-1604537"/>
            <a:ext cx="12192000" cy="461537"/>
          </a:xfrm>
          <a:prstGeom prst="rect">
            <a:avLst/>
          </a:prstGeom>
          <a:noFill/>
        </p:spPr>
        <p:txBody>
          <a:bodyPr vert="horz" rtlCol="0">
            <a:spAutoFit/>
          </a:bodyPr>
          <a:lstStyle/>
          <a:p>
            <a:pPr algn="ctr"/>
            <a:r>
              <a:rPr lang="en-US" sz="2399">
                <a:solidFill>
                  <a:srgbClr val="CFCFCF"/>
                </a:solidFill>
              </a:rPr>
              <a:t>www.9slide.vn</a:t>
            </a:r>
          </a:p>
        </p:txBody>
      </p:sp>
    </p:spTree>
    <p:extLst>
      <p:ext uri="{BB962C8B-B14F-4D97-AF65-F5344CB8AC3E}">
        <p14:creationId xmlns:p14="http://schemas.microsoft.com/office/powerpoint/2010/main" val="3947543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ctr" defTabSz="1218834" rtl="0" eaLnBrk="1" latinLnBrk="0" hangingPunct="1">
        <a:spcBef>
          <a:spcPct val="0"/>
        </a:spcBef>
        <a:buNone/>
        <a:defRPr sz="5863" kern="1200">
          <a:solidFill>
            <a:schemeClr val="tx1"/>
          </a:solidFill>
          <a:latin typeface="+mj-lt"/>
          <a:ea typeface="思源黑体 CN Bold" panose="020B0800000000000000" pitchFamily="34" charset="-122"/>
          <a:cs typeface="字魂59号-创粗黑" panose="00000500000000000000" charset="-122"/>
        </a:defRPr>
      </a:lvl1pPr>
    </p:titleStyle>
    <p:bodyStyle>
      <a:lvl1pPr marL="457063" indent="-457063" algn="l" defTabSz="1218834" rtl="0" eaLnBrk="1" latinLnBrk="0" hangingPunct="1">
        <a:spcBef>
          <a:spcPts val="130"/>
        </a:spcBef>
        <a:buFont typeface="Arial" panose="020B0604020202020204" pitchFamily="34" charset="0"/>
        <a:buChar char="•"/>
        <a:defRPr sz="4264" kern="1200">
          <a:solidFill>
            <a:schemeClr val="tx1"/>
          </a:solidFill>
          <a:latin typeface="+mn-lt"/>
          <a:ea typeface="思源黑体 CN Bold" panose="020B0800000000000000" pitchFamily="34" charset="-122"/>
          <a:cs typeface="字魂59号-创粗黑" panose="00000500000000000000" charset="-122"/>
        </a:defRPr>
      </a:lvl1pPr>
      <a:lvl2pPr marL="990303" indent="-380886" algn="l" defTabSz="1218834" rtl="0" eaLnBrk="1" latinLnBrk="0" hangingPunct="1">
        <a:spcBef>
          <a:spcPts val="130"/>
        </a:spcBef>
        <a:buFont typeface="Arial" panose="020B0604020202020204" pitchFamily="34" charset="0"/>
        <a:buChar char="–"/>
        <a:defRPr sz="3734" kern="1200">
          <a:solidFill>
            <a:schemeClr val="tx1"/>
          </a:solidFill>
          <a:latin typeface="+mn-lt"/>
          <a:ea typeface="思源黑体 CN Bold" panose="020B0800000000000000" pitchFamily="34" charset="-122"/>
          <a:cs typeface="字魂59号-创粗黑" panose="00000500000000000000" charset="-122"/>
        </a:defRPr>
      </a:lvl2pPr>
      <a:lvl3pPr marL="1523543" indent="-304709" algn="l" defTabSz="1218834" rtl="0" eaLnBrk="1" latinLnBrk="0" hangingPunct="1">
        <a:spcBef>
          <a:spcPts val="130"/>
        </a:spcBef>
        <a:buFont typeface="Arial" panose="020B0604020202020204" pitchFamily="34" charset="0"/>
        <a:buChar char="•"/>
        <a:defRPr sz="3199" kern="1200">
          <a:solidFill>
            <a:schemeClr val="tx1"/>
          </a:solidFill>
          <a:latin typeface="+mn-lt"/>
          <a:ea typeface="思源黑体 CN Bold" panose="020B0800000000000000" pitchFamily="34" charset="-122"/>
          <a:cs typeface="字魂59号-创粗黑" panose="00000500000000000000" charset="-122"/>
        </a:defRPr>
      </a:lvl3pPr>
      <a:lvl4pPr marL="2132960" indent="-304709" algn="l" defTabSz="1218834" rtl="0" eaLnBrk="1" latinLnBrk="0" hangingPunct="1">
        <a:spcBef>
          <a:spcPts val="130"/>
        </a:spcBef>
        <a:buFont typeface="Arial" panose="020B0604020202020204" pitchFamily="34" charset="0"/>
        <a:buChar char="–"/>
        <a:defRPr sz="2664" kern="1200">
          <a:solidFill>
            <a:schemeClr val="tx1"/>
          </a:solidFill>
          <a:latin typeface="+mn-lt"/>
          <a:ea typeface="思源黑体 CN Bold" panose="020B0800000000000000" pitchFamily="34" charset="-122"/>
          <a:cs typeface="字魂59号-创粗黑" panose="00000500000000000000" charset="-122"/>
        </a:defRPr>
      </a:lvl4pPr>
      <a:lvl5pPr marL="2742377" indent="-304709" algn="l" defTabSz="1218834" rtl="0" eaLnBrk="1" latinLnBrk="0" hangingPunct="1">
        <a:spcBef>
          <a:spcPts val="130"/>
        </a:spcBef>
        <a:buFont typeface="Arial" panose="020B0604020202020204" pitchFamily="34" charset="0"/>
        <a:buChar char="»"/>
        <a:defRPr sz="2664" kern="1200">
          <a:solidFill>
            <a:schemeClr val="tx1"/>
          </a:solidFill>
          <a:latin typeface="+mn-lt"/>
          <a:ea typeface="思源黑体 CN Bold" panose="020B0800000000000000" pitchFamily="34" charset="-122"/>
          <a:cs typeface="字魂59号-创粗黑" panose="00000500000000000000" charset="-122"/>
        </a:defRPr>
      </a:lvl5pPr>
      <a:lvl6pPr marL="3351794" indent="-304709" algn="l" defTabSz="1218834" rtl="0" eaLnBrk="1" latinLnBrk="0" hangingPunct="1">
        <a:spcBef>
          <a:spcPts val="130"/>
        </a:spcBef>
        <a:buFont typeface="Arial" panose="020B0604020202020204" pitchFamily="34" charset="0"/>
        <a:buChar char="•"/>
        <a:defRPr sz="2664" kern="1200">
          <a:solidFill>
            <a:schemeClr val="tx1"/>
          </a:solidFill>
          <a:latin typeface="+mn-lt"/>
          <a:ea typeface="+mn-ea"/>
          <a:cs typeface="+mn-cs"/>
        </a:defRPr>
      </a:lvl6pPr>
      <a:lvl7pPr marL="3961211" indent="-304709" algn="l" defTabSz="1218834" rtl="0" eaLnBrk="1" latinLnBrk="0" hangingPunct="1">
        <a:spcBef>
          <a:spcPts val="130"/>
        </a:spcBef>
        <a:buFont typeface="Arial" panose="020B0604020202020204" pitchFamily="34" charset="0"/>
        <a:buChar char="•"/>
        <a:defRPr sz="2664" kern="1200">
          <a:solidFill>
            <a:schemeClr val="tx1"/>
          </a:solidFill>
          <a:latin typeface="+mn-lt"/>
          <a:ea typeface="+mn-ea"/>
          <a:cs typeface="+mn-cs"/>
        </a:defRPr>
      </a:lvl7pPr>
      <a:lvl8pPr marL="4570628" indent="-304709" algn="l" defTabSz="1218834" rtl="0" eaLnBrk="1" latinLnBrk="0" hangingPunct="1">
        <a:spcBef>
          <a:spcPts val="130"/>
        </a:spcBef>
        <a:buFont typeface="Arial" panose="020B0604020202020204" pitchFamily="34" charset="0"/>
        <a:buChar char="•"/>
        <a:defRPr sz="2664" kern="1200">
          <a:solidFill>
            <a:schemeClr val="tx1"/>
          </a:solidFill>
          <a:latin typeface="+mn-lt"/>
          <a:ea typeface="+mn-ea"/>
          <a:cs typeface="+mn-cs"/>
        </a:defRPr>
      </a:lvl8pPr>
      <a:lvl9pPr marL="5180046" indent="-304709" algn="l" defTabSz="1218834" rtl="0" eaLnBrk="1" latinLnBrk="0" hangingPunct="1">
        <a:spcBef>
          <a:spcPts val="130"/>
        </a:spcBef>
        <a:buFont typeface="Arial" panose="020B0604020202020204" pitchFamily="34" charset="0"/>
        <a:buChar char="•"/>
        <a:defRPr sz="2664" kern="1200">
          <a:solidFill>
            <a:schemeClr val="tx1"/>
          </a:solidFill>
          <a:latin typeface="+mn-lt"/>
          <a:ea typeface="+mn-ea"/>
          <a:cs typeface="+mn-cs"/>
        </a:defRPr>
      </a:lvl9pPr>
    </p:bodyStyle>
    <p:otherStyle>
      <a:defPPr>
        <a:defRPr lang="zh-CN"/>
      </a:defPPr>
      <a:lvl1pPr marL="0" algn="l" defTabSz="1218834" rtl="0" eaLnBrk="1" latinLnBrk="0" hangingPunct="1">
        <a:defRPr sz="2399" kern="1200">
          <a:solidFill>
            <a:schemeClr val="tx1"/>
          </a:solidFill>
          <a:latin typeface="+mn-lt"/>
          <a:ea typeface="+mn-ea"/>
          <a:cs typeface="+mn-cs"/>
        </a:defRPr>
      </a:lvl1pPr>
      <a:lvl2pPr marL="609417" algn="l" defTabSz="1218834" rtl="0" eaLnBrk="1" latinLnBrk="0" hangingPunct="1">
        <a:defRPr sz="2399" kern="1200">
          <a:solidFill>
            <a:schemeClr val="tx1"/>
          </a:solidFill>
          <a:latin typeface="+mn-lt"/>
          <a:ea typeface="+mn-ea"/>
          <a:cs typeface="+mn-cs"/>
        </a:defRPr>
      </a:lvl2pPr>
      <a:lvl3pPr marL="1218834" algn="l" defTabSz="1218834" rtl="0" eaLnBrk="1" latinLnBrk="0" hangingPunct="1">
        <a:defRPr sz="2399" kern="1200">
          <a:solidFill>
            <a:schemeClr val="tx1"/>
          </a:solidFill>
          <a:latin typeface="+mn-lt"/>
          <a:ea typeface="+mn-ea"/>
          <a:cs typeface="+mn-cs"/>
        </a:defRPr>
      </a:lvl3pPr>
      <a:lvl4pPr marL="1828251" algn="l" defTabSz="1218834" rtl="0" eaLnBrk="1" latinLnBrk="0" hangingPunct="1">
        <a:defRPr sz="2399" kern="1200">
          <a:solidFill>
            <a:schemeClr val="tx1"/>
          </a:solidFill>
          <a:latin typeface="+mn-lt"/>
          <a:ea typeface="+mn-ea"/>
          <a:cs typeface="+mn-cs"/>
        </a:defRPr>
      </a:lvl4pPr>
      <a:lvl5pPr marL="2437668" algn="l" defTabSz="1218834" rtl="0" eaLnBrk="1" latinLnBrk="0" hangingPunct="1">
        <a:defRPr sz="2399" kern="1200">
          <a:solidFill>
            <a:schemeClr val="tx1"/>
          </a:solidFill>
          <a:latin typeface="+mn-lt"/>
          <a:ea typeface="+mn-ea"/>
          <a:cs typeface="+mn-cs"/>
        </a:defRPr>
      </a:lvl5pPr>
      <a:lvl6pPr marL="3047086" algn="l" defTabSz="1218834" rtl="0" eaLnBrk="1" latinLnBrk="0" hangingPunct="1">
        <a:defRPr sz="2399" kern="1200">
          <a:solidFill>
            <a:schemeClr val="tx1"/>
          </a:solidFill>
          <a:latin typeface="+mn-lt"/>
          <a:ea typeface="+mn-ea"/>
          <a:cs typeface="+mn-cs"/>
        </a:defRPr>
      </a:lvl6pPr>
      <a:lvl7pPr marL="3656503" algn="l" defTabSz="1218834" rtl="0" eaLnBrk="1" latinLnBrk="0" hangingPunct="1">
        <a:defRPr sz="2399" kern="1200">
          <a:solidFill>
            <a:schemeClr val="tx1"/>
          </a:solidFill>
          <a:latin typeface="+mn-lt"/>
          <a:ea typeface="+mn-ea"/>
          <a:cs typeface="+mn-cs"/>
        </a:defRPr>
      </a:lvl7pPr>
      <a:lvl8pPr marL="4265920" algn="l" defTabSz="1218834" rtl="0" eaLnBrk="1" latinLnBrk="0" hangingPunct="1">
        <a:defRPr sz="2399" kern="1200">
          <a:solidFill>
            <a:schemeClr val="tx1"/>
          </a:solidFill>
          <a:latin typeface="+mn-lt"/>
          <a:ea typeface="+mn-ea"/>
          <a:cs typeface="+mn-cs"/>
        </a:defRPr>
      </a:lvl8pPr>
      <a:lvl9pPr marL="4875337" algn="l" defTabSz="1218834" rtl="0" eaLnBrk="1" latinLnBrk="0" hangingPunct="1">
        <a:defRPr sz="23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9236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36231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2.xml"/><Relationship Id="rId5" Type="http://schemas.openxmlformats.org/officeDocument/2006/relationships/image" Target="../media/image15.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g"/><Relationship Id="rId1" Type="http://schemas.openxmlformats.org/officeDocument/2006/relationships/slideLayout" Target="../slideLayouts/slideLayout2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2.xml"/><Relationship Id="rId5" Type="http://schemas.openxmlformats.org/officeDocument/2006/relationships/image" Target="../media/image15.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2.xml"/><Relationship Id="rId5" Type="http://schemas.openxmlformats.org/officeDocument/2006/relationships/image" Target="../media/image2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 y="127"/>
            <a:ext cx="12191552" cy="6857748"/>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3589" y="1274274"/>
            <a:ext cx="8204824" cy="456620"/>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7"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7"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15444" y="3937001"/>
            <a:ext cx="8561117" cy="282635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96"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96"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96"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5602" y="816749"/>
            <a:ext cx="1308556" cy="134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217227" y="4902203"/>
            <a:ext cx="5586553" cy="1106665"/>
          </a:xfrm>
          <a:prstGeom prst="rect">
            <a:avLst/>
          </a:prstGeom>
          <a:noFill/>
        </p:spPr>
        <p:txBody>
          <a:bodyPr wrap="none" lIns="91324" tIns="45664" rIns="91324" bIns="45664">
            <a:spAutoFit/>
          </a:bodyPr>
          <a:lstStyle/>
          <a:p>
            <a:pPr algn="ctr">
              <a:defRPr/>
            </a:pPr>
            <a:r>
              <a:rPr lang="en-US" sz="65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TN&amp;XH</a:t>
            </a:r>
            <a:endParaRPr lang="vi-VN" sz="65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3"/>
          <a:stretch>
            <a:fillRect/>
          </a:stretch>
        </p:blipFill>
        <p:spPr>
          <a:xfrm>
            <a:off x="11111" y="303995"/>
            <a:ext cx="12179302" cy="5795405"/>
          </a:xfrm>
          <a:prstGeom prst="rect">
            <a:avLst/>
          </a:prstGeom>
        </p:spPr>
      </p:pic>
      <p:pic>
        <p:nvPicPr>
          <p:cNvPr id="5" name="图片 4" descr="34"/>
          <p:cNvPicPr>
            <a:picLocks noChangeAspect="1"/>
          </p:cNvPicPr>
          <p:nvPr/>
        </p:nvPicPr>
        <p:blipFill>
          <a:blip r:embed="rId4"/>
          <a:stretch>
            <a:fillRect/>
          </a:stretch>
        </p:blipFill>
        <p:spPr>
          <a:xfrm>
            <a:off x="1588" y="3188066"/>
            <a:ext cx="12179302" cy="3663631"/>
          </a:xfrm>
          <a:prstGeom prst="rect">
            <a:avLst/>
          </a:prstGeom>
        </p:spPr>
      </p:pic>
      <p:pic>
        <p:nvPicPr>
          <p:cNvPr id="6" name="图片 5" descr="33"/>
          <p:cNvPicPr>
            <a:picLocks noChangeAspect="1"/>
          </p:cNvPicPr>
          <p:nvPr/>
        </p:nvPicPr>
        <p:blipFill>
          <a:blip r:embed="rId5"/>
          <a:stretch>
            <a:fillRect/>
          </a:stretch>
        </p:blipFill>
        <p:spPr>
          <a:xfrm>
            <a:off x="274619" y="2163250"/>
            <a:ext cx="5654935" cy="4693859"/>
          </a:xfrm>
          <a:prstGeom prst="rect">
            <a:avLst/>
          </a:prstGeom>
        </p:spPr>
      </p:pic>
      <p:pic>
        <p:nvPicPr>
          <p:cNvPr id="7" name="图片 6" descr="32"/>
          <p:cNvPicPr>
            <a:picLocks noChangeAspect="1"/>
          </p:cNvPicPr>
          <p:nvPr/>
        </p:nvPicPr>
        <p:blipFill>
          <a:blip r:embed="rId6"/>
          <a:stretch>
            <a:fillRect/>
          </a:stretch>
        </p:blipFill>
        <p:spPr>
          <a:xfrm>
            <a:off x="1587" y="4555832"/>
            <a:ext cx="2219382" cy="2301276"/>
          </a:xfrm>
          <a:prstGeom prst="rect">
            <a:avLst/>
          </a:prstGeom>
        </p:spPr>
      </p:pic>
      <p:pic>
        <p:nvPicPr>
          <p:cNvPr id="3" name="Picture 2">
            <a:extLst>
              <a:ext uri="{FF2B5EF4-FFF2-40B4-BE49-F238E27FC236}">
                <a16:creationId xmlns:a16="http://schemas.microsoft.com/office/drawing/2014/main" id="{E57E0C4C-86EA-3F8C-AABA-EFF057B044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7092" t="27821"/>
          <a:stretch/>
        </p:blipFill>
        <p:spPr>
          <a:xfrm>
            <a:off x="9942492" y="3596399"/>
            <a:ext cx="2016883" cy="3396804"/>
          </a:xfrm>
          <a:prstGeom prst="rect">
            <a:avLst/>
          </a:prstGeom>
        </p:spPr>
      </p:pic>
      <p:grpSp>
        <p:nvGrpSpPr>
          <p:cNvPr id="11" name="Group 10">
            <a:extLst>
              <a:ext uri="{FF2B5EF4-FFF2-40B4-BE49-F238E27FC236}">
                <a16:creationId xmlns:a16="http://schemas.microsoft.com/office/drawing/2014/main" id="{70552448-00A0-3AF6-DD03-88B0EBE729A5}"/>
              </a:ext>
            </a:extLst>
          </p:cNvPr>
          <p:cNvGrpSpPr/>
          <p:nvPr/>
        </p:nvGrpSpPr>
        <p:grpSpPr>
          <a:xfrm>
            <a:off x="490213" y="3690230"/>
            <a:ext cx="3407203" cy="3309392"/>
            <a:chOff x="488751" y="3690298"/>
            <a:chExt cx="3408091" cy="3310254"/>
          </a:xfrm>
        </p:grpSpPr>
        <p:pic>
          <p:nvPicPr>
            <p:cNvPr id="8" name="Picture 7">
              <a:extLst>
                <a:ext uri="{FF2B5EF4-FFF2-40B4-BE49-F238E27FC236}">
                  <a16:creationId xmlns:a16="http://schemas.microsoft.com/office/drawing/2014/main" id="{E55952B6-EF6F-AC4C-D4D7-ADDB9E59FC6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9" name="Picture 8">
              <a:extLst>
                <a:ext uri="{FF2B5EF4-FFF2-40B4-BE49-F238E27FC236}">
                  <a16:creationId xmlns:a16="http://schemas.microsoft.com/office/drawing/2014/main" id="{B58E0AF7-BEDB-A79B-F11A-540E1E9579C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10" name="Picture 9">
            <a:extLst>
              <a:ext uri="{FF2B5EF4-FFF2-40B4-BE49-F238E27FC236}">
                <a16:creationId xmlns:a16="http://schemas.microsoft.com/office/drawing/2014/main" id="{00579191-0543-0BC9-D8F1-C1D0DB2CE35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6589" t="37211" r="70260" b="836"/>
          <a:stretch/>
        </p:blipFill>
        <p:spPr>
          <a:xfrm flipH="1">
            <a:off x="7704093" y="4114507"/>
            <a:ext cx="2016883" cy="2861579"/>
          </a:xfrm>
          <a:prstGeom prst="rect">
            <a:avLst/>
          </a:prstGeom>
        </p:spPr>
      </p:pic>
      <p:grpSp>
        <p:nvGrpSpPr>
          <p:cNvPr id="16" name="Group 15">
            <a:extLst>
              <a:ext uri="{FF2B5EF4-FFF2-40B4-BE49-F238E27FC236}">
                <a16:creationId xmlns:a16="http://schemas.microsoft.com/office/drawing/2014/main" id="{14BB32AD-1AFC-A4F5-BAA9-6164CCB66AE3}"/>
              </a:ext>
            </a:extLst>
          </p:cNvPr>
          <p:cNvGrpSpPr/>
          <p:nvPr/>
        </p:nvGrpSpPr>
        <p:grpSpPr>
          <a:xfrm>
            <a:off x="1369520" y="767812"/>
            <a:ext cx="9144681" cy="3053324"/>
            <a:chOff x="1116283" y="827782"/>
            <a:chExt cx="9533125" cy="18463977"/>
          </a:xfrm>
        </p:grpSpPr>
        <p:sp>
          <p:nvSpPr>
            <p:cNvPr id="17" name="TextBox 16">
              <a:extLst>
                <a:ext uri="{FF2B5EF4-FFF2-40B4-BE49-F238E27FC236}">
                  <a16:creationId xmlns:a16="http://schemas.microsoft.com/office/drawing/2014/main" id="{BB8CAA13-C5FC-9199-E1FB-7C3587E21195}"/>
                </a:ext>
              </a:extLst>
            </p:cNvPr>
            <p:cNvSpPr txBox="1"/>
            <p:nvPr/>
          </p:nvSpPr>
          <p:spPr>
            <a:xfrm>
              <a:off x="1130803" y="827782"/>
              <a:ext cx="9518605" cy="18420866"/>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9597" b="0" i="0" u="none" strike="noStrike" kern="1200" cap="none" spc="0" normalizeH="0" baseline="0" noProof="0" dirty="0">
                  <a:ln w="228600">
                    <a:solidFill>
                      <a:srgbClr val="3F938B"/>
                    </a:solidFill>
                  </a:ln>
                  <a:solidFill>
                    <a:srgbClr val="3F938B"/>
                  </a:solidFill>
                  <a:effectLst/>
                  <a:uLnTx/>
                  <a:uFillTx/>
                  <a:latin typeface="#9Slide07 Cadena" panose="02000503000000020004" pitchFamily="2" charset="0"/>
                  <a:ea typeface="+mn-ea"/>
                  <a:cs typeface="+mn-cs"/>
                </a:rPr>
                <a:t>CHÚC CÁC EM HỌC TỐT!</a:t>
              </a:r>
              <a:endParaRPr kumimoji="0" lang="vi-VN" sz="9597" b="0" i="0" u="none" strike="noStrike" kern="1200" cap="none" spc="0" normalizeH="0" baseline="0" noProof="0" dirty="0">
                <a:ln w="228600">
                  <a:solidFill>
                    <a:srgbClr val="3F938B"/>
                  </a:solidFill>
                </a:ln>
                <a:solidFill>
                  <a:srgbClr val="3F938B"/>
                </a:solidFill>
                <a:effectLst/>
                <a:uLnTx/>
                <a:uFillTx/>
                <a:latin typeface="#9Slide07 Cadena" panose="02000503000000020004" pitchFamily="2" charset="0"/>
                <a:ea typeface="+mn-ea"/>
                <a:cs typeface="+mn-cs"/>
              </a:endParaRPr>
            </a:p>
          </p:txBody>
        </p:sp>
        <p:sp>
          <p:nvSpPr>
            <p:cNvPr id="18" name="TextBox 17">
              <a:extLst>
                <a:ext uri="{FF2B5EF4-FFF2-40B4-BE49-F238E27FC236}">
                  <a16:creationId xmlns:a16="http://schemas.microsoft.com/office/drawing/2014/main" id="{A67BAC0A-CD1A-052B-BD97-B989FFBE54F4}"/>
                </a:ext>
              </a:extLst>
            </p:cNvPr>
            <p:cNvSpPr txBox="1"/>
            <p:nvPr/>
          </p:nvSpPr>
          <p:spPr>
            <a:xfrm>
              <a:off x="1116283" y="870893"/>
              <a:ext cx="9518605" cy="18420866"/>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9597" b="0" i="0" u="none" strike="noStrike" kern="1200" cap="none" spc="0" normalizeH="0" baseline="0" noProof="0" dirty="0">
                  <a:ln>
                    <a:noFill/>
                  </a:ln>
                  <a:solidFill>
                    <a:prstClr val="white"/>
                  </a:solidFill>
                  <a:effectLst/>
                  <a:uLnTx/>
                  <a:uFillTx/>
                  <a:latin typeface="Calibri"/>
                  <a:ea typeface="+mn-ea"/>
                  <a:cs typeface="+mn-cs"/>
                </a:rPr>
                <a:t>CHÚC CÁC EM HỌC TỐT!</a:t>
              </a:r>
              <a:endParaRPr kumimoji="0" lang="vi-VN" sz="9597"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grpSp>
    </p:spTree>
    <p:extLst>
      <p:ext uri="{BB962C8B-B14F-4D97-AF65-F5344CB8AC3E}">
        <p14:creationId xmlns:p14="http://schemas.microsoft.com/office/powerpoint/2010/main" val="389459804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3"/>
          <a:stretch>
            <a:fillRect/>
          </a:stretch>
        </p:blipFill>
        <p:spPr>
          <a:xfrm>
            <a:off x="11111" y="303995"/>
            <a:ext cx="12179302" cy="5795405"/>
          </a:xfrm>
          <a:prstGeom prst="rect">
            <a:avLst/>
          </a:prstGeom>
        </p:spPr>
      </p:pic>
      <p:pic>
        <p:nvPicPr>
          <p:cNvPr id="5" name="图片 4" descr="34"/>
          <p:cNvPicPr>
            <a:picLocks noChangeAspect="1"/>
          </p:cNvPicPr>
          <p:nvPr/>
        </p:nvPicPr>
        <p:blipFill>
          <a:blip r:embed="rId4"/>
          <a:stretch>
            <a:fillRect/>
          </a:stretch>
        </p:blipFill>
        <p:spPr>
          <a:xfrm>
            <a:off x="1588" y="3188066"/>
            <a:ext cx="12179302" cy="3663631"/>
          </a:xfrm>
          <a:prstGeom prst="rect">
            <a:avLst/>
          </a:prstGeom>
        </p:spPr>
      </p:pic>
      <p:pic>
        <p:nvPicPr>
          <p:cNvPr id="7" name="图片 6" descr="32"/>
          <p:cNvPicPr>
            <a:picLocks noChangeAspect="1"/>
          </p:cNvPicPr>
          <p:nvPr/>
        </p:nvPicPr>
        <p:blipFill>
          <a:blip r:embed="rId5"/>
          <a:stretch>
            <a:fillRect/>
          </a:stretch>
        </p:blipFill>
        <p:spPr>
          <a:xfrm>
            <a:off x="1587" y="4555832"/>
            <a:ext cx="2219382" cy="2301276"/>
          </a:xfrm>
          <a:prstGeom prst="rect">
            <a:avLst/>
          </a:prstGeom>
        </p:spPr>
      </p:pic>
      <p:sp>
        <p:nvSpPr>
          <p:cNvPr id="16" name="矩形 1">
            <a:extLst>
              <a:ext uri="{FF2B5EF4-FFF2-40B4-BE49-F238E27FC236}">
                <a16:creationId xmlns:a16="http://schemas.microsoft.com/office/drawing/2014/main" id="{F1352D70-A620-4618-993E-5738C037D3A0}"/>
              </a:ext>
            </a:extLst>
          </p:cNvPr>
          <p:cNvSpPr/>
          <p:nvPr/>
        </p:nvSpPr>
        <p:spPr>
          <a:xfrm>
            <a:off x="1895475" y="392474"/>
            <a:ext cx="9020175" cy="3284176"/>
          </a:xfrm>
          <a:prstGeom prst="rect">
            <a:avLst/>
          </a:prstGeom>
          <a:solidFill>
            <a:srgbClr val="F6F6F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dirty="0">
              <a:ln>
                <a:noFill/>
              </a:ln>
              <a:solidFill>
                <a:prstClr val="white"/>
              </a:solidFill>
              <a:effectLst/>
              <a:uLnTx/>
              <a:uFillTx/>
              <a:latin typeface="字魂58号-创中黑" panose="00000500000000000000" pitchFamily="2" charset="-122"/>
              <a:ea typeface="字魂58号-创中黑" panose="00000500000000000000" pitchFamily="2" charset="-122"/>
              <a:cs typeface="+mn-cs"/>
              <a:sym typeface="字魂58号-创中黑" panose="00000500000000000000" pitchFamily="2" charset="-122"/>
            </a:endParaRPr>
          </a:p>
        </p:txBody>
      </p:sp>
      <p:sp>
        <p:nvSpPr>
          <p:cNvPr id="19" name="TextBox 18">
            <a:extLst>
              <a:ext uri="{FF2B5EF4-FFF2-40B4-BE49-F238E27FC236}">
                <a16:creationId xmlns:a16="http://schemas.microsoft.com/office/drawing/2014/main" id="{8D12D4AD-C524-4681-97C5-6135FA507FF4}"/>
              </a:ext>
            </a:extLst>
          </p:cNvPr>
          <p:cNvSpPr txBox="1"/>
          <p:nvPr/>
        </p:nvSpPr>
        <p:spPr>
          <a:xfrm>
            <a:off x="1503576" y="2750761"/>
            <a:ext cx="9683768" cy="707758"/>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3999" b="1" i="0" u="none" strike="noStrike" kern="1200" cap="none" spc="0" normalizeH="0" baseline="0" noProof="0" dirty="0">
                <a:ln>
                  <a:noFill/>
                </a:ln>
                <a:solidFill>
                  <a:srgbClr val="FF0000"/>
                </a:solidFill>
                <a:effectLst/>
                <a:uLnTx/>
                <a:uFillTx/>
                <a:latin typeface="iCiel Pony" panose="02000000000000000000" pitchFamily="2" charset="0"/>
                <a:ea typeface="+mn-ea"/>
                <a:cs typeface="+mn-cs"/>
              </a:rPr>
              <a:t>(</a:t>
            </a:r>
            <a:r>
              <a:rPr kumimoji="0" lang="en-US" sz="3999" b="1" i="0" u="none" strike="noStrike" kern="1200" cap="none" spc="0" normalizeH="0" baseline="0" noProof="0" dirty="0" err="1">
                <a:ln>
                  <a:noFill/>
                </a:ln>
                <a:solidFill>
                  <a:srgbClr val="FF0000"/>
                </a:solidFill>
                <a:effectLst/>
                <a:uLnTx/>
                <a:uFillTx/>
                <a:latin typeface="iCiel Pony" panose="02000000000000000000" pitchFamily="2" charset="0"/>
                <a:ea typeface="+mn-ea"/>
                <a:cs typeface="+mn-cs"/>
              </a:rPr>
              <a:t>Tiết</a:t>
            </a:r>
            <a:r>
              <a:rPr kumimoji="0" lang="en-US" sz="3999" b="1" i="0" u="none" strike="noStrike" kern="1200" cap="none" spc="0" normalizeH="0" baseline="0" noProof="0" dirty="0">
                <a:ln>
                  <a:noFill/>
                </a:ln>
                <a:solidFill>
                  <a:srgbClr val="FF0000"/>
                </a:solidFill>
                <a:effectLst/>
                <a:uLnTx/>
                <a:uFillTx/>
                <a:latin typeface="iCiel Pony" panose="02000000000000000000" pitchFamily="2" charset="0"/>
                <a:ea typeface="+mn-ea"/>
                <a:cs typeface="+mn-cs"/>
              </a:rPr>
              <a:t> 2)</a:t>
            </a:r>
          </a:p>
        </p:txBody>
      </p:sp>
      <p:pic>
        <p:nvPicPr>
          <p:cNvPr id="17" name="图片 11" descr="图片包含 玩具, 玩偶&#10;&#10;描述已自动生成">
            <a:extLst>
              <a:ext uri="{FF2B5EF4-FFF2-40B4-BE49-F238E27FC236}">
                <a16:creationId xmlns:a16="http://schemas.microsoft.com/office/drawing/2014/main" id="{AC15DE57-AD5A-43A8-A743-F142A46540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506" y="452770"/>
            <a:ext cx="5249636" cy="6999515"/>
          </a:xfrm>
          <a:prstGeom prst="rect">
            <a:avLst/>
          </a:prstGeom>
        </p:spPr>
      </p:pic>
      <p:pic>
        <p:nvPicPr>
          <p:cNvPr id="10" name="Picture 9">
            <a:extLst>
              <a:ext uri="{FF2B5EF4-FFF2-40B4-BE49-F238E27FC236}">
                <a16:creationId xmlns:a16="http://schemas.microsoft.com/office/drawing/2014/main" id="{814969A7-2AE2-4B4C-9623-E25506D1C870}"/>
              </a:ext>
            </a:extLst>
          </p:cNvPr>
          <p:cNvPicPr>
            <a:picLocks noChangeAspect="1"/>
          </p:cNvPicPr>
          <p:nvPr/>
        </p:nvPicPr>
        <p:blipFill>
          <a:blip r:embed="rId7"/>
          <a:stretch>
            <a:fillRect/>
          </a:stretch>
        </p:blipFill>
        <p:spPr>
          <a:xfrm>
            <a:off x="2546647" y="1183315"/>
            <a:ext cx="7803556" cy="16338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1588" y="895"/>
            <a:ext cx="12179302" cy="5795405"/>
          </a:xfrm>
          <a:prstGeom prst="rect">
            <a:avLst/>
          </a:prstGeom>
        </p:spPr>
      </p:pic>
      <p:pic>
        <p:nvPicPr>
          <p:cNvPr id="5" name="图片 4" descr="34"/>
          <p:cNvPicPr>
            <a:picLocks noChangeAspect="1"/>
          </p:cNvPicPr>
          <p:nvPr/>
        </p:nvPicPr>
        <p:blipFill>
          <a:blip r:embed="rId5"/>
          <a:stretch>
            <a:fillRect/>
          </a:stretch>
        </p:blipFill>
        <p:spPr>
          <a:xfrm>
            <a:off x="1588" y="3247439"/>
            <a:ext cx="12179302" cy="3663631"/>
          </a:xfrm>
          <a:prstGeom prst="rect">
            <a:avLst/>
          </a:prstGeom>
        </p:spPr>
      </p:pic>
      <p:cxnSp>
        <p:nvCxnSpPr>
          <p:cNvPr id="11" name="直接连接符 10"/>
          <p:cNvCxnSpPr/>
          <p:nvPr/>
        </p:nvCxnSpPr>
        <p:spPr>
          <a:xfrm>
            <a:off x="2471397" y="1173527"/>
            <a:ext cx="2717001"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418255" y="1173527"/>
            <a:ext cx="2717001"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sp>
        <p:nvSpPr>
          <p:cNvPr id="7" name="弧形 6"/>
          <p:cNvSpPr/>
          <p:nvPr/>
        </p:nvSpPr>
        <p:spPr>
          <a:xfrm>
            <a:off x="5117551" y="205133"/>
            <a:ext cx="1371549" cy="1371549"/>
          </a:xfrm>
          <a:prstGeom prst="arc">
            <a:avLst>
              <a:gd name="adj1" fmla="val 9386608"/>
              <a:gd name="adj2" fmla="val 1456947"/>
            </a:avLst>
          </a:prstGeom>
          <a:ln w="12700">
            <a:solidFill>
              <a:srgbClr val="40938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dirty="0">
              <a:ln>
                <a:noFill/>
              </a:ln>
              <a:solidFill>
                <a:srgbClr val="000000"/>
              </a:solidFill>
              <a:effectLst/>
              <a:uLnTx/>
              <a:uFillTx/>
              <a:latin typeface="字魂105号-简雅黑" panose="00000500000000000000" charset="-122"/>
              <a:ea typeface="字魂105号-简雅黑" panose="00000500000000000000" charset="-122"/>
              <a:cs typeface="+mn-cs"/>
            </a:endParaRPr>
          </a:p>
        </p:txBody>
      </p:sp>
      <p:grpSp>
        <p:nvGrpSpPr>
          <p:cNvPr id="13" name="Group 12">
            <a:extLst>
              <a:ext uri="{FF2B5EF4-FFF2-40B4-BE49-F238E27FC236}">
                <a16:creationId xmlns:a16="http://schemas.microsoft.com/office/drawing/2014/main" id="{3D0E5807-DAF1-FD89-3577-78E2CF04A71D}"/>
              </a:ext>
            </a:extLst>
          </p:cNvPr>
          <p:cNvGrpSpPr/>
          <p:nvPr/>
        </p:nvGrpSpPr>
        <p:grpSpPr>
          <a:xfrm>
            <a:off x="490213" y="3690230"/>
            <a:ext cx="3407203" cy="3309392"/>
            <a:chOff x="488751" y="3690298"/>
            <a:chExt cx="3408091" cy="3310254"/>
          </a:xfrm>
        </p:grpSpPr>
        <p:pic>
          <p:nvPicPr>
            <p:cNvPr id="15" name="Picture 14">
              <a:extLst>
                <a:ext uri="{FF2B5EF4-FFF2-40B4-BE49-F238E27FC236}">
                  <a16:creationId xmlns:a16="http://schemas.microsoft.com/office/drawing/2014/main" id="{A44A647B-0F50-0835-2B9E-46F9E888CFD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id="{C7DB5590-3303-5BC4-FBEE-3F15F7C2AD4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id="{D218F60B-6E22-85B8-3574-8A1727C64D33}"/>
              </a:ext>
            </a:extLst>
          </p:cNvPr>
          <p:cNvPicPr>
            <a:picLocks noChangeAspect="1"/>
          </p:cNvPicPr>
          <p:nvPr/>
        </p:nvPicPr>
        <p:blipFill>
          <a:blip r:embed="rId7"/>
          <a:stretch>
            <a:fillRect/>
          </a:stretch>
        </p:blipFill>
        <p:spPr>
          <a:xfrm>
            <a:off x="4551642" y="3445573"/>
            <a:ext cx="4186971" cy="3475381"/>
          </a:xfrm>
          <a:prstGeom prst="rect">
            <a:avLst/>
          </a:prstGeom>
        </p:spPr>
      </p:pic>
      <p:pic>
        <p:nvPicPr>
          <p:cNvPr id="12" name="Picture 11">
            <a:extLst>
              <a:ext uri="{FF2B5EF4-FFF2-40B4-BE49-F238E27FC236}">
                <a16:creationId xmlns:a16="http://schemas.microsoft.com/office/drawing/2014/main" id="{19528C36-9ED2-6934-D005-A6FF09E8DE8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7092" t="27821"/>
          <a:stretch/>
        </p:blipFill>
        <p:spPr>
          <a:xfrm>
            <a:off x="9942492" y="3596399"/>
            <a:ext cx="2016883" cy="3396804"/>
          </a:xfrm>
          <a:prstGeom prst="rect">
            <a:avLst/>
          </a:prstGeom>
        </p:spPr>
      </p:pic>
      <p:pic>
        <p:nvPicPr>
          <p:cNvPr id="17" name="Picture 16">
            <a:extLst>
              <a:ext uri="{FF2B5EF4-FFF2-40B4-BE49-F238E27FC236}">
                <a16:creationId xmlns:a16="http://schemas.microsoft.com/office/drawing/2014/main" id="{04CCC551-A0B9-99D0-8EF7-891044447E7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589" t="37211" r="70260" b="836"/>
          <a:stretch/>
        </p:blipFill>
        <p:spPr>
          <a:xfrm flipH="1">
            <a:off x="7704093" y="4114507"/>
            <a:ext cx="2016883" cy="2861579"/>
          </a:xfrm>
          <a:prstGeom prst="rect">
            <a:avLst/>
          </a:prstGeom>
        </p:spPr>
      </p:pic>
      <p:pic>
        <p:nvPicPr>
          <p:cNvPr id="18" name="Picture 17">
            <a:extLst>
              <a:ext uri="{FF2B5EF4-FFF2-40B4-BE49-F238E27FC236}">
                <a16:creationId xmlns:a16="http://schemas.microsoft.com/office/drawing/2014/main" id="{5D4D3C31-C35B-C8E9-0AD3-2F821F6C1403}"/>
              </a:ext>
            </a:extLst>
          </p:cNvPr>
          <p:cNvPicPr>
            <a:picLocks noChangeAspect="1"/>
          </p:cNvPicPr>
          <p:nvPr/>
        </p:nvPicPr>
        <p:blipFill>
          <a:blip r:embed="rId8"/>
          <a:stretch>
            <a:fillRect/>
          </a:stretch>
        </p:blipFill>
        <p:spPr>
          <a:xfrm>
            <a:off x="5136023" y="328676"/>
            <a:ext cx="1353077" cy="1322602"/>
          </a:xfrm>
          <a:prstGeom prst="rect">
            <a:avLst/>
          </a:prstGeom>
        </p:spPr>
      </p:pic>
      <p:pic>
        <p:nvPicPr>
          <p:cNvPr id="19" name="Picture 18">
            <a:extLst>
              <a:ext uri="{FF2B5EF4-FFF2-40B4-BE49-F238E27FC236}">
                <a16:creationId xmlns:a16="http://schemas.microsoft.com/office/drawing/2014/main" id="{53389A76-2A53-AC56-2D95-9B31A81BF008}"/>
              </a:ext>
            </a:extLst>
          </p:cNvPr>
          <p:cNvPicPr>
            <a:picLocks noChangeAspect="1"/>
          </p:cNvPicPr>
          <p:nvPr/>
        </p:nvPicPr>
        <p:blipFill rotWithShape="1">
          <a:blip r:embed="rId9"/>
          <a:srcRect l="8432" r="7434" b="24976"/>
          <a:stretch/>
        </p:blipFill>
        <p:spPr>
          <a:xfrm>
            <a:off x="1756358" y="1061703"/>
            <a:ext cx="8773854" cy="25103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1588" y="895"/>
            <a:ext cx="12179302" cy="5795405"/>
          </a:xfrm>
          <a:prstGeom prst="rect">
            <a:avLst/>
          </a:prstGeom>
        </p:spPr>
      </p:pic>
      <p:pic>
        <p:nvPicPr>
          <p:cNvPr id="5" name="图片 4" descr="34"/>
          <p:cNvPicPr>
            <a:picLocks noChangeAspect="1"/>
          </p:cNvPicPr>
          <p:nvPr/>
        </p:nvPicPr>
        <p:blipFill>
          <a:blip r:embed="rId5"/>
          <a:stretch>
            <a:fillRect/>
          </a:stretch>
        </p:blipFill>
        <p:spPr>
          <a:xfrm>
            <a:off x="1588" y="3247439"/>
            <a:ext cx="12179302" cy="3663631"/>
          </a:xfrm>
          <a:prstGeom prst="rect">
            <a:avLst/>
          </a:prstGeom>
        </p:spPr>
      </p:pic>
      <p:cxnSp>
        <p:nvCxnSpPr>
          <p:cNvPr id="11" name="直接连接符 10"/>
          <p:cNvCxnSpPr/>
          <p:nvPr/>
        </p:nvCxnSpPr>
        <p:spPr>
          <a:xfrm>
            <a:off x="2471397" y="1173527"/>
            <a:ext cx="2717001"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418255" y="1173527"/>
            <a:ext cx="2717001"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sp>
        <p:nvSpPr>
          <p:cNvPr id="7" name="弧形 6"/>
          <p:cNvSpPr/>
          <p:nvPr/>
        </p:nvSpPr>
        <p:spPr>
          <a:xfrm>
            <a:off x="5117551" y="205133"/>
            <a:ext cx="1371549" cy="1371549"/>
          </a:xfrm>
          <a:prstGeom prst="arc">
            <a:avLst>
              <a:gd name="adj1" fmla="val 9386608"/>
              <a:gd name="adj2" fmla="val 1456947"/>
            </a:avLst>
          </a:prstGeom>
          <a:ln w="12700">
            <a:solidFill>
              <a:srgbClr val="40938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dirty="0">
              <a:ln>
                <a:noFill/>
              </a:ln>
              <a:solidFill>
                <a:srgbClr val="000000"/>
              </a:solidFill>
              <a:effectLst/>
              <a:uLnTx/>
              <a:uFillTx/>
              <a:latin typeface="字魂105号-简雅黑" panose="00000500000000000000" charset="-122"/>
              <a:ea typeface="字魂105号-简雅黑" panose="00000500000000000000" charset="-122"/>
              <a:cs typeface="+mn-cs"/>
            </a:endParaRPr>
          </a:p>
        </p:txBody>
      </p:sp>
      <p:grpSp>
        <p:nvGrpSpPr>
          <p:cNvPr id="13" name="Group 12">
            <a:extLst>
              <a:ext uri="{FF2B5EF4-FFF2-40B4-BE49-F238E27FC236}">
                <a16:creationId xmlns:a16="http://schemas.microsoft.com/office/drawing/2014/main" id="{3D0E5807-DAF1-FD89-3577-78E2CF04A71D}"/>
              </a:ext>
            </a:extLst>
          </p:cNvPr>
          <p:cNvGrpSpPr/>
          <p:nvPr/>
        </p:nvGrpSpPr>
        <p:grpSpPr>
          <a:xfrm>
            <a:off x="490213" y="3690230"/>
            <a:ext cx="3407203" cy="3309392"/>
            <a:chOff x="488751" y="3690298"/>
            <a:chExt cx="3408091" cy="3310254"/>
          </a:xfrm>
        </p:grpSpPr>
        <p:pic>
          <p:nvPicPr>
            <p:cNvPr id="15" name="Picture 14">
              <a:extLst>
                <a:ext uri="{FF2B5EF4-FFF2-40B4-BE49-F238E27FC236}">
                  <a16:creationId xmlns:a16="http://schemas.microsoft.com/office/drawing/2014/main" id="{A44A647B-0F50-0835-2B9E-46F9E888CFD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id="{C7DB5590-3303-5BC4-FBEE-3F15F7C2AD4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id="{D218F60B-6E22-85B8-3574-8A1727C64D33}"/>
              </a:ext>
            </a:extLst>
          </p:cNvPr>
          <p:cNvPicPr>
            <a:picLocks noChangeAspect="1"/>
          </p:cNvPicPr>
          <p:nvPr/>
        </p:nvPicPr>
        <p:blipFill>
          <a:blip r:embed="rId7"/>
          <a:stretch>
            <a:fillRect/>
          </a:stretch>
        </p:blipFill>
        <p:spPr>
          <a:xfrm>
            <a:off x="4551642" y="3445573"/>
            <a:ext cx="4186971" cy="3475381"/>
          </a:xfrm>
          <a:prstGeom prst="rect">
            <a:avLst/>
          </a:prstGeom>
        </p:spPr>
      </p:pic>
      <p:pic>
        <p:nvPicPr>
          <p:cNvPr id="12" name="Picture 11">
            <a:extLst>
              <a:ext uri="{FF2B5EF4-FFF2-40B4-BE49-F238E27FC236}">
                <a16:creationId xmlns:a16="http://schemas.microsoft.com/office/drawing/2014/main" id="{19528C36-9ED2-6934-D005-A6FF09E8DE8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7092" t="27821"/>
          <a:stretch/>
        </p:blipFill>
        <p:spPr>
          <a:xfrm>
            <a:off x="9942492" y="3596399"/>
            <a:ext cx="2016883" cy="3396804"/>
          </a:xfrm>
          <a:prstGeom prst="rect">
            <a:avLst/>
          </a:prstGeom>
        </p:spPr>
      </p:pic>
      <p:pic>
        <p:nvPicPr>
          <p:cNvPr id="17" name="Picture 16">
            <a:extLst>
              <a:ext uri="{FF2B5EF4-FFF2-40B4-BE49-F238E27FC236}">
                <a16:creationId xmlns:a16="http://schemas.microsoft.com/office/drawing/2014/main" id="{04CCC551-A0B9-99D0-8EF7-891044447E7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589" t="37211" r="70260" b="836"/>
          <a:stretch/>
        </p:blipFill>
        <p:spPr>
          <a:xfrm flipH="1">
            <a:off x="7704093" y="4114507"/>
            <a:ext cx="2016883" cy="2861579"/>
          </a:xfrm>
          <a:prstGeom prst="rect">
            <a:avLst/>
          </a:prstGeom>
        </p:spPr>
      </p:pic>
      <p:pic>
        <p:nvPicPr>
          <p:cNvPr id="6" name="Picture 5">
            <a:extLst>
              <a:ext uri="{FF2B5EF4-FFF2-40B4-BE49-F238E27FC236}">
                <a16:creationId xmlns:a16="http://schemas.microsoft.com/office/drawing/2014/main" id="{EDA8C0A7-65D9-4B78-B2CB-B88C7789FD62}"/>
              </a:ext>
            </a:extLst>
          </p:cNvPr>
          <p:cNvPicPr>
            <a:picLocks noChangeAspect="1"/>
          </p:cNvPicPr>
          <p:nvPr/>
        </p:nvPicPr>
        <p:blipFill>
          <a:blip r:embed="rId8"/>
          <a:stretch>
            <a:fillRect/>
          </a:stretch>
        </p:blipFill>
        <p:spPr>
          <a:xfrm>
            <a:off x="2681216" y="812181"/>
            <a:ext cx="6029467" cy="2566638"/>
          </a:xfrm>
          <a:prstGeom prst="rect">
            <a:avLst/>
          </a:prstGeom>
        </p:spPr>
      </p:pic>
    </p:spTree>
    <p:extLst>
      <p:ext uri="{BB962C8B-B14F-4D97-AF65-F5344CB8AC3E}">
        <p14:creationId xmlns:p14="http://schemas.microsoft.com/office/powerpoint/2010/main" val="268166768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587" y="-25771"/>
            <a:ext cx="12178668" cy="69095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sp>
        <p:nvSpPr>
          <p:cNvPr id="4" name="TextBox 3">
            <a:extLst>
              <a:ext uri="{FF2B5EF4-FFF2-40B4-BE49-F238E27FC236}">
                <a16:creationId xmlns:a16="http://schemas.microsoft.com/office/drawing/2014/main" id="{F00BF437-9B46-4F47-8C47-2C7EA65366FC}"/>
              </a:ext>
            </a:extLst>
          </p:cNvPr>
          <p:cNvSpPr txBox="1"/>
          <p:nvPr/>
        </p:nvSpPr>
        <p:spPr>
          <a:xfrm>
            <a:off x="1114425" y="838200"/>
            <a:ext cx="10458450"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1. </a:t>
            </a:r>
            <a:r>
              <a:rPr lang="en-US" sz="3200" dirty="0" err="1">
                <a:latin typeface="Calibri" panose="020F0502020204030204" pitchFamily="34" charset="0"/>
                <a:cs typeface="Calibri" panose="020F0502020204030204" pitchFamily="34" charset="0"/>
              </a:rPr>
              <a:t>Nếu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em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bạn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tình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huống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dưới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đây</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em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sẽ</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làm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gì</a:t>
            </a:r>
            <a:r>
              <a:rPr lang="en-US" sz="3200" dirty="0">
                <a:latin typeface="Calibri" panose="020F0502020204030204" pitchFamily="34" charset="0"/>
                <a:cs typeface="Calibri" panose="020F0502020204030204" pitchFamily="34" charset="0"/>
              </a:rPr>
              <a:t>?</a:t>
            </a:r>
          </a:p>
        </p:txBody>
      </p:sp>
      <p:pic>
        <p:nvPicPr>
          <p:cNvPr id="8" name="Picture 7">
            <a:extLst>
              <a:ext uri="{FF2B5EF4-FFF2-40B4-BE49-F238E27FC236}">
                <a16:creationId xmlns:a16="http://schemas.microsoft.com/office/drawing/2014/main" id="{FFBA95F7-A4A7-4F6F-8450-B8ADCD6801EC}"/>
              </a:ext>
            </a:extLst>
          </p:cNvPr>
          <p:cNvPicPr>
            <a:picLocks noChangeAspect="1"/>
          </p:cNvPicPr>
          <p:nvPr/>
        </p:nvPicPr>
        <p:blipFill>
          <a:blip r:embed="rId5"/>
          <a:stretch>
            <a:fillRect/>
          </a:stretch>
        </p:blipFill>
        <p:spPr>
          <a:xfrm>
            <a:off x="2009775" y="1685925"/>
            <a:ext cx="8362950" cy="4133850"/>
          </a:xfrm>
          <a:prstGeom prst="rect">
            <a:avLst/>
          </a:prstGeom>
        </p:spPr>
      </p:pic>
    </p:spTree>
    <p:extLst>
      <p:ext uri="{BB962C8B-B14F-4D97-AF65-F5344CB8AC3E}">
        <p14:creationId xmlns:p14="http://schemas.microsoft.com/office/powerpoint/2010/main" val="51437244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4" name="Rounded Rectangle 5"/>
          <p:cNvSpPr/>
          <p:nvPr/>
        </p:nvSpPr>
        <p:spPr>
          <a:xfrm>
            <a:off x="714375" y="619125"/>
            <a:ext cx="10706100" cy="5721350"/>
          </a:xfrm>
          <a:custGeom>
            <a:avLst/>
            <a:gdLst>
              <a:gd name="connsiteX0" fmla="*/ 0 w 11610109"/>
              <a:gd name="connsiteY0" fmla="*/ 1080839 h 6484903"/>
              <a:gd name="connsiteX1" fmla="*/ 1080839 w 11610109"/>
              <a:gd name="connsiteY1" fmla="*/ 0 h 6484903"/>
              <a:gd name="connsiteX2" fmla="*/ 10529270 w 11610109"/>
              <a:gd name="connsiteY2" fmla="*/ 0 h 6484903"/>
              <a:gd name="connsiteX3" fmla="*/ 11610109 w 11610109"/>
              <a:gd name="connsiteY3" fmla="*/ 1080839 h 6484903"/>
              <a:gd name="connsiteX4" fmla="*/ 11610109 w 11610109"/>
              <a:gd name="connsiteY4" fmla="*/ 5404064 h 6484903"/>
              <a:gd name="connsiteX5" fmla="*/ 10529270 w 11610109"/>
              <a:gd name="connsiteY5" fmla="*/ 6484903 h 6484903"/>
              <a:gd name="connsiteX6" fmla="*/ 1080839 w 11610109"/>
              <a:gd name="connsiteY6" fmla="*/ 6484903 h 6484903"/>
              <a:gd name="connsiteX7" fmla="*/ 0 w 11610109"/>
              <a:gd name="connsiteY7" fmla="*/ 5404064 h 6484903"/>
              <a:gd name="connsiteX8" fmla="*/ 0 w 11610109"/>
              <a:gd name="connsiteY8" fmla="*/ 1080839 h 6484903"/>
              <a:gd name="connsiteX0" fmla="*/ 0 w 11610109"/>
              <a:gd name="connsiteY0" fmla="*/ 1080839 h 6484903"/>
              <a:gd name="connsiteX1" fmla="*/ 249383 w 11610109"/>
              <a:gd name="connsiteY1" fmla="*/ 164308 h 6484903"/>
              <a:gd name="connsiteX2" fmla="*/ 1080839 w 11610109"/>
              <a:gd name="connsiteY2" fmla="*/ 0 h 6484903"/>
              <a:gd name="connsiteX3" fmla="*/ 10529270 w 11610109"/>
              <a:gd name="connsiteY3" fmla="*/ 0 h 6484903"/>
              <a:gd name="connsiteX4" fmla="*/ 11610109 w 11610109"/>
              <a:gd name="connsiteY4" fmla="*/ 1080839 h 6484903"/>
              <a:gd name="connsiteX5" fmla="*/ 11610109 w 11610109"/>
              <a:gd name="connsiteY5" fmla="*/ 5404064 h 6484903"/>
              <a:gd name="connsiteX6" fmla="*/ 10529270 w 11610109"/>
              <a:gd name="connsiteY6" fmla="*/ 6484903 h 6484903"/>
              <a:gd name="connsiteX7" fmla="*/ 1080839 w 11610109"/>
              <a:gd name="connsiteY7" fmla="*/ 6484903 h 6484903"/>
              <a:gd name="connsiteX8" fmla="*/ 0 w 11610109"/>
              <a:gd name="connsiteY8" fmla="*/ 5404064 h 6484903"/>
              <a:gd name="connsiteX9" fmla="*/ 0 w 11610109"/>
              <a:gd name="connsiteY9" fmla="*/ 1080839 h 6484903"/>
              <a:gd name="connsiteX0" fmla="*/ 0 w 11610109"/>
              <a:gd name="connsiteY0" fmla="*/ 1080839 h 6484903"/>
              <a:gd name="connsiteX1" fmla="*/ 249383 w 11610109"/>
              <a:gd name="connsiteY1" fmla="*/ 164308 h 6484903"/>
              <a:gd name="connsiteX2" fmla="*/ 1080839 w 11610109"/>
              <a:gd name="connsiteY2" fmla="*/ 0 h 6484903"/>
              <a:gd name="connsiteX3" fmla="*/ 10529270 w 11610109"/>
              <a:gd name="connsiteY3" fmla="*/ 0 h 6484903"/>
              <a:gd name="connsiteX4" fmla="*/ 11610109 w 11610109"/>
              <a:gd name="connsiteY4" fmla="*/ 1080839 h 6484903"/>
              <a:gd name="connsiteX5" fmla="*/ 11610109 w 11610109"/>
              <a:gd name="connsiteY5" fmla="*/ 5404064 h 6484903"/>
              <a:gd name="connsiteX6" fmla="*/ 10529270 w 11610109"/>
              <a:gd name="connsiteY6" fmla="*/ 6484903 h 6484903"/>
              <a:gd name="connsiteX7" fmla="*/ 1080839 w 11610109"/>
              <a:gd name="connsiteY7" fmla="*/ 6484903 h 6484903"/>
              <a:gd name="connsiteX8" fmla="*/ 0 w 11610109"/>
              <a:gd name="connsiteY8" fmla="*/ 5404064 h 6484903"/>
              <a:gd name="connsiteX9" fmla="*/ 0 w 11610109"/>
              <a:gd name="connsiteY9" fmla="*/ 1080839 h 6484903"/>
              <a:gd name="connsiteX0" fmla="*/ 0 w 11610109"/>
              <a:gd name="connsiteY0" fmla="*/ 1080839 h 6484903"/>
              <a:gd name="connsiteX1" fmla="*/ 249383 w 11610109"/>
              <a:gd name="connsiteY1" fmla="*/ 164308 h 6484903"/>
              <a:gd name="connsiteX2" fmla="*/ 318656 w 11610109"/>
              <a:gd name="connsiteY2" fmla="*/ 81180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318656 w 11610109"/>
              <a:gd name="connsiteY2" fmla="*/ 81180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110838 w 11610109"/>
              <a:gd name="connsiteY2" fmla="*/ 178162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110838 w 11610109"/>
              <a:gd name="connsiteY2" fmla="*/ 178162 h 6484903"/>
              <a:gd name="connsiteX3" fmla="*/ 1080839 w 11610109"/>
              <a:gd name="connsiteY3" fmla="*/ 0 h 6484903"/>
              <a:gd name="connsiteX4" fmla="*/ 10529270 w 11610109"/>
              <a:gd name="connsiteY4" fmla="*/ 0 h 6484903"/>
              <a:gd name="connsiteX5" fmla="*/ 11443856 w 11610109"/>
              <a:gd name="connsiteY5" fmla="*/ 205871 h 6484903"/>
              <a:gd name="connsiteX6" fmla="*/ 11610109 w 11610109"/>
              <a:gd name="connsiteY6" fmla="*/ 1080839 h 6484903"/>
              <a:gd name="connsiteX7" fmla="*/ 11610109 w 11610109"/>
              <a:gd name="connsiteY7" fmla="*/ 5404064 h 6484903"/>
              <a:gd name="connsiteX8" fmla="*/ 10529270 w 11610109"/>
              <a:gd name="connsiteY8" fmla="*/ 6484903 h 6484903"/>
              <a:gd name="connsiteX9" fmla="*/ 1080839 w 11610109"/>
              <a:gd name="connsiteY9" fmla="*/ 6484903 h 6484903"/>
              <a:gd name="connsiteX10" fmla="*/ 0 w 11610109"/>
              <a:gd name="connsiteY10" fmla="*/ 5404064 h 6484903"/>
              <a:gd name="connsiteX11" fmla="*/ 0 w 11610109"/>
              <a:gd name="connsiteY11" fmla="*/ 1080839 h 6484903"/>
              <a:gd name="connsiteX0" fmla="*/ 68202 w 11678311"/>
              <a:gd name="connsiteY0" fmla="*/ 1080839 h 6484903"/>
              <a:gd name="connsiteX1" fmla="*/ 179040 w 11678311"/>
              <a:gd name="connsiteY1" fmla="*/ 136599 h 6484903"/>
              <a:gd name="connsiteX2" fmla="*/ 54349 w 11678311"/>
              <a:gd name="connsiteY2" fmla="*/ 53471 h 6484903"/>
              <a:gd name="connsiteX3" fmla="*/ 1149041 w 11678311"/>
              <a:gd name="connsiteY3" fmla="*/ 0 h 6484903"/>
              <a:gd name="connsiteX4" fmla="*/ 10597472 w 11678311"/>
              <a:gd name="connsiteY4" fmla="*/ 0 h 6484903"/>
              <a:gd name="connsiteX5" fmla="*/ 11512058 w 11678311"/>
              <a:gd name="connsiteY5" fmla="*/ 205871 h 6484903"/>
              <a:gd name="connsiteX6" fmla="*/ 11678311 w 11678311"/>
              <a:gd name="connsiteY6" fmla="*/ 1080839 h 6484903"/>
              <a:gd name="connsiteX7" fmla="*/ 11678311 w 11678311"/>
              <a:gd name="connsiteY7" fmla="*/ 5404064 h 6484903"/>
              <a:gd name="connsiteX8" fmla="*/ 10597472 w 11678311"/>
              <a:gd name="connsiteY8" fmla="*/ 6484903 h 6484903"/>
              <a:gd name="connsiteX9" fmla="*/ 1149041 w 11678311"/>
              <a:gd name="connsiteY9" fmla="*/ 6484903 h 6484903"/>
              <a:gd name="connsiteX10" fmla="*/ 68202 w 11678311"/>
              <a:gd name="connsiteY10" fmla="*/ 5404064 h 6484903"/>
              <a:gd name="connsiteX11" fmla="*/ 68202 w 11678311"/>
              <a:gd name="connsiteY11" fmla="*/ 1080839 h 6484903"/>
              <a:gd name="connsiteX0" fmla="*/ 51259 w 11661368"/>
              <a:gd name="connsiteY0" fmla="*/ 1152059 h 6556123"/>
              <a:gd name="connsiteX1" fmla="*/ 162097 w 11661368"/>
              <a:gd name="connsiteY1" fmla="*/ 207819 h 6556123"/>
              <a:gd name="connsiteX2" fmla="*/ 37406 w 11661368"/>
              <a:gd name="connsiteY2" fmla="*/ 124691 h 6556123"/>
              <a:gd name="connsiteX3" fmla="*/ 1132098 w 11661368"/>
              <a:gd name="connsiteY3" fmla="*/ 71220 h 6556123"/>
              <a:gd name="connsiteX4" fmla="*/ 5537660 w 11661368"/>
              <a:gd name="connsiteY4" fmla="*/ 0 h 6556123"/>
              <a:gd name="connsiteX5" fmla="*/ 10580529 w 11661368"/>
              <a:gd name="connsiteY5" fmla="*/ 71220 h 6556123"/>
              <a:gd name="connsiteX6" fmla="*/ 11495115 w 11661368"/>
              <a:gd name="connsiteY6" fmla="*/ 277091 h 6556123"/>
              <a:gd name="connsiteX7" fmla="*/ 11661368 w 11661368"/>
              <a:gd name="connsiteY7" fmla="*/ 1152059 h 6556123"/>
              <a:gd name="connsiteX8" fmla="*/ 11661368 w 11661368"/>
              <a:gd name="connsiteY8" fmla="*/ 5475284 h 6556123"/>
              <a:gd name="connsiteX9" fmla="*/ 10580529 w 11661368"/>
              <a:gd name="connsiteY9" fmla="*/ 6556123 h 6556123"/>
              <a:gd name="connsiteX10" fmla="*/ 1132098 w 11661368"/>
              <a:gd name="connsiteY10" fmla="*/ 6556123 h 6556123"/>
              <a:gd name="connsiteX11" fmla="*/ 51259 w 11661368"/>
              <a:gd name="connsiteY11" fmla="*/ 5475284 h 6556123"/>
              <a:gd name="connsiteX12" fmla="*/ 51259 w 11661368"/>
              <a:gd name="connsiteY12" fmla="*/ 1152059 h 6556123"/>
              <a:gd name="connsiteX0" fmla="*/ 51259 w 11661368"/>
              <a:gd name="connsiteY0" fmla="*/ 1152255 h 6556319"/>
              <a:gd name="connsiteX1" fmla="*/ 162097 w 11661368"/>
              <a:gd name="connsiteY1" fmla="*/ 208015 h 6556319"/>
              <a:gd name="connsiteX2" fmla="*/ 37406 w 11661368"/>
              <a:gd name="connsiteY2" fmla="*/ 124887 h 6556319"/>
              <a:gd name="connsiteX3" fmla="*/ 1132098 w 11661368"/>
              <a:gd name="connsiteY3" fmla="*/ 71416 h 6556319"/>
              <a:gd name="connsiteX4" fmla="*/ 2240277 w 11661368"/>
              <a:gd name="connsiteY4" fmla="*/ 97178 h 6556319"/>
              <a:gd name="connsiteX5" fmla="*/ 5537660 w 11661368"/>
              <a:gd name="connsiteY5" fmla="*/ 196 h 6556319"/>
              <a:gd name="connsiteX6" fmla="*/ 10580529 w 11661368"/>
              <a:gd name="connsiteY6" fmla="*/ 71416 h 6556319"/>
              <a:gd name="connsiteX7" fmla="*/ 11495115 w 11661368"/>
              <a:gd name="connsiteY7" fmla="*/ 277287 h 6556319"/>
              <a:gd name="connsiteX8" fmla="*/ 11661368 w 11661368"/>
              <a:gd name="connsiteY8" fmla="*/ 1152255 h 6556319"/>
              <a:gd name="connsiteX9" fmla="*/ 11661368 w 11661368"/>
              <a:gd name="connsiteY9" fmla="*/ 5475480 h 6556319"/>
              <a:gd name="connsiteX10" fmla="*/ 10580529 w 11661368"/>
              <a:gd name="connsiteY10" fmla="*/ 6556319 h 6556319"/>
              <a:gd name="connsiteX11" fmla="*/ 1132098 w 11661368"/>
              <a:gd name="connsiteY11" fmla="*/ 6556319 h 6556319"/>
              <a:gd name="connsiteX12" fmla="*/ 51259 w 11661368"/>
              <a:gd name="connsiteY12" fmla="*/ 5475480 h 6556319"/>
              <a:gd name="connsiteX13" fmla="*/ 51259 w 11661368"/>
              <a:gd name="connsiteY13" fmla="*/ 1152255 h 6556319"/>
              <a:gd name="connsiteX0" fmla="*/ 51259 w 11661368"/>
              <a:gd name="connsiteY0" fmla="*/ 1152059 h 6556123"/>
              <a:gd name="connsiteX1" fmla="*/ 162097 w 11661368"/>
              <a:gd name="connsiteY1" fmla="*/ 207819 h 6556123"/>
              <a:gd name="connsiteX2" fmla="*/ 37406 w 11661368"/>
              <a:gd name="connsiteY2" fmla="*/ 124691 h 6556123"/>
              <a:gd name="connsiteX3" fmla="*/ 1132098 w 11661368"/>
              <a:gd name="connsiteY3" fmla="*/ 71220 h 6556123"/>
              <a:gd name="connsiteX4" fmla="*/ 2240277 w 11661368"/>
              <a:gd name="connsiteY4" fmla="*/ 96982 h 6556123"/>
              <a:gd name="connsiteX5" fmla="*/ 5537660 w 11661368"/>
              <a:gd name="connsiteY5" fmla="*/ 0 h 6556123"/>
              <a:gd name="connsiteX6" fmla="*/ 9195259 w 11661368"/>
              <a:gd name="connsiteY6" fmla="*/ 124691 h 6556123"/>
              <a:gd name="connsiteX7" fmla="*/ 10580529 w 11661368"/>
              <a:gd name="connsiteY7" fmla="*/ 71220 h 6556123"/>
              <a:gd name="connsiteX8" fmla="*/ 11495115 w 11661368"/>
              <a:gd name="connsiteY8" fmla="*/ 277091 h 6556123"/>
              <a:gd name="connsiteX9" fmla="*/ 11661368 w 11661368"/>
              <a:gd name="connsiteY9" fmla="*/ 1152059 h 6556123"/>
              <a:gd name="connsiteX10" fmla="*/ 11661368 w 11661368"/>
              <a:gd name="connsiteY10" fmla="*/ 5475284 h 6556123"/>
              <a:gd name="connsiteX11" fmla="*/ 10580529 w 11661368"/>
              <a:gd name="connsiteY11" fmla="*/ 6556123 h 6556123"/>
              <a:gd name="connsiteX12" fmla="*/ 1132098 w 11661368"/>
              <a:gd name="connsiteY12" fmla="*/ 6556123 h 6556123"/>
              <a:gd name="connsiteX13" fmla="*/ 51259 w 11661368"/>
              <a:gd name="connsiteY13" fmla="*/ 5475284 h 6556123"/>
              <a:gd name="connsiteX14" fmla="*/ 51259 w 11661368"/>
              <a:gd name="connsiteY14" fmla="*/ 1152059 h 6556123"/>
              <a:gd name="connsiteX0" fmla="*/ 51259 w 11661368"/>
              <a:gd name="connsiteY0" fmla="*/ 1184206 h 6588270"/>
              <a:gd name="connsiteX1" fmla="*/ 162097 w 11661368"/>
              <a:gd name="connsiteY1" fmla="*/ 239966 h 6588270"/>
              <a:gd name="connsiteX2" fmla="*/ 37406 w 11661368"/>
              <a:gd name="connsiteY2" fmla="*/ 156838 h 6588270"/>
              <a:gd name="connsiteX3" fmla="*/ 1132098 w 11661368"/>
              <a:gd name="connsiteY3" fmla="*/ 103367 h 6588270"/>
              <a:gd name="connsiteX4" fmla="*/ 2240277 w 11661368"/>
              <a:gd name="connsiteY4" fmla="*/ 129129 h 6588270"/>
              <a:gd name="connsiteX5" fmla="*/ 2960714 w 11661368"/>
              <a:gd name="connsiteY5" fmla="*/ 4438 h 6588270"/>
              <a:gd name="connsiteX6" fmla="*/ 5537660 w 11661368"/>
              <a:gd name="connsiteY6" fmla="*/ 32147 h 6588270"/>
              <a:gd name="connsiteX7" fmla="*/ 9195259 w 11661368"/>
              <a:gd name="connsiteY7" fmla="*/ 156838 h 6588270"/>
              <a:gd name="connsiteX8" fmla="*/ 10580529 w 11661368"/>
              <a:gd name="connsiteY8" fmla="*/ 103367 h 6588270"/>
              <a:gd name="connsiteX9" fmla="*/ 11495115 w 11661368"/>
              <a:gd name="connsiteY9" fmla="*/ 309238 h 6588270"/>
              <a:gd name="connsiteX10" fmla="*/ 11661368 w 11661368"/>
              <a:gd name="connsiteY10" fmla="*/ 1184206 h 6588270"/>
              <a:gd name="connsiteX11" fmla="*/ 11661368 w 11661368"/>
              <a:gd name="connsiteY11" fmla="*/ 5507431 h 6588270"/>
              <a:gd name="connsiteX12" fmla="*/ 10580529 w 11661368"/>
              <a:gd name="connsiteY12" fmla="*/ 6588270 h 6588270"/>
              <a:gd name="connsiteX13" fmla="*/ 1132098 w 11661368"/>
              <a:gd name="connsiteY13" fmla="*/ 6588270 h 6588270"/>
              <a:gd name="connsiteX14" fmla="*/ 51259 w 11661368"/>
              <a:gd name="connsiteY14" fmla="*/ 5507431 h 6588270"/>
              <a:gd name="connsiteX15" fmla="*/ 51259 w 11661368"/>
              <a:gd name="connsiteY15" fmla="*/ 1184206 h 6588270"/>
              <a:gd name="connsiteX0" fmla="*/ 51259 w 11661368"/>
              <a:gd name="connsiteY0" fmla="*/ 1197066 h 6601130"/>
              <a:gd name="connsiteX1" fmla="*/ 162097 w 11661368"/>
              <a:gd name="connsiteY1" fmla="*/ 252826 h 6601130"/>
              <a:gd name="connsiteX2" fmla="*/ 37406 w 11661368"/>
              <a:gd name="connsiteY2" fmla="*/ 169698 h 6601130"/>
              <a:gd name="connsiteX3" fmla="*/ 1132098 w 11661368"/>
              <a:gd name="connsiteY3" fmla="*/ 116227 h 6601130"/>
              <a:gd name="connsiteX4" fmla="*/ 2240277 w 11661368"/>
              <a:gd name="connsiteY4" fmla="*/ 141989 h 6601130"/>
              <a:gd name="connsiteX5" fmla="*/ 2960714 w 11661368"/>
              <a:gd name="connsiteY5" fmla="*/ 17298 h 6601130"/>
              <a:gd name="connsiteX6" fmla="*/ 5537660 w 11661368"/>
              <a:gd name="connsiteY6" fmla="*/ 45007 h 6601130"/>
              <a:gd name="connsiteX7" fmla="*/ 7768241 w 11661368"/>
              <a:gd name="connsiteY7" fmla="*/ 3444 h 6601130"/>
              <a:gd name="connsiteX8" fmla="*/ 9195259 w 11661368"/>
              <a:gd name="connsiteY8" fmla="*/ 169698 h 6601130"/>
              <a:gd name="connsiteX9" fmla="*/ 10580529 w 11661368"/>
              <a:gd name="connsiteY9" fmla="*/ 116227 h 6601130"/>
              <a:gd name="connsiteX10" fmla="*/ 11495115 w 11661368"/>
              <a:gd name="connsiteY10" fmla="*/ 322098 h 6601130"/>
              <a:gd name="connsiteX11" fmla="*/ 11661368 w 11661368"/>
              <a:gd name="connsiteY11" fmla="*/ 1197066 h 6601130"/>
              <a:gd name="connsiteX12" fmla="*/ 11661368 w 11661368"/>
              <a:gd name="connsiteY12" fmla="*/ 5520291 h 6601130"/>
              <a:gd name="connsiteX13" fmla="*/ 10580529 w 11661368"/>
              <a:gd name="connsiteY13" fmla="*/ 6601130 h 6601130"/>
              <a:gd name="connsiteX14" fmla="*/ 1132098 w 11661368"/>
              <a:gd name="connsiteY14" fmla="*/ 6601130 h 6601130"/>
              <a:gd name="connsiteX15" fmla="*/ 51259 w 11661368"/>
              <a:gd name="connsiteY15" fmla="*/ 5520291 h 6601130"/>
              <a:gd name="connsiteX16" fmla="*/ 51259 w 11661368"/>
              <a:gd name="connsiteY16" fmla="*/ 1197066 h 6601130"/>
              <a:gd name="connsiteX0" fmla="*/ 138545 w 11748654"/>
              <a:gd name="connsiteY0" fmla="*/ 1197066 h 6601130"/>
              <a:gd name="connsiteX1" fmla="*/ 249383 w 11748654"/>
              <a:gd name="connsiteY1" fmla="*/ 252826 h 6601130"/>
              <a:gd name="connsiteX2" fmla="*/ 124692 w 11748654"/>
              <a:gd name="connsiteY2" fmla="*/ 169698 h 6601130"/>
              <a:gd name="connsiteX3" fmla="*/ 1219384 w 11748654"/>
              <a:gd name="connsiteY3" fmla="*/ 116227 h 6601130"/>
              <a:gd name="connsiteX4" fmla="*/ 2327563 w 11748654"/>
              <a:gd name="connsiteY4" fmla="*/ 141989 h 6601130"/>
              <a:gd name="connsiteX5" fmla="*/ 3048000 w 11748654"/>
              <a:gd name="connsiteY5" fmla="*/ 17298 h 6601130"/>
              <a:gd name="connsiteX6" fmla="*/ 5624946 w 11748654"/>
              <a:gd name="connsiteY6" fmla="*/ 45007 h 6601130"/>
              <a:gd name="connsiteX7" fmla="*/ 7855527 w 11748654"/>
              <a:gd name="connsiteY7" fmla="*/ 3444 h 6601130"/>
              <a:gd name="connsiteX8" fmla="*/ 9282545 w 11748654"/>
              <a:gd name="connsiteY8" fmla="*/ 169698 h 6601130"/>
              <a:gd name="connsiteX9" fmla="*/ 10667815 w 11748654"/>
              <a:gd name="connsiteY9" fmla="*/ 116227 h 6601130"/>
              <a:gd name="connsiteX10" fmla="*/ 11582401 w 11748654"/>
              <a:gd name="connsiteY10" fmla="*/ 322098 h 6601130"/>
              <a:gd name="connsiteX11" fmla="*/ 11748654 w 11748654"/>
              <a:gd name="connsiteY11" fmla="*/ 1197066 h 6601130"/>
              <a:gd name="connsiteX12" fmla="*/ 11748654 w 11748654"/>
              <a:gd name="connsiteY12" fmla="*/ 5520291 h 6601130"/>
              <a:gd name="connsiteX13" fmla="*/ 10667815 w 11748654"/>
              <a:gd name="connsiteY13" fmla="*/ 6601130 h 6601130"/>
              <a:gd name="connsiteX14" fmla="*/ 1219384 w 11748654"/>
              <a:gd name="connsiteY14" fmla="*/ 6601130 h 6601130"/>
              <a:gd name="connsiteX15" fmla="*/ 138545 w 11748654"/>
              <a:gd name="connsiteY15" fmla="*/ 5520291 h 6601130"/>
              <a:gd name="connsiteX16" fmla="*/ 0 w 11748654"/>
              <a:gd name="connsiteY16" fmla="*/ 2388117 h 6601130"/>
              <a:gd name="connsiteX17" fmla="*/ 138545 w 11748654"/>
              <a:gd name="connsiteY17"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0727691 w 11808530"/>
              <a:gd name="connsiteY13" fmla="*/ 6601130 h 6601130"/>
              <a:gd name="connsiteX14" fmla="*/ 1279260 w 11808530"/>
              <a:gd name="connsiteY14" fmla="*/ 6601130 h 6601130"/>
              <a:gd name="connsiteX15" fmla="*/ 198421 w 11808530"/>
              <a:gd name="connsiteY15" fmla="*/ 5520291 h 6601130"/>
              <a:gd name="connsiteX16" fmla="*/ 4458 w 11808530"/>
              <a:gd name="connsiteY16" fmla="*/ 4480153 h 6601130"/>
              <a:gd name="connsiteX17" fmla="*/ 59876 w 11808530"/>
              <a:gd name="connsiteY17" fmla="*/ 2388117 h 6601130"/>
              <a:gd name="connsiteX18" fmla="*/ 198421 w 11808530"/>
              <a:gd name="connsiteY18"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0727691 w 11808530"/>
              <a:gd name="connsiteY13" fmla="*/ 6601130 h 6601130"/>
              <a:gd name="connsiteX14" fmla="*/ 1279260 w 11808530"/>
              <a:gd name="connsiteY14" fmla="*/ 6601130 h 6601130"/>
              <a:gd name="connsiteX15" fmla="*/ 73730 w 11808530"/>
              <a:gd name="connsiteY15" fmla="*/ 6045717 h 6601130"/>
              <a:gd name="connsiteX16" fmla="*/ 198421 w 11808530"/>
              <a:gd name="connsiteY16" fmla="*/ 5520291 h 6601130"/>
              <a:gd name="connsiteX17" fmla="*/ 4458 w 11808530"/>
              <a:gd name="connsiteY17" fmla="*/ 4480153 h 6601130"/>
              <a:gd name="connsiteX18" fmla="*/ 59876 w 11808530"/>
              <a:gd name="connsiteY18" fmla="*/ 2388117 h 6601130"/>
              <a:gd name="connsiteX19" fmla="*/ 198421 w 11808530"/>
              <a:gd name="connsiteY19"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1656130 w 11808530"/>
              <a:gd name="connsiteY13" fmla="*/ 6308953 h 6601130"/>
              <a:gd name="connsiteX14" fmla="*/ 10727691 w 11808530"/>
              <a:gd name="connsiteY14" fmla="*/ 6601130 h 6601130"/>
              <a:gd name="connsiteX15" fmla="*/ 1279260 w 11808530"/>
              <a:gd name="connsiteY15" fmla="*/ 6601130 h 6601130"/>
              <a:gd name="connsiteX16" fmla="*/ 73730 w 11808530"/>
              <a:gd name="connsiteY16" fmla="*/ 6045717 h 6601130"/>
              <a:gd name="connsiteX17" fmla="*/ 198421 w 11808530"/>
              <a:gd name="connsiteY17" fmla="*/ 5520291 h 6601130"/>
              <a:gd name="connsiteX18" fmla="*/ 4458 w 11808530"/>
              <a:gd name="connsiteY18" fmla="*/ 4480153 h 6601130"/>
              <a:gd name="connsiteX19" fmla="*/ 59876 w 11808530"/>
              <a:gd name="connsiteY19" fmla="*/ 2388117 h 6601130"/>
              <a:gd name="connsiteX20" fmla="*/ 198421 w 11808530"/>
              <a:gd name="connsiteY20" fmla="*/ 1197066 h 6601130"/>
              <a:gd name="connsiteX0" fmla="*/ 198421 w 11864185"/>
              <a:gd name="connsiteY0" fmla="*/ 1197066 h 6601130"/>
              <a:gd name="connsiteX1" fmla="*/ 309259 w 11864185"/>
              <a:gd name="connsiteY1" fmla="*/ 252826 h 6601130"/>
              <a:gd name="connsiteX2" fmla="*/ 184568 w 11864185"/>
              <a:gd name="connsiteY2" fmla="*/ 169698 h 6601130"/>
              <a:gd name="connsiteX3" fmla="*/ 1279260 w 11864185"/>
              <a:gd name="connsiteY3" fmla="*/ 116227 h 6601130"/>
              <a:gd name="connsiteX4" fmla="*/ 2387439 w 11864185"/>
              <a:gd name="connsiteY4" fmla="*/ 141989 h 6601130"/>
              <a:gd name="connsiteX5" fmla="*/ 3107876 w 11864185"/>
              <a:gd name="connsiteY5" fmla="*/ 17298 h 6601130"/>
              <a:gd name="connsiteX6" fmla="*/ 5684822 w 11864185"/>
              <a:gd name="connsiteY6" fmla="*/ 45007 h 6601130"/>
              <a:gd name="connsiteX7" fmla="*/ 7915403 w 11864185"/>
              <a:gd name="connsiteY7" fmla="*/ 3444 h 6601130"/>
              <a:gd name="connsiteX8" fmla="*/ 9342421 w 11864185"/>
              <a:gd name="connsiteY8" fmla="*/ 169698 h 6601130"/>
              <a:gd name="connsiteX9" fmla="*/ 10727691 w 11864185"/>
              <a:gd name="connsiteY9" fmla="*/ 116227 h 6601130"/>
              <a:gd name="connsiteX10" fmla="*/ 11642277 w 11864185"/>
              <a:gd name="connsiteY10" fmla="*/ 322098 h 6601130"/>
              <a:gd name="connsiteX11" fmla="*/ 11808530 w 11864185"/>
              <a:gd name="connsiteY11" fmla="*/ 1197066 h 6601130"/>
              <a:gd name="connsiteX12" fmla="*/ 11863949 w 11864185"/>
              <a:gd name="connsiteY12" fmla="*/ 4812662 h 6601130"/>
              <a:gd name="connsiteX13" fmla="*/ 11808530 w 11864185"/>
              <a:gd name="connsiteY13" fmla="*/ 5520291 h 6601130"/>
              <a:gd name="connsiteX14" fmla="*/ 11656130 w 11864185"/>
              <a:gd name="connsiteY14" fmla="*/ 6308953 h 6601130"/>
              <a:gd name="connsiteX15" fmla="*/ 10727691 w 11864185"/>
              <a:gd name="connsiteY15" fmla="*/ 6601130 h 6601130"/>
              <a:gd name="connsiteX16" fmla="*/ 1279260 w 11864185"/>
              <a:gd name="connsiteY16" fmla="*/ 6601130 h 6601130"/>
              <a:gd name="connsiteX17" fmla="*/ 73730 w 11864185"/>
              <a:gd name="connsiteY17" fmla="*/ 6045717 h 6601130"/>
              <a:gd name="connsiteX18" fmla="*/ 198421 w 11864185"/>
              <a:gd name="connsiteY18" fmla="*/ 5520291 h 6601130"/>
              <a:gd name="connsiteX19" fmla="*/ 4458 w 11864185"/>
              <a:gd name="connsiteY19" fmla="*/ 4480153 h 6601130"/>
              <a:gd name="connsiteX20" fmla="*/ 59876 w 11864185"/>
              <a:gd name="connsiteY20" fmla="*/ 2388117 h 6601130"/>
              <a:gd name="connsiteX21" fmla="*/ 198421 w 11864185"/>
              <a:gd name="connsiteY21" fmla="*/ 1197066 h 6601130"/>
              <a:gd name="connsiteX0" fmla="*/ 198421 w 11893068"/>
              <a:gd name="connsiteY0" fmla="*/ 1197066 h 6601130"/>
              <a:gd name="connsiteX1" fmla="*/ 309259 w 11893068"/>
              <a:gd name="connsiteY1" fmla="*/ 252826 h 6601130"/>
              <a:gd name="connsiteX2" fmla="*/ 184568 w 11893068"/>
              <a:gd name="connsiteY2" fmla="*/ 169698 h 6601130"/>
              <a:gd name="connsiteX3" fmla="*/ 1279260 w 11893068"/>
              <a:gd name="connsiteY3" fmla="*/ 116227 h 6601130"/>
              <a:gd name="connsiteX4" fmla="*/ 2387439 w 11893068"/>
              <a:gd name="connsiteY4" fmla="*/ 141989 h 6601130"/>
              <a:gd name="connsiteX5" fmla="*/ 3107876 w 11893068"/>
              <a:gd name="connsiteY5" fmla="*/ 17298 h 6601130"/>
              <a:gd name="connsiteX6" fmla="*/ 5684822 w 11893068"/>
              <a:gd name="connsiteY6" fmla="*/ 45007 h 6601130"/>
              <a:gd name="connsiteX7" fmla="*/ 7915403 w 11893068"/>
              <a:gd name="connsiteY7" fmla="*/ 3444 h 6601130"/>
              <a:gd name="connsiteX8" fmla="*/ 9342421 w 11893068"/>
              <a:gd name="connsiteY8" fmla="*/ 169698 h 6601130"/>
              <a:gd name="connsiteX9" fmla="*/ 10727691 w 11893068"/>
              <a:gd name="connsiteY9" fmla="*/ 116227 h 6601130"/>
              <a:gd name="connsiteX10" fmla="*/ 11642277 w 11893068"/>
              <a:gd name="connsiteY10" fmla="*/ 322098 h 6601130"/>
              <a:gd name="connsiteX11" fmla="*/ 11808530 w 11893068"/>
              <a:gd name="connsiteY11" fmla="*/ 1197066 h 6601130"/>
              <a:gd name="connsiteX12" fmla="*/ 11891658 w 11893068"/>
              <a:gd name="connsiteY12" fmla="*/ 2221862 h 6601130"/>
              <a:gd name="connsiteX13" fmla="*/ 11863949 w 11893068"/>
              <a:gd name="connsiteY13" fmla="*/ 4812662 h 6601130"/>
              <a:gd name="connsiteX14" fmla="*/ 11808530 w 11893068"/>
              <a:gd name="connsiteY14" fmla="*/ 5520291 h 6601130"/>
              <a:gd name="connsiteX15" fmla="*/ 11656130 w 11893068"/>
              <a:gd name="connsiteY15" fmla="*/ 6308953 h 6601130"/>
              <a:gd name="connsiteX16" fmla="*/ 10727691 w 11893068"/>
              <a:gd name="connsiteY16" fmla="*/ 6601130 h 6601130"/>
              <a:gd name="connsiteX17" fmla="*/ 1279260 w 11893068"/>
              <a:gd name="connsiteY17" fmla="*/ 6601130 h 6601130"/>
              <a:gd name="connsiteX18" fmla="*/ 73730 w 11893068"/>
              <a:gd name="connsiteY18" fmla="*/ 6045717 h 6601130"/>
              <a:gd name="connsiteX19" fmla="*/ 198421 w 11893068"/>
              <a:gd name="connsiteY19" fmla="*/ 5520291 h 6601130"/>
              <a:gd name="connsiteX20" fmla="*/ 4458 w 11893068"/>
              <a:gd name="connsiteY20" fmla="*/ 4480153 h 6601130"/>
              <a:gd name="connsiteX21" fmla="*/ 59876 w 11893068"/>
              <a:gd name="connsiteY21" fmla="*/ 2388117 h 6601130"/>
              <a:gd name="connsiteX22" fmla="*/ 198421 w 11893068"/>
              <a:gd name="connsiteY22" fmla="*/ 1197066 h 6601130"/>
              <a:gd name="connsiteX0" fmla="*/ 198421 w 11893068"/>
              <a:gd name="connsiteY0" fmla="*/ 1197066 h 6601130"/>
              <a:gd name="connsiteX1" fmla="*/ 309259 w 11893068"/>
              <a:gd name="connsiteY1" fmla="*/ 252826 h 6601130"/>
              <a:gd name="connsiteX2" fmla="*/ 184568 w 11893068"/>
              <a:gd name="connsiteY2" fmla="*/ 169698 h 6601130"/>
              <a:gd name="connsiteX3" fmla="*/ 1279260 w 11893068"/>
              <a:gd name="connsiteY3" fmla="*/ 116227 h 6601130"/>
              <a:gd name="connsiteX4" fmla="*/ 2387439 w 11893068"/>
              <a:gd name="connsiteY4" fmla="*/ 141989 h 6601130"/>
              <a:gd name="connsiteX5" fmla="*/ 3107876 w 11893068"/>
              <a:gd name="connsiteY5" fmla="*/ 17298 h 6601130"/>
              <a:gd name="connsiteX6" fmla="*/ 5684822 w 11893068"/>
              <a:gd name="connsiteY6" fmla="*/ 45007 h 6601130"/>
              <a:gd name="connsiteX7" fmla="*/ 7915403 w 11893068"/>
              <a:gd name="connsiteY7" fmla="*/ 3444 h 6601130"/>
              <a:gd name="connsiteX8" fmla="*/ 9342421 w 11893068"/>
              <a:gd name="connsiteY8" fmla="*/ 169698 h 6601130"/>
              <a:gd name="connsiteX9" fmla="*/ 10727691 w 11893068"/>
              <a:gd name="connsiteY9" fmla="*/ 116227 h 6601130"/>
              <a:gd name="connsiteX10" fmla="*/ 11642277 w 11893068"/>
              <a:gd name="connsiteY10" fmla="*/ 322098 h 6601130"/>
              <a:gd name="connsiteX11" fmla="*/ 11808530 w 11893068"/>
              <a:gd name="connsiteY11" fmla="*/ 1197066 h 6601130"/>
              <a:gd name="connsiteX12" fmla="*/ 11891658 w 11893068"/>
              <a:gd name="connsiteY12" fmla="*/ 2221862 h 6601130"/>
              <a:gd name="connsiteX13" fmla="*/ 11863949 w 11893068"/>
              <a:gd name="connsiteY13" fmla="*/ 4812662 h 6601130"/>
              <a:gd name="connsiteX14" fmla="*/ 11808530 w 11893068"/>
              <a:gd name="connsiteY14" fmla="*/ 5520291 h 6601130"/>
              <a:gd name="connsiteX15" fmla="*/ 11656130 w 11893068"/>
              <a:gd name="connsiteY15" fmla="*/ 6308953 h 6601130"/>
              <a:gd name="connsiteX16" fmla="*/ 10727691 w 11893068"/>
              <a:gd name="connsiteY16" fmla="*/ 6601130 h 6601130"/>
              <a:gd name="connsiteX17" fmla="*/ 5961911 w 11893068"/>
              <a:gd name="connsiteY17" fmla="*/ 6516771 h 6601130"/>
              <a:gd name="connsiteX18" fmla="*/ 1279260 w 11893068"/>
              <a:gd name="connsiteY18" fmla="*/ 6601130 h 6601130"/>
              <a:gd name="connsiteX19" fmla="*/ 73730 w 11893068"/>
              <a:gd name="connsiteY19" fmla="*/ 6045717 h 6601130"/>
              <a:gd name="connsiteX20" fmla="*/ 198421 w 11893068"/>
              <a:gd name="connsiteY20" fmla="*/ 5520291 h 6601130"/>
              <a:gd name="connsiteX21" fmla="*/ 4458 w 11893068"/>
              <a:gd name="connsiteY21" fmla="*/ 4480153 h 6601130"/>
              <a:gd name="connsiteX22" fmla="*/ 59876 w 11893068"/>
              <a:gd name="connsiteY22" fmla="*/ 2388117 h 6601130"/>
              <a:gd name="connsiteX23" fmla="*/ 198421 w 11893068"/>
              <a:gd name="connsiteY23" fmla="*/ 1197066 h 6601130"/>
              <a:gd name="connsiteX0" fmla="*/ 198421 w 11893068"/>
              <a:gd name="connsiteY0" fmla="*/ 1197066 h 6646613"/>
              <a:gd name="connsiteX1" fmla="*/ 309259 w 11893068"/>
              <a:gd name="connsiteY1" fmla="*/ 252826 h 6646613"/>
              <a:gd name="connsiteX2" fmla="*/ 184568 w 11893068"/>
              <a:gd name="connsiteY2" fmla="*/ 169698 h 6646613"/>
              <a:gd name="connsiteX3" fmla="*/ 1279260 w 11893068"/>
              <a:gd name="connsiteY3" fmla="*/ 116227 h 6646613"/>
              <a:gd name="connsiteX4" fmla="*/ 2387439 w 11893068"/>
              <a:gd name="connsiteY4" fmla="*/ 141989 h 6646613"/>
              <a:gd name="connsiteX5" fmla="*/ 3107876 w 11893068"/>
              <a:gd name="connsiteY5" fmla="*/ 17298 h 6646613"/>
              <a:gd name="connsiteX6" fmla="*/ 5684822 w 11893068"/>
              <a:gd name="connsiteY6" fmla="*/ 45007 h 6646613"/>
              <a:gd name="connsiteX7" fmla="*/ 7915403 w 11893068"/>
              <a:gd name="connsiteY7" fmla="*/ 3444 h 6646613"/>
              <a:gd name="connsiteX8" fmla="*/ 9342421 w 11893068"/>
              <a:gd name="connsiteY8" fmla="*/ 169698 h 6646613"/>
              <a:gd name="connsiteX9" fmla="*/ 10727691 w 11893068"/>
              <a:gd name="connsiteY9" fmla="*/ 116227 h 6646613"/>
              <a:gd name="connsiteX10" fmla="*/ 11642277 w 11893068"/>
              <a:gd name="connsiteY10" fmla="*/ 322098 h 6646613"/>
              <a:gd name="connsiteX11" fmla="*/ 11808530 w 11893068"/>
              <a:gd name="connsiteY11" fmla="*/ 1197066 h 6646613"/>
              <a:gd name="connsiteX12" fmla="*/ 11891658 w 11893068"/>
              <a:gd name="connsiteY12" fmla="*/ 2221862 h 6646613"/>
              <a:gd name="connsiteX13" fmla="*/ 11863949 w 11893068"/>
              <a:gd name="connsiteY13" fmla="*/ 4812662 h 6646613"/>
              <a:gd name="connsiteX14" fmla="*/ 11808530 w 11893068"/>
              <a:gd name="connsiteY14" fmla="*/ 5520291 h 6646613"/>
              <a:gd name="connsiteX15" fmla="*/ 11656130 w 11893068"/>
              <a:gd name="connsiteY15" fmla="*/ 6308953 h 6646613"/>
              <a:gd name="connsiteX16" fmla="*/ 10727691 w 11893068"/>
              <a:gd name="connsiteY16" fmla="*/ 6601130 h 6646613"/>
              <a:gd name="connsiteX17" fmla="*/ 8441875 w 11893068"/>
              <a:gd name="connsiteY17" fmla="*/ 6641462 h 6646613"/>
              <a:gd name="connsiteX18" fmla="*/ 5961911 w 11893068"/>
              <a:gd name="connsiteY18" fmla="*/ 6516771 h 6646613"/>
              <a:gd name="connsiteX19" fmla="*/ 1279260 w 11893068"/>
              <a:gd name="connsiteY19" fmla="*/ 6601130 h 6646613"/>
              <a:gd name="connsiteX20" fmla="*/ 73730 w 11893068"/>
              <a:gd name="connsiteY20" fmla="*/ 6045717 h 6646613"/>
              <a:gd name="connsiteX21" fmla="*/ 198421 w 11893068"/>
              <a:gd name="connsiteY21" fmla="*/ 5520291 h 6646613"/>
              <a:gd name="connsiteX22" fmla="*/ 4458 w 11893068"/>
              <a:gd name="connsiteY22" fmla="*/ 4480153 h 6646613"/>
              <a:gd name="connsiteX23" fmla="*/ 59876 w 11893068"/>
              <a:gd name="connsiteY23" fmla="*/ 2388117 h 6646613"/>
              <a:gd name="connsiteX24" fmla="*/ 198421 w 11893068"/>
              <a:gd name="connsiteY24" fmla="*/ 1197066 h 6646613"/>
              <a:gd name="connsiteX0" fmla="*/ 198421 w 11893068"/>
              <a:gd name="connsiteY0" fmla="*/ 1197066 h 6655317"/>
              <a:gd name="connsiteX1" fmla="*/ 309259 w 11893068"/>
              <a:gd name="connsiteY1" fmla="*/ 252826 h 6655317"/>
              <a:gd name="connsiteX2" fmla="*/ 184568 w 11893068"/>
              <a:gd name="connsiteY2" fmla="*/ 169698 h 6655317"/>
              <a:gd name="connsiteX3" fmla="*/ 1279260 w 11893068"/>
              <a:gd name="connsiteY3" fmla="*/ 116227 h 6655317"/>
              <a:gd name="connsiteX4" fmla="*/ 2387439 w 11893068"/>
              <a:gd name="connsiteY4" fmla="*/ 141989 h 6655317"/>
              <a:gd name="connsiteX5" fmla="*/ 3107876 w 11893068"/>
              <a:gd name="connsiteY5" fmla="*/ 17298 h 6655317"/>
              <a:gd name="connsiteX6" fmla="*/ 5684822 w 11893068"/>
              <a:gd name="connsiteY6" fmla="*/ 45007 h 6655317"/>
              <a:gd name="connsiteX7" fmla="*/ 7915403 w 11893068"/>
              <a:gd name="connsiteY7" fmla="*/ 3444 h 6655317"/>
              <a:gd name="connsiteX8" fmla="*/ 9342421 w 11893068"/>
              <a:gd name="connsiteY8" fmla="*/ 169698 h 6655317"/>
              <a:gd name="connsiteX9" fmla="*/ 10727691 w 11893068"/>
              <a:gd name="connsiteY9" fmla="*/ 116227 h 6655317"/>
              <a:gd name="connsiteX10" fmla="*/ 11642277 w 11893068"/>
              <a:gd name="connsiteY10" fmla="*/ 322098 h 6655317"/>
              <a:gd name="connsiteX11" fmla="*/ 11808530 w 11893068"/>
              <a:gd name="connsiteY11" fmla="*/ 1197066 h 6655317"/>
              <a:gd name="connsiteX12" fmla="*/ 11891658 w 11893068"/>
              <a:gd name="connsiteY12" fmla="*/ 2221862 h 6655317"/>
              <a:gd name="connsiteX13" fmla="*/ 11863949 w 11893068"/>
              <a:gd name="connsiteY13" fmla="*/ 4812662 h 6655317"/>
              <a:gd name="connsiteX14" fmla="*/ 11808530 w 11893068"/>
              <a:gd name="connsiteY14" fmla="*/ 5520291 h 6655317"/>
              <a:gd name="connsiteX15" fmla="*/ 11656130 w 11893068"/>
              <a:gd name="connsiteY15" fmla="*/ 6308953 h 6655317"/>
              <a:gd name="connsiteX16" fmla="*/ 10727691 w 11893068"/>
              <a:gd name="connsiteY16" fmla="*/ 6601130 h 6655317"/>
              <a:gd name="connsiteX17" fmla="*/ 8441875 w 11893068"/>
              <a:gd name="connsiteY17" fmla="*/ 6641462 h 6655317"/>
              <a:gd name="connsiteX18" fmla="*/ 5961911 w 11893068"/>
              <a:gd name="connsiteY18" fmla="*/ 6516771 h 6655317"/>
              <a:gd name="connsiteX19" fmla="*/ 3592784 w 11893068"/>
              <a:gd name="connsiteY19" fmla="*/ 6655317 h 6655317"/>
              <a:gd name="connsiteX20" fmla="*/ 1279260 w 11893068"/>
              <a:gd name="connsiteY20" fmla="*/ 6601130 h 6655317"/>
              <a:gd name="connsiteX21" fmla="*/ 73730 w 11893068"/>
              <a:gd name="connsiteY21" fmla="*/ 6045717 h 6655317"/>
              <a:gd name="connsiteX22" fmla="*/ 198421 w 11893068"/>
              <a:gd name="connsiteY22" fmla="*/ 5520291 h 6655317"/>
              <a:gd name="connsiteX23" fmla="*/ 4458 w 11893068"/>
              <a:gd name="connsiteY23" fmla="*/ 4480153 h 6655317"/>
              <a:gd name="connsiteX24" fmla="*/ 59876 w 11893068"/>
              <a:gd name="connsiteY24" fmla="*/ 2388117 h 6655317"/>
              <a:gd name="connsiteX25" fmla="*/ 198421 w 11893068"/>
              <a:gd name="connsiteY25" fmla="*/ 1197066 h 665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93068" h="6655317">
                <a:moveTo>
                  <a:pt x="198421" y="1197066"/>
                </a:moveTo>
                <a:cubicBezTo>
                  <a:pt x="260767" y="330700"/>
                  <a:pt x="129119" y="432966"/>
                  <a:pt x="309259" y="252826"/>
                </a:cubicBezTo>
                <a:cubicBezTo>
                  <a:pt x="339277" y="74671"/>
                  <a:pt x="45992" y="197083"/>
                  <a:pt x="184568" y="169698"/>
                </a:cubicBezTo>
                <a:cubicBezTo>
                  <a:pt x="323144" y="142313"/>
                  <a:pt x="923660" y="130081"/>
                  <a:pt x="1279260" y="116227"/>
                </a:cubicBezTo>
                <a:cubicBezTo>
                  <a:pt x="1634860" y="102373"/>
                  <a:pt x="2080361" y="144623"/>
                  <a:pt x="2387439" y="141989"/>
                </a:cubicBezTo>
                <a:cubicBezTo>
                  <a:pt x="2694517" y="139355"/>
                  <a:pt x="2558312" y="33462"/>
                  <a:pt x="3107876" y="17298"/>
                </a:cubicBezTo>
                <a:cubicBezTo>
                  <a:pt x="3657440" y="1134"/>
                  <a:pt x="4911277" y="26534"/>
                  <a:pt x="5684822" y="45007"/>
                </a:cubicBezTo>
                <a:cubicBezTo>
                  <a:pt x="6458367" y="63480"/>
                  <a:pt x="7305803" y="-17338"/>
                  <a:pt x="7915403" y="3444"/>
                </a:cubicBezTo>
                <a:cubicBezTo>
                  <a:pt x="8525003" y="24226"/>
                  <a:pt x="8845997" y="171683"/>
                  <a:pt x="9342421" y="169698"/>
                </a:cubicBezTo>
                <a:lnTo>
                  <a:pt x="10727691" y="116227"/>
                </a:lnTo>
                <a:cubicBezTo>
                  <a:pt x="12406369" y="150539"/>
                  <a:pt x="11462137" y="141958"/>
                  <a:pt x="11642277" y="322098"/>
                </a:cubicBezTo>
                <a:cubicBezTo>
                  <a:pt x="11822417" y="502238"/>
                  <a:pt x="11783130" y="878130"/>
                  <a:pt x="11808530" y="1197066"/>
                </a:cubicBezTo>
                <a:cubicBezTo>
                  <a:pt x="11833930" y="1516003"/>
                  <a:pt x="11882422" y="1619263"/>
                  <a:pt x="11891658" y="2221862"/>
                </a:cubicBezTo>
                <a:cubicBezTo>
                  <a:pt x="11900895" y="2824461"/>
                  <a:pt x="11861640" y="4265233"/>
                  <a:pt x="11863949" y="4812662"/>
                </a:cubicBezTo>
                <a:lnTo>
                  <a:pt x="11808530" y="5520291"/>
                </a:lnTo>
                <a:cubicBezTo>
                  <a:pt x="11757730" y="6363036"/>
                  <a:pt x="11836270" y="6128813"/>
                  <a:pt x="11656130" y="6308953"/>
                </a:cubicBezTo>
                <a:cubicBezTo>
                  <a:pt x="11475990" y="6489093"/>
                  <a:pt x="11265709" y="6561876"/>
                  <a:pt x="10727691" y="6601130"/>
                </a:cubicBezTo>
                <a:cubicBezTo>
                  <a:pt x="10189673" y="6640384"/>
                  <a:pt x="9236172" y="6655522"/>
                  <a:pt x="8441875" y="6641462"/>
                </a:cubicBezTo>
                <a:cubicBezTo>
                  <a:pt x="7647578" y="6627402"/>
                  <a:pt x="6777020" y="6535244"/>
                  <a:pt x="5961911" y="6516771"/>
                </a:cubicBezTo>
                <a:cubicBezTo>
                  <a:pt x="5158347" y="6521389"/>
                  <a:pt x="4396348" y="6650699"/>
                  <a:pt x="3592784" y="6655317"/>
                </a:cubicBezTo>
                <a:lnTo>
                  <a:pt x="1279260" y="6601130"/>
                </a:lnTo>
                <a:cubicBezTo>
                  <a:pt x="-461764" y="6494707"/>
                  <a:pt x="253870" y="6225857"/>
                  <a:pt x="73730" y="6045717"/>
                </a:cubicBezTo>
                <a:cubicBezTo>
                  <a:pt x="-106410" y="5865577"/>
                  <a:pt x="244603" y="5767364"/>
                  <a:pt x="198421" y="5520291"/>
                </a:cubicBezTo>
                <a:cubicBezTo>
                  <a:pt x="13663" y="5162177"/>
                  <a:pt x="27549" y="5002182"/>
                  <a:pt x="4458" y="4480153"/>
                </a:cubicBezTo>
                <a:cubicBezTo>
                  <a:pt x="-18633" y="3958124"/>
                  <a:pt x="55258" y="2930680"/>
                  <a:pt x="59876" y="2388117"/>
                </a:cubicBezTo>
                <a:lnTo>
                  <a:pt x="198421" y="1197066"/>
                </a:lnTo>
                <a:close/>
              </a:path>
            </a:pathLst>
          </a:cu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6" name="Group 15">
            <a:extLst>
              <a:ext uri="{FF2B5EF4-FFF2-40B4-BE49-F238E27FC236}">
                <a16:creationId xmlns:a16="http://schemas.microsoft.com/office/drawing/2014/main" id="{EA6642E7-753B-495C-AB22-DB576828F87B}"/>
              </a:ext>
            </a:extLst>
          </p:cNvPr>
          <p:cNvGrpSpPr/>
          <p:nvPr/>
        </p:nvGrpSpPr>
        <p:grpSpPr>
          <a:xfrm>
            <a:off x="120110" y="2178326"/>
            <a:ext cx="5584333" cy="4272124"/>
            <a:chOff x="191286" y="1586972"/>
            <a:chExt cx="6069814" cy="4587880"/>
          </a:xfrm>
        </p:grpSpPr>
        <p:grpSp>
          <p:nvGrpSpPr>
            <p:cNvPr id="17" name="Group 16">
              <a:extLst>
                <a:ext uri="{FF2B5EF4-FFF2-40B4-BE49-F238E27FC236}">
                  <a16:creationId xmlns:a16="http://schemas.microsoft.com/office/drawing/2014/main" id="{66507068-859D-4E9E-8144-ABF19EE2444E}"/>
                </a:ext>
              </a:extLst>
            </p:cNvPr>
            <p:cNvGrpSpPr/>
            <p:nvPr/>
          </p:nvGrpSpPr>
          <p:grpSpPr>
            <a:xfrm>
              <a:off x="1259868" y="1586972"/>
              <a:ext cx="4225873" cy="1120669"/>
              <a:chOff x="986602" y="657156"/>
              <a:chExt cx="4225873" cy="1120669"/>
            </a:xfrm>
            <a:solidFill>
              <a:srgbClr val="FFCCCC"/>
            </a:solidFill>
          </p:grpSpPr>
          <p:pic>
            <p:nvPicPr>
              <p:cNvPr id="23" name="Picture 2">
                <a:extLst>
                  <a:ext uri="{FF2B5EF4-FFF2-40B4-BE49-F238E27FC236}">
                    <a16:creationId xmlns:a16="http://schemas.microsoft.com/office/drawing/2014/main" id="{F9CAE43C-E650-4437-8876-E5A2991F80A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86602" y="657156"/>
                <a:ext cx="4131498" cy="1120669"/>
              </a:xfrm>
              <a:prstGeom prst="rect">
                <a:avLst/>
              </a:prstGeom>
            </p:spPr>
          </p:pic>
          <p:sp>
            <p:nvSpPr>
              <p:cNvPr id="24" name="TextBox 23">
                <a:extLst>
                  <a:ext uri="{FF2B5EF4-FFF2-40B4-BE49-F238E27FC236}">
                    <a16:creationId xmlns:a16="http://schemas.microsoft.com/office/drawing/2014/main" id="{DEE171F9-8E01-47EA-8615-E3FB4FBC0793}"/>
                  </a:ext>
                </a:extLst>
              </p:cNvPr>
              <p:cNvSpPr txBox="1"/>
              <p:nvPr/>
            </p:nvSpPr>
            <p:spPr>
              <a:xfrm>
                <a:off x="1150051" y="854950"/>
                <a:ext cx="4062424" cy="644522"/>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Thảo</a:t>
                </a:r>
                <a:r>
                  <a:rPr kumimoji="0" lang="en-US" sz="33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3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luận</a:t>
                </a:r>
                <a:r>
                  <a:rPr kumimoji="0" lang="en-US" sz="33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3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nhóm</a:t>
                </a:r>
                <a:r>
                  <a:rPr kumimoji="0" lang="en-US" sz="33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4</a:t>
                </a:r>
                <a:endParaRPr kumimoji="0" lang="vi-VN" sz="33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grpSp>
          <p:nvGrpSpPr>
            <p:cNvPr id="18" name="Group 17">
              <a:extLst>
                <a:ext uri="{FF2B5EF4-FFF2-40B4-BE49-F238E27FC236}">
                  <a16:creationId xmlns:a16="http://schemas.microsoft.com/office/drawing/2014/main" id="{8E608E1F-3EA6-4402-8773-34A716944A85}"/>
                </a:ext>
              </a:extLst>
            </p:cNvPr>
            <p:cNvGrpSpPr/>
            <p:nvPr/>
          </p:nvGrpSpPr>
          <p:grpSpPr>
            <a:xfrm>
              <a:off x="191286" y="3136284"/>
              <a:ext cx="6069814" cy="3038568"/>
              <a:chOff x="435126" y="3007428"/>
              <a:chExt cx="6069814" cy="3038568"/>
            </a:xfrm>
          </p:grpSpPr>
          <p:pic>
            <p:nvPicPr>
              <p:cNvPr id="19" name="Picture 18">
                <a:extLst>
                  <a:ext uri="{FF2B5EF4-FFF2-40B4-BE49-F238E27FC236}">
                    <a16:creationId xmlns:a16="http://schemas.microsoft.com/office/drawing/2014/main" id="{1BBAE9F8-BF02-404D-8FFD-8105640BF760}"/>
                  </a:ext>
                </a:extLst>
              </p:cNvPr>
              <p:cNvPicPr>
                <a:picLocks noChangeAspect="1"/>
              </p:cNvPicPr>
              <p:nvPr/>
            </p:nvPicPr>
            <p:blipFill>
              <a:blip r:embed="rId5"/>
              <a:stretch>
                <a:fillRect/>
              </a:stretch>
            </p:blipFill>
            <p:spPr>
              <a:xfrm>
                <a:off x="1969674" y="3034701"/>
                <a:ext cx="1317442" cy="3011295"/>
              </a:xfrm>
              <a:prstGeom prst="rect">
                <a:avLst/>
              </a:prstGeom>
              <a:effectLst>
                <a:outerShdw blurRad="50800" dist="38100" dir="8100000" algn="tr" rotWithShape="0">
                  <a:prstClr val="black">
                    <a:alpha val="40000"/>
                  </a:prstClr>
                </a:outerShdw>
              </a:effectLst>
            </p:spPr>
          </p:pic>
          <p:pic>
            <p:nvPicPr>
              <p:cNvPr id="20" name="Picture 19">
                <a:extLst>
                  <a:ext uri="{FF2B5EF4-FFF2-40B4-BE49-F238E27FC236}">
                    <a16:creationId xmlns:a16="http://schemas.microsoft.com/office/drawing/2014/main" id="{DA91F170-E7BC-4C75-BCB2-EBDA3020CF0C}"/>
                  </a:ext>
                </a:extLst>
              </p:cNvPr>
              <p:cNvPicPr>
                <a:picLocks noChangeAspect="1"/>
              </p:cNvPicPr>
              <p:nvPr/>
            </p:nvPicPr>
            <p:blipFill>
              <a:blip r:embed="rId6"/>
              <a:stretch>
                <a:fillRect/>
              </a:stretch>
            </p:blipFill>
            <p:spPr>
              <a:xfrm>
                <a:off x="435126" y="3007428"/>
                <a:ext cx="1411545" cy="2992474"/>
              </a:xfrm>
              <a:prstGeom prst="rect">
                <a:avLst/>
              </a:prstGeom>
              <a:effectLst>
                <a:outerShdw blurRad="50800" dist="38100" dir="8100000" algn="tr" rotWithShape="0">
                  <a:prstClr val="black">
                    <a:alpha val="40000"/>
                  </a:prstClr>
                </a:outerShdw>
              </a:effectLst>
            </p:spPr>
          </p:pic>
          <p:pic>
            <p:nvPicPr>
              <p:cNvPr id="21" name="Picture 20">
                <a:extLst>
                  <a:ext uri="{FF2B5EF4-FFF2-40B4-BE49-F238E27FC236}">
                    <a16:creationId xmlns:a16="http://schemas.microsoft.com/office/drawing/2014/main" id="{947725F1-5AF6-48BA-83C4-BCF8F8185E14}"/>
                  </a:ext>
                </a:extLst>
              </p:cNvPr>
              <p:cNvPicPr>
                <a:picLocks noChangeAspect="1"/>
              </p:cNvPicPr>
              <p:nvPr/>
            </p:nvPicPr>
            <p:blipFill>
              <a:blip r:embed="rId7"/>
              <a:stretch>
                <a:fillRect/>
              </a:stretch>
            </p:blipFill>
            <p:spPr>
              <a:xfrm>
                <a:off x="5200045" y="3040975"/>
                <a:ext cx="1304895" cy="3005021"/>
              </a:xfrm>
              <a:prstGeom prst="rect">
                <a:avLst/>
              </a:prstGeom>
              <a:effectLst>
                <a:outerShdw blurRad="50800" dist="38100" dir="8100000" algn="tr" rotWithShape="0">
                  <a:prstClr val="black">
                    <a:alpha val="40000"/>
                  </a:prstClr>
                </a:outerShdw>
              </a:effectLst>
            </p:spPr>
          </p:pic>
          <p:pic>
            <p:nvPicPr>
              <p:cNvPr id="22" name="Picture 21">
                <a:extLst>
                  <a:ext uri="{FF2B5EF4-FFF2-40B4-BE49-F238E27FC236}">
                    <a16:creationId xmlns:a16="http://schemas.microsoft.com/office/drawing/2014/main" id="{CF9D7724-4912-460C-8CC6-DD75E771C112}"/>
                  </a:ext>
                </a:extLst>
              </p:cNvPr>
              <p:cNvPicPr>
                <a:picLocks noChangeAspect="1"/>
              </p:cNvPicPr>
              <p:nvPr/>
            </p:nvPicPr>
            <p:blipFill>
              <a:blip r:embed="rId8"/>
              <a:stretch>
                <a:fillRect/>
              </a:stretch>
            </p:blipFill>
            <p:spPr>
              <a:xfrm>
                <a:off x="3519027" y="3007428"/>
                <a:ext cx="1411545" cy="2992474"/>
              </a:xfrm>
              <a:prstGeom prst="rect">
                <a:avLst/>
              </a:prstGeom>
              <a:effectLst>
                <a:outerShdw blurRad="50800" dist="38100" dir="8100000" algn="tr" rotWithShape="0">
                  <a:prstClr val="black">
                    <a:alpha val="40000"/>
                  </a:prstClr>
                </a:outerShdw>
              </a:effectLst>
            </p:spPr>
          </p:pic>
        </p:grpSp>
      </p:grpSp>
      <p:sp>
        <p:nvSpPr>
          <p:cNvPr id="26" name="Flowchart: Document 25">
            <a:extLst>
              <a:ext uri="{FF2B5EF4-FFF2-40B4-BE49-F238E27FC236}">
                <a16:creationId xmlns:a16="http://schemas.microsoft.com/office/drawing/2014/main" id="{8F124B18-96C3-425F-8735-6B33E2F13CC5}"/>
              </a:ext>
            </a:extLst>
          </p:cNvPr>
          <p:cNvSpPr/>
          <p:nvPr/>
        </p:nvSpPr>
        <p:spPr>
          <a:xfrm>
            <a:off x="5314950" y="2314575"/>
            <a:ext cx="5934075" cy="1541420"/>
          </a:xfrm>
          <a:prstGeom prst="flowChartDocument">
            <a:avLst/>
          </a:prstGeom>
          <a:solidFill>
            <a:schemeClr val="bg1"/>
          </a:solidFill>
          <a:ln w="28575">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a:ln w="6600">
                <a:solidFill>
                  <a:srgbClr val="C0504D"/>
                </a:solidFill>
                <a:prstDash val="solid"/>
              </a:ln>
              <a:solidFill>
                <a:srgbClr val="FFFFFF"/>
              </a:solidFill>
              <a:effectLst>
                <a:outerShdw dist="38100" dir="2700000" algn="tl" rotWithShape="0">
                  <a:srgbClr val="C0504D"/>
                </a:outerShdw>
              </a:effectLst>
              <a:uLnTx/>
              <a:uFillTx/>
              <a:latin typeface="Arial" panose="020B0604020202020204" pitchFamily="34" charset="0"/>
              <a:ea typeface="+mn-ea"/>
              <a:cs typeface="+mn-cs"/>
            </a:endParaRPr>
          </a:p>
        </p:txBody>
      </p:sp>
      <p:sp>
        <p:nvSpPr>
          <p:cNvPr id="28" name="TextBox 27">
            <a:extLst>
              <a:ext uri="{FF2B5EF4-FFF2-40B4-BE49-F238E27FC236}">
                <a16:creationId xmlns:a16="http://schemas.microsoft.com/office/drawing/2014/main" id="{4CB0BA8F-26D3-47DE-93F4-6EF7680D23D8}"/>
              </a:ext>
            </a:extLst>
          </p:cNvPr>
          <p:cNvSpPr txBox="1"/>
          <p:nvPr/>
        </p:nvSpPr>
        <p:spPr>
          <a:xfrm>
            <a:off x="5305426" y="2435121"/>
            <a:ext cx="5781674"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Calibri" panose="020F0502020204030204" pitchFamily="34" charset="0"/>
                <a:cs typeface="Calibri" panose="020F0502020204030204" pitchFamily="34" charset="0"/>
              </a:rPr>
              <a:t>Đóng</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vai</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thể</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hiện</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cách</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xử</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lý</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tình</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huống</a:t>
            </a:r>
            <a:endPar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9583718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60000">
                                          <p:cBhvr additive="base">
                                            <p:cTn id="7" dur="10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6"/>
                                            </p:tgtEl>
                                            <p:attrNameLst>
                                              <p:attrName>ppt_y</p:attrName>
                                            </p:attrNameLst>
                                          </p:cBhvr>
                                          <p:tavLst>
                                            <p:tav tm="0">
                                              <p:val>
                                                <p:strVal val="1+#ppt_h/2"/>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up)">
                                          <p:cBhvr>
                                            <p:cTn id="1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up)">
                                          <p:cBhvr>
                                            <p:cTn id="1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587" y="-25771"/>
            <a:ext cx="12178668" cy="69095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pic>
        <p:nvPicPr>
          <p:cNvPr id="8" name="Picture 7">
            <a:extLst>
              <a:ext uri="{FF2B5EF4-FFF2-40B4-BE49-F238E27FC236}">
                <a16:creationId xmlns:a16="http://schemas.microsoft.com/office/drawing/2014/main" id="{5594F240-A32D-468B-BD3D-87CA5037F6CE}"/>
              </a:ext>
            </a:extLst>
          </p:cNvPr>
          <p:cNvPicPr>
            <a:picLocks noChangeAspect="1"/>
          </p:cNvPicPr>
          <p:nvPr/>
        </p:nvPicPr>
        <p:blipFill>
          <a:blip r:embed="rId5"/>
          <a:stretch>
            <a:fillRect/>
          </a:stretch>
        </p:blipFill>
        <p:spPr>
          <a:xfrm>
            <a:off x="714375" y="2095499"/>
            <a:ext cx="5087142" cy="2514601"/>
          </a:xfrm>
          <a:prstGeom prst="rect">
            <a:avLst/>
          </a:prstGeom>
        </p:spPr>
      </p:pic>
      <p:sp>
        <p:nvSpPr>
          <p:cNvPr id="9" name="TextBox 8">
            <a:extLst>
              <a:ext uri="{FF2B5EF4-FFF2-40B4-BE49-F238E27FC236}">
                <a16:creationId xmlns:a16="http://schemas.microsoft.com/office/drawing/2014/main" id="{CB394A7C-9F31-4785-BD45-C79F822B7F27}"/>
              </a:ext>
            </a:extLst>
          </p:cNvPr>
          <p:cNvSpPr txBox="1"/>
          <p:nvPr/>
        </p:nvSpPr>
        <p:spPr>
          <a:xfrm>
            <a:off x="5772150" y="1370026"/>
            <a:ext cx="6257925" cy="4460796"/>
          </a:xfrm>
          <a:prstGeom prst="wedgeRoundRectCallout">
            <a:avLst>
              <a:gd name="adj1" fmla="val -20631"/>
              <a:gd name="adj2" fmla="val 49246"/>
              <a:gd name="adj3" fmla="val 16667"/>
            </a:avLst>
          </a:prstGeom>
          <a:solidFill>
            <a:srgbClr val="CCFFFF"/>
          </a:solidFill>
          <a:ln w="57150">
            <a:solidFill>
              <a:schemeClr val="bg1"/>
            </a:solidFill>
            <a:prstDash val="dash"/>
          </a:ln>
        </p:spPr>
        <p:txBody>
          <a:bodyPr wrap="square" rtlCol="0">
            <a:spAutoFit/>
          </a:bodyPr>
          <a:lstStyle/>
          <a:p>
            <a:pPr algn="just" defTabSz="609630"/>
            <a:r>
              <a:rPr lang="vi-VN" sz="3200" dirty="0">
                <a:ln>
                  <a:solidFill>
                    <a:sysClr val="windowText" lastClr="000000"/>
                  </a:solidFill>
                </a:ln>
                <a:solidFill>
                  <a:prstClr val="black"/>
                </a:solidFill>
                <a:latin typeface="Calibri" panose="020F0502020204030204" pitchFamily="34" charset="0"/>
                <a:cs typeface="Calibri" panose="020F0502020204030204" pitchFamily="34" charset="0"/>
              </a:rPr>
              <a:t>Nếu em là bạn trong tình huống, em sẽ khuyên bố không nên thay cửa ra vào bằng cửa gỗ quý hiếm. Vì cửa hiện tại vẫn đang dùng tốt. Cửa gỗ quý hiểm vừa tốn kém, lãng phí vừa góp phân hủy hoại môi trường, làm ô nhiễm môi trường.</a:t>
            </a:r>
            <a:endParaRPr lang="en-US" sz="3200" dirty="0">
              <a:ln>
                <a:solidFill>
                  <a:sysClr val="windowText" lastClr="000000"/>
                </a:solidFill>
              </a:ln>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819904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587" y="-25771"/>
            <a:ext cx="12178668" cy="69095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grpSp>
        <p:nvGrpSpPr>
          <p:cNvPr id="26" name="Group 25">
            <a:extLst>
              <a:ext uri="{FF2B5EF4-FFF2-40B4-BE49-F238E27FC236}">
                <a16:creationId xmlns:a16="http://schemas.microsoft.com/office/drawing/2014/main" id="{E9E4EEA3-779C-412C-A593-0B855FE33979}"/>
              </a:ext>
            </a:extLst>
          </p:cNvPr>
          <p:cNvGrpSpPr/>
          <p:nvPr/>
        </p:nvGrpSpPr>
        <p:grpSpPr>
          <a:xfrm>
            <a:off x="2584173" y="1448109"/>
            <a:ext cx="8616812" cy="2397119"/>
            <a:chOff x="6096000" y="-30480"/>
            <a:chExt cx="8644080" cy="3393440"/>
          </a:xfrm>
        </p:grpSpPr>
        <p:sp>
          <p:nvSpPr>
            <p:cNvPr id="27" name="Flowchart: Document 26">
              <a:extLst>
                <a:ext uri="{FF2B5EF4-FFF2-40B4-BE49-F238E27FC236}">
                  <a16:creationId xmlns:a16="http://schemas.microsoft.com/office/drawing/2014/main" id="{F6C45B92-0A33-4A78-A53B-2ACFAD5AACA4}"/>
                </a:ext>
              </a:extLst>
            </p:cNvPr>
            <p:cNvSpPr/>
            <p:nvPr/>
          </p:nvSpPr>
          <p:spPr>
            <a:xfrm>
              <a:off x="6096000" y="-30480"/>
              <a:ext cx="5982350" cy="3393440"/>
            </a:xfrm>
            <a:prstGeom prst="flowChartDocument">
              <a:avLst/>
            </a:prstGeom>
            <a:solidFill>
              <a:schemeClr val="bg1"/>
            </a:solidFill>
            <a:ln w="28575">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Arial" panose="020B0604020202020204" pitchFamily="34" charset="0"/>
                <a:ea typeface="+mn-ea"/>
                <a:cs typeface="+mn-cs"/>
              </a:endParaRPr>
            </a:p>
          </p:txBody>
        </p:sp>
        <p:sp>
          <p:nvSpPr>
            <p:cNvPr id="28" name="TextBox 27">
              <a:extLst>
                <a:ext uri="{FF2B5EF4-FFF2-40B4-BE49-F238E27FC236}">
                  <a16:creationId xmlns:a16="http://schemas.microsoft.com/office/drawing/2014/main" id="{46F601AB-A4C4-40CB-8ED3-3885B8527A1C}"/>
                </a:ext>
              </a:extLst>
            </p:cNvPr>
            <p:cNvSpPr txBox="1"/>
            <p:nvPr/>
          </p:nvSpPr>
          <p:spPr>
            <a:xfrm>
              <a:off x="8933242" y="839277"/>
              <a:ext cx="5806838"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000" b="1" i="0" u="none" strike="noStrike" kern="1200" cap="none" spc="0" normalizeH="0" baseline="0" noProof="0" dirty="0" err="1">
                <a:ln w="6600">
                  <a:solidFill>
                    <a:srgbClr val="FF0066"/>
                  </a:solidFill>
                  <a:prstDash val="solid"/>
                </a:ln>
                <a:solidFill>
                  <a:srgbClr val="8064A2"/>
                </a:solidFill>
                <a:effectLst>
                  <a:outerShdw dist="38100" dir="2700000" algn="tl" rotWithShape="0">
                    <a:srgbClr val="C0504D"/>
                  </a:outerShdw>
                </a:effectLst>
                <a:uLnTx/>
                <a:uFillTx/>
                <a:latin typeface="Arial" panose="020B0604020202020204" pitchFamily="34" charset="0"/>
                <a:ea typeface="+mn-ea"/>
                <a:cs typeface="Arial" panose="020B0604020202020204" pitchFamily="34" charset="0"/>
              </a:endParaRPr>
            </a:p>
          </p:txBody>
        </p:sp>
      </p:grpSp>
      <p:sp>
        <p:nvSpPr>
          <p:cNvPr id="29" name="TextBox 28">
            <a:extLst>
              <a:ext uri="{FF2B5EF4-FFF2-40B4-BE49-F238E27FC236}">
                <a16:creationId xmlns:a16="http://schemas.microsoft.com/office/drawing/2014/main" id="{AA68F6A2-203E-4387-9777-6397BBB3D5A1}"/>
              </a:ext>
            </a:extLst>
          </p:cNvPr>
          <p:cNvSpPr txBox="1"/>
          <p:nvPr/>
        </p:nvSpPr>
        <p:spPr>
          <a:xfrm>
            <a:off x="2703444" y="1519893"/>
            <a:ext cx="5814391" cy="212365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Nêu</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cách</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sử</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dụng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hợp</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lí</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động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thực</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vật</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gia</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đình</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em</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a:t>
            </a:r>
            <a:endParaRPr kumimoji="0" lang="vi-VN"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0" name="Picture 29">
            <a:extLst>
              <a:ext uri="{FF2B5EF4-FFF2-40B4-BE49-F238E27FC236}">
                <a16:creationId xmlns:a16="http://schemas.microsoft.com/office/drawing/2014/main" id="{7C5070BB-15B4-4894-9A85-794458631DA5}"/>
              </a:ext>
            </a:extLst>
          </p:cNvPr>
          <p:cNvPicPr>
            <a:picLocks noChangeAspect="1"/>
          </p:cNvPicPr>
          <p:nvPr/>
        </p:nvPicPr>
        <p:blipFill rotWithShape="1">
          <a:blip r:embed="rId5">
            <a:extLst>
              <a:ext uri="{28A0092B-C50C-407E-A947-70E740481C1C}">
                <a14:useLocalDpi xmlns:a14="http://schemas.microsoft.com/office/drawing/2010/main" val="0"/>
              </a:ext>
            </a:extLst>
          </a:blip>
          <a:srcRect l="4586" t="19234" r="71824" b="18715"/>
          <a:stretch/>
        </p:blipFill>
        <p:spPr>
          <a:xfrm flipH="1">
            <a:off x="8428579" y="979391"/>
            <a:ext cx="3392548" cy="587860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0300062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up)">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descr="Graphical user interface, application&#10;&#10;Description automatically generated">
            <a:extLst>
              <a:ext uri="{FF2B5EF4-FFF2-40B4-BE49-F238E27FC236}">
                <a16:creationId xmlns:a16="http://schemas.microsoft.com/office/drawing/2014/main" id="{702C5A6C-E0B0-471C-B9DF-F11E31D72651}"/>
              </a:ext>
            </a:extLst>
          </p:cNvPr>
          <p:cNvPicPr>
            <a:picLocks noChangeAspect="1"/>
          </p:cNvPicPr>
          <p:nvPr/>
        </p:nvPicPr>
        <p:blipFill rotWithShape="1">
          <a:blip r:embed="rId2"/>
          <a:srcRect b="8554"/>
          <a:stretch/>
        </p:blipFill>
        <p:spPr>
          <a:xfrm>
            <a:off x="20" y="1282"/>
            <a:ext cx="12191980" cy="6856718"/>
          </a:xfrm>
          <a:prstGeom prst="rect">
            <a:avLst/>
          </a:prstGeom>
        </p:spPr>
      </p:pic>
    </p:spTree>
    <p:extLst>
      <p:ext uri="{BB962C8B-B14F-4D97-AF65-F5344CB8AC3E}">
        <p14:creationId xmlns:p14="http://schemas.microsoft.com/office/powerpoint/2010/main" val="92604499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
</file>

<file path=ppt/theme/theme1.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思源黑体 CN Bol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思源黑体 CN Bold"/>
        <a:font script="Hant" typeface="新細明體"/>
        <a:font script="Arab" typeface="字魂59号-创粗黑"/>
        <a:font script="Hebr" typeface="字魂59号-创粗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9号-创粗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
      <a:dk1>
        <a:srgbClr val="000000"/>
      </a:dk1>
      <a:lt1>
        <a:srgbClr val="FFFFFF"/>
      </a:lt1>
      <a:dk2>
        <a:srgbClr val="FFFFFF"/>
      </a:dk2>
      <a:lt2>
        <a:srgbClr val="ECECEC"/>
      </a:lt2>
      <a:accent1>
        <a:srgbClr val="7B4126"/>
      </a:accent1>
      <a:accent2>
        <a:srgbClr val="59A332"/>
      </a:accent2>
      <a:accent3>
        <a:srgbClr val="9FCA45"/>
      </a:accent3>
      <a:accent4>
        <a:srgbClr val="84C6D0"/>
      </a:accent4>
      <a:accent5>
        <a:srgbClr val="E5C989"/>
      </a:accent5>
      <a:accent6>
        <a:srgbClr val="FFFFFF"/>
      </a:accent6>
      <a:hlink>
        <a:srgbClr val="7030A0"/>
      </a:hlink>
      <a:folHlink>
        <a:srgbClr val="AFB2B4"/>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146</Words>
  <Application>Microsoft Office PowerPoint</Application>
  <PresentationFormat>Widescreen</PresentationFormat>
  <Paragraphs>15</Paragraphs>
  <Slides>10</Slides>
  <Notes>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10</vt:i4>
      </vt:variant>
    </vt:vector>
  </HeadingPairs>
  <TitlesOfParts>
    <vt:vector size="23" baseType="lpstr">
      <vt:lpstr>等线</vt:lpstr>
      <vt:lpstr>#9Slide07 Cadena</vt:lpstr>
      <vt:lpstr>Arial</vt:lpstr>
      <vt:lpstr>Calibri</vt:lpstr>
      <vt:lpstr>Calibri Light</vt:lpstr>
      <vt:lpstr>Cambria</vt:lpstr>
      <vt:lpstr>iCiel Pony</vt:lpstr>
      <vt:lpstr>Times New Roman</vt:lpstr>
      <vt:lpstr>字魂105号-简雅黑</vt:lpstr>
      <vt:lpstr>字魂58号-创中黑</vt:lpstr>
      <vt:lpstr>4_Office 主题</vt:lpstr>
      <vt:lpstr>Office 主题​​</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Hà Nguyễn Thị Thu</cp:lastModifiedBy>
  <cp:revision>6</cp:revision>
  <dcterms:created xsi:type="dcterms:W3CDTF">2023-01-15T00:52:38Z</dcterms:created>
  <dcterms:modified xsi:type="dcterms:W3CDTF">2023-02-13T23:59:12Z</dcterms:modified>
</cp:coreProperties>
</file>