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14" r:id="rId2"/>
    <p:sldId id="4385" r:id="rId3"/>
    <p:sldId id="4401" r:id="rId4"/>
    <p:sldId id="4365" r:id="rId5"/>
    <p:sldId id="4370" r:id="rId6"/>
    <p:sldId id="4368" r:id="rId7"/>
    <p:sldId id="4386" r:id="rId8"/>
    <p:sldId id="4369" r:id="rId9"/>
    <p:sldId id="4394" r:id="rId10"/>
    <p:sldId id="4402" r:id="rId11"/>
    <p:sldId id="327" r:id="rId12"/>
    <p:sldId id="2007577218" r:id="rId13"/>
    <p:sldId id="4396" r:id="rId14"/>
    <p:sldId id="4403" r:id="rId15"/>
    <p:sldId id="4405" r:id="rId16"/>
    <p:sldId id="2007577215" r:id="rId17"/>
    <p:sldId id="2007577216" r:id="rId18"/>
    <p:sldId id="2007577220" r:id="rId19"/>
    <p:sldId id="450" r:id="rId20"/>
    <p:sldId id="443" r:id="rId21"/>
    <p:sldId id="4399" r:id="rId22"/>
    <p:sldId id="289" r:id="rId23"/>
  </p:sldIdLst>
  <p:sldSz cx="16276638" cy="9144000"/>
  <p:notesSz cx="6858000" cy="9144000"/>
  <p:custDataLst>
    <p:tags r:id="rId2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3333FF"/>
    <a:srgbClr val="FF0066"/>
    <a:srgbClr val="0066FF"/>
    <a:srgbClr val="0000CC"/>
    <a:srgbClr val="FF7C8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72F4F-0EBE-4047-A692-7991D3E89C4E}" v="16" dt="2023-02-13T03:50:31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9274" autoAdjust="0"/>
  </p:normalViewPr>
  <p:slideViewPr>
    <p:cSldViewPr>
      <p:cViewPr varScale="1">
        <p:scale>
          <a:sx n="47" d="100"/>
          <a:sy n="47" d="100"/>
        </p:scale>
        <p:origin x="744" y="10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3A072F4F-0EBE-4047-A692-7991D3E89C4E}"/>
    <pc:docChg chg="custSel addSld delSld modSld sldOrd">
      <pc:chgData name="Phuong Luong Y" userId="dda31959b45852e4" providerId="LiveId" clId="{3A072F4F-0EBE-4047-A692-7991D3E89C4E}" dt="2023-02-13T04:00:27.306" v="95" actId="1076"/>
      <pc:docMkLst>
        <pc:docMk/>
      </pc:docMkLst>
      <pc:sldChg chg="del">
        <pc:chgData name="Phuong Luong Y" userId="dda31959b45852e4" providerId="LiveId" clId="{3A072F4F-0EBE-4047-A692-7991D3E89C4E}" dt="2023-02-13T03:41:18.810" v="11" actId="47"/>
        <pc:sldMkLst>
          <pc:docMk/>
          <pc:sldMk cId="2432748071" sldId="432"/>
        </pc:sldMkLst>
      </pc:sldChg>
      <pc:sldChg chg="delSp del mod delAnim">
        <pc:chgData name="Phuong Luong Y" userId="dda31959b45852e4" providerId="LiveId" clId="{3A072F4F-0EBE-4047-A692-7991D3E89C4E}" dt="2023-02-13T03:44:18.132" v="66" actId="47"/>
        <pc:sldMkLst>
          <pc:docMk/>
          <pc:sldMk cId="936612123" sldId="444"/>
        </pc:sldMkLst>
        <pc:spChg chg="del">
          <ac:chgData name="Phuong Luong Y" userId="dda31959b45852e4" providerId="LiveId" clId="{3A072F4F-0EBE-4047-A692-7991D3E89C4E}" dt="2023-02-13T03:43:31.965" v="28" actId="478"/>
          <ac:spMkLst>
            <pc:docMk/>
            <pc:sldMk cId="936612123" sldId="444"/>
            <ac:spMk id="12" creationId="{859FD566-8CCB-6807-D450-2CCC19C76F0E}"/>
          </ac:spMkLst>
        </pc:spChg>
      </pc:sldChg>
      <pc:sldChg chg="del">
        <pc:chgData name="Phuong Luong Y" userId="dda31959b45852e4" providerId="LiveId" clId="{3A072F4F-0EBE-4047-A692-7991D3E89C4E}" dt="2023-02-13T03:40:48.643" v="3" actId="47"/>
        <pc:sldMkLst>
          <pc:docMk/>
          <pc:sldMk cId="1411836086" sldId="449"/>
        </pc:sldMkLst>
      </pc:sldChg>
      <pc:sldChg chg="modSp mod">
        <pc:chgData name="Phuong Luong Y" userId="dda31959b45852e4" providerId="LiveId" clId="{3A072F4F-0EBE-4047-A692-7991D3E89C4E}" dt="2023-02-13T04:00:27.306" v="95" actId="1076"/>
        <pc:sldMkLst>
          <pc:docMk/>
          <pc:sldMk cId="1589824802" sldId="450"/>
        </pc:sldMkLst>
        <pc:picChg chg="mod">
          <ac:chgData name="Phuong Luong Y" userId="dda31959b45852e4" providerId="LiveId" clId="{3A072F4F-0EBE-4047-A692-7991D3E89C4E}" dt="2023-02-13T04:00:27.306" v="95" actId="1076"/>
          <ac:picMkLst>
            <pc:docMk/>
            <pc:sldMk cId="1589824802" sldId="450"/>
            <ac:picMk id="4" creationId="{69297DEF-E7E0-6A1D-18EC-3B38C24A79AE}"/>
          </ac:picMkLst>
        </pc:picChg>
      </pc:sldChg>
      <pc:sldChg chg="del">
        <pc:chgData name="Phuong Luong Y" userId="dda31959b45852e4" providerId="LiveId" clId="{3A072F4F-0EBE-4047-A692-7991D3E89C4E}" dt="2023-02-13T03:43:46.267" v="30" actId="47"/>
        <pc:sldMkLst>
          <pc:docMk/>
          <pc:sldMk cId="731519965" sldId="451"/>
        </pc:sldMkLst>
      </pc:sldChg>
      <pc:sldChg chg="del">
        <pc:chgData name="Phuong Luong Y" userId="dda31959b45852e4" providerId="LiveId" clId="{3A072F4F-0EBE-4047-A692-7991D3E89C4E}" dt="2023-02-13T03:40:50.209" v="4" actId="47"/>
        <pc:sldMkLst>
          <pc:docMk/>
          <pc:sldMk cId="814604735" sldId="453"/>
        </pc:sldMkLst>
      </pc:sldChg>
      <pc:sldChg chg="addSp delSp modSp del mod ord delAnim modAnim">
        <pc:chgData name="Phuong Luong Y" userId="dda31959b45852e4" providerId="LiveId" clId="{3A072F4F-0EBE-4047-A692-7991D3E89C4E}" dt="2023-02-13T03:52:23.013" v="87" actId="47"/>
        <pc:sldMkLst>
          <pc:docMk/>
          <pc:sldMk cId="4250028985" sldId="454"/>
        </pc:sldMkLst>
        <pc:spChg chg="mod">
          <ac:chgData name="Phuong Luong Y" userId="dda31959b45852e4" providerId="LiveId" clId="{3A072F4F-0EBE-4047-A692-7991D3E89C4E}" dt="2023-02-13T03:49:05.622" v="76" actId="123"/>
          <ac:spMkLst>
            <pc:docMk/>
            <pc:sldMk cId="4250028985" sldId="454"/>
            <ac:spMk id="2" creationId="{34E89BF1-2AF7-198C-6B83-15734C71CB02}"/>
          </ac:spMkLst>
        </pc:spChg>
        <pc:spChg chg="add mod">
          <ac:chgData name="Phuong Luong Y" userId="dda31959b45852e4" providerId="LiveId" clId="{3A072F4F-0EBE-4047-A692-7991D3E89C4E}" dt="2023-02-13T03:49:29.230" v="81" actId="123"/>
          <ac:spMkLst>
            <pc:docMk/>
            <pc:sldMk cId="4250028985" sldId="454"/>
            <ac:spMk id="3" creationId="{FBB4FB4F-B765-F07F-6559-328FCB3BA402}"/>
          </ac:spMkLst>
        </pc:spChg>
        <pc:spChg chg="add mod">
          <ac:chgData name="Phuong Luong Y" userId="dda31959b45852e4" providerId="LiveId" clId="{3A072F4F-0EBE-4047-A692-7991D3E89C4E}" dt="2023-02-13T03:49:26.491" v="80" actId="123"/>
          <ac:spMkLst>
            <pc:docMk/>
            <pc:sldMk cId="4250028985" sldId="454"/>
            <ac:spMk id="4" creationId="{23EFDE8C-746E-3782-583B-6A4864D90F80}"/>
          </ac:spMkLst>
        </pc:spChg>
        <pc:spChg chg="mod">
          <ac:chgData name="Phuong Luong Y" userId="dda31959b45852e4" providerId="LiveId" clId="{3A072F4F-0EBE-4047-A692-7991D3E89C4E}" dt="2023-02-13T03:49:12.228" v="78" actId="123"/>
          <ac:spMkLst>
            <pc:docMk/>
            <pc:sldMk cId="4250028985" sldId="454"/>
            <ac:spMk id="6" creationId="{759524AF-8B7A-415D-55B0-411D4024E35B}"/>
          </ac:spMkLst>
        </pc:spChg>
        <pc:grpChg chg="del">
          <ac:chgData name="Phuong Luong Y" userId="dda31959b45852e4" providerId="LiveId" clId="{3A072F4F-0EBE-4047-A692-7991D3E89C4E}" dt="2023-02-13T03:48:21.754" v="68" actId="478"/>
          <ac:grpSpMkLst>
            <pc:docMk/>
            <pc:sldMk cId="4250028985" sldId="454"/>
            <ac:grpSpMk id="8" creationId="{BC02395B-5143-6932-C340-92568B6BF0F5}"/>
          </ac:grpSpMkLst>
        </pc:grpChg>
        <pc:picChg chg="del">
          <ac:chgData name="Phuong Luong Y" userId="dda31959b45852e4" providerId="LiveId" clId="{3A072F4F-0EBE-4047-A692-7991D3E89C4E}" dt="2023-02-13T03:48:22.708" v="69" actId="478"/>
          <ac:picMkLst>
            <pc:docMk/>
            <pc:sldMk cId="4250028985" sldId="454"/>
            <ac:picMk id="7" creationId="{C67B7E66-9E7A-DCA8-19BD-6FA53B2F898C}"/>
          </ac:picMkLst>
        </pc:picChg>
      </pc:sldChg>
      <pc:sldChg chg="del ord">
        <pc:chgData name="Phuong Luong Y" userId="dda31959b45852e4" providerId="LiveId" clId="{3A072F4F-0EBE-4047-A692-7991D3E89C4E}" dt="2023-02-13T03:49:31.702" v="82" actId="47"/>
        <pc:sldMkLst>
          <pc:docMk/>
          <pc:sldMk cId="2740819240" sldId="455"/>
        </pc:sldMkLst>
      </pc:sldChg>
      <pc:sldChg chg="del">
        <pc:chgData name="Phuong Luong Y" userId="dda31959b45852e4" providerId="LiveId" clId="{3A072F4F-0EBE-4047-A692-7991D3E89C4E}" dt="2023-02-13T03:40:52.706" v="5" actId="47"/>
        <pc:sldMkLst>
          <pc:docMk/>
          <pc:sldMk cId="2202970349" sldId="456"/>
        </pc:sldMkLst>
      </pc:sldChg>
      <pc:sldChg chg="del">
        <pc:chgData name="Phuong Luong Y" userId="dda31959b45852e4" providerId="LiveId" clId="{3A072F4F-0EBE-4047-A692-7991D3E89C4E}" dt="2023-02-13T03:40:53.623" v="6" actId="47"/>
        <pc:sldMkLst>
          <pc:docMk/>
          <pc:sldMk cId="4089853449" sldId="457"/>
        </pc:sldMkLst>
      </pc:sldChg>
      <pc:sldChg chg="del">
        <pc:chgData name="Phuong Luong Y" userId="dda31959b45852e4" providerId="LiveId" clId="{3A072F4F-0EBE-4047-A692-7991D3E89C4E}" dt="2023-02-13T03:40:55.922" v="7" actId="47"/>
        <pc:sldMkLst>
          <pc:docMk/>
          <pc:sldMk cId="2067422798" sldId="458"/>
        </pc:sldMkLst>
      </pc:sldChg>
      <pc:sldChg chg="del">
        <pc:chgData name="Phuong Luong Y" userId="dda31959b45852e4" providerId="LiveId" clId="{3A072F4F-0EBE-4047-A692-7991D3E89C4E}" dt="2023-02-13T03:40:56.803" v="8" actId="47"/>
        <pc:sldMkLst>
          <pc:docMk/>
          <pc:sldMk cId="1927608711" sldId="459"/>
        </pc:sldMkLst>
      </pc:sldChg>
      <pc:sldChg chg="del">
        <pc:chgData name="Phuong Luong Y" userId="dda31959b45852e4" providerId="LiveId" clId="{3A072F4F-0EBE-4047-A692-7991D3E89C4E}" dt="2023-02-13T03:40:57.699" v="9" actId="47"/>
        <pc:sldMkLst>
          <pc:docMk/>
          <pc:sldMk cId="3467080676" sldId="460"/>
        </pc:sldMkLst>
      </pc:sldChg>
      <pc:sldChg chg="del">
        <pc:chgData name="Phuong Luong Y" userId="dda31959b45852e4" providerId="LiveId" clId="{3A072F4F-0EBE-4047-A692-7991D3E89C4E}" dt="2023-02-13T03:40:58.441" v="10" actId="47"/>
        <pc:sldMkLst>
          <pc:docMk/>
          <pc:sldMk cId="4236467488" sldId="461"/>
        </pc:sldMkLst>
      </pc:sldChg>
      <pc:sldChg chg="delSp modSp mod delAnim">
        <pc:chgData name="Phuong Luong Y" userId="dda31959b45852e4" providerId="LiveId" clId="{3A072F4F-0EBE-4047-A692-7991D3E89C4E}" dt="2023-02-13T03:42:51.782" v="25" actId="1076"/>
        <pc:sldMkLst>
          <pc:docMk/>
          <pc:sldMk cId="2277558671" sldId="462"/>
        </pc:sldMkLst>
        <pc:spChg chg="mod">
          <ac:chgData name="Phuong Luong Y" userId="dda31959b45852e4" providerId="LiveId" clId="{3A072F4F-0EBE-4047-A692-7991D3E89C4E}" dt="2023-02-13T03:42:51.782" v="25" actId="1076"/>
          <ac:spMkLst>
            <pc:docMk/>
            <pc:sldMk cId="2277558671" sldId="462"/>
            <ac:spMk id="9" creationId="{F5FDFF53-D124-EA9D-A91C-A4006397A825}"/>
          </ac:spMkLst>
        </pc:spChg>
        <pc:spChg chg="del">
          <ac:chgData name="Phuong Luong Y" userId="dda31959b45852e4" providerId="LiveId" clId="{3A072F4F-0EBE-4047-A692-7991D3E89C4E}" dt="2023-02-13T03:42:43.371" v="18" actId="478"/>
          <ac:spMkLst>
            <pc:docMk/>
            <pc:sldMk cId="2277558671" sldId="462"/>
            <ac:spMk id="10" creationId="{B69541FB-723D-D4BC-C6C7-613059BD1139}"/>
          </ac:spMkLst>
        </pc:spChg>
      </pc:sldChg>
      <pc:sldChg chg="del">
        <pc:chgData name="Phuong Luong Y" userId="dda31959b45852e4" providerId="LiveId" clId="{3A072F4F-0EBE-4047-A692-7991D3E89C4E}" dt="2023-02-13T03:44:23.164" v="67" actId="47"/>
        <pc:sldMkLst>
          <pc:docMk/>
          <pc:sldMk cId="2681667687" sldId="4362"/>
        </pc:sldMkLst>
      </pc:sldChg>
      <pc:sldChg chg="modSp mod">
        <pc:chgData name="Phuong Luong Y" userId="dda31959b45852e4" providerId="LiveId" clId="{3A072F4F-0EBE-4047-A692-7991D3E89C4E}" dt="2023-02-13T03:33:36.749" v="2" actId="20577"/>
        <pc:sldMkLst>
          <pc:docMk/>
          <pc:sldMk cId="576078974" sldId="4368"/>
        </pc:sldMkLst>
        <pc:spChg chg="mod">
          <ac:chgData name="Phuong Luong Y" userId="dda31959b45852e4" providerId="LiveId" clId="{3A072F4F-0EBE-4047-A692-7991D3E89C4E}" dt="2023-02-13T03:33:34.210" v="0" actId="20577"/>
          <ac:spMkLst>
            <pc:docMk/>
            <pc:sldMk cId="576078974" sldId="4368"/>
            <ac:spMk id="16" creationId="{B1E8005E-1CBF-4A9D-B130-ACA49CE6A803}"/>
          </ac:spMkLst>
        </pc:spChg>
        <pc:spChg chg="mod">
          <ac:chgData name="Phuong Luong Y" userId="dda31959b45852e4" providerId="LiveId" clId="{3A072F4F-0EBE-4047-A692-7991D3E89C4E}" dt="2023-02-13T03:33:36.749" v="2" actId="20577"/>
          <ac:spMkLst>
            <pc:docMk/>
            <pc:sldMk cId="576078974" sldId="4368"/>
            <ac:spMk id="22" creationId="{0847AF57-716B-4E2B-9960-0CA140F31192}"/>
          </ac:spMkLst>
        </pc:spChg>
        <pc:picChg chg="mod">
          <ac:chgData name="Phuong Luong Y" userId="dda31959b45852e4" providerId="LiveId" clId="{3A072F4F-0EBE-4047-A692-7991D3E89C4E}" dt="2023-02-13T03:33:34.944" v="1" actId="1076"/>
          <ac:picMkLst>
            <pc:docMk/>
            <pc:sldMk cId="576078974" sldId="4368"/>
            <ac:picMk id="3" creationId="{00000000-0000-0000-0000-000000000000}"/>
          </ac:picMkLst>
        </pc:picChg>
      </pc:sldChg>
      <pc:sldChg chg="del">
        <pc:chgData name="Phuong Luong Y" userId="dda31959b45852e4" providerId="LiveId" clId="{3A072F4F-0EBE-4047-A692-7991D3E89C4E}" dt="2023-02-13T03:41:24.146" v="12" actId="47"/>
        <pc:sldMkLst>
          <pc:docMk/>
          <pc:sldMk cId="947682994" sldId="4398"/>
        </pc:sldMkLst>
      </pc:sldChg>
      <pc:sldChg chg="ord">
        <pc:chgData name="Phuong Luong Y" userId="dda31959b45852e4" providerId="LiveId" clId="{3A072F4F-0EBE-4047-A692-7991D3E89C4E}" dt="2023-02-13T03:42:27.601" v="16"/>
        <pc:sldMkLst>
          <pc:docMk/>
          <pc:sldMk cId="190320192" sldId="4399"/>
        </pc:sldMkLst>
      </pc:sldChg>
      <pc:sldChg chg="modSp mod">
        <pc:chgData name="Phuong Luong Y" userId="dda31959b45852e4" providerId="LiveId" clId="{3A072F4F-0EBE-4047-A692-7991D3E89C4E}" dt="2023-02-13T03:52:41.057" v="93" actId="1076"/>
        <pc:sldMkLst>
          <pc:docMk/>
          <pc:sldMk cId="2213760876" sldId="2007577216"/>
        </pc:sldMkLst>
        <pc:spChg chg="mod">
          <ac:chgData name="Phuong Luong Y" userId="dda31959b45852e4" providerId="LiveId" clId="{3A072F4F-0EBE-4047-A692-7991D3E89C4E}" dt="2023-02-13T03:52:41.057" v="93" actId="1076"/>
          <ac:spMkLst>
            <pc:docMk/>
            <pc:sldMk cId="2213760876" sldId="2007577216"/>
            <ac:spMk id="34" creationId="{88785F45-DEB3-4640-D88C-730044E2F00C}"/>
          </ac:spMkLst>
        </pc:spChg>
      </pc:sldChg>
      <pc:sldChg chg="modSp add mod">
        <pc:chgData name="Phuong Luong Y" userId="dda31959b45852e4" providerId="LiveId" clId="{3A072F4F-0EBE-4047-A692-7991D3E89C4E}" dt="2023-02-13T03:44:11.965" v="65" actId="20577"/>
        <pc:sldMkLst>
          <pc:docMk/>
          <pc:sldMk cId="2583389394" sldId="2007577217"/>
        </pc:sldMkLst>
        <pc:spChg chg="mod">
          <ac:chgData name="Phuong Luong Y" userId="dda31959b45852e4" providerId="LiveId" clId="{3A072F4F-0EBE-4047-A692-7991D3E89C4E}" dt="2023-02-13T03:44:11.965" v="65" actId="20577"/>
          <ac:spMkLst>
            <pc:docMk/>
            <pc:sldMk cId="2583389394" sldId="2007577217"/>
            <ac:spMk id="5" creationId="{9C042B2C-75C6-02A5-EC11-D148A90624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vantGarde-Demi" panose="02020500000000000000" pitchFamily="18" charset="0"/>
              </a:defRPr>
            </a:lvl1pPr>
          </a:lstStyle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vantGarde-Demi" panose="02020500000000000000" pitchFamily="18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6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0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044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A32D7EE3-CFB1-3B09-A546-A3C6697B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1"/>
            <a:ext cx="16280833" cy="91730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263D88EE-0B7A-7B29-4E5F-6E29E464B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-29028" y="648208"/>
            <a:ext cx="8092572" cy="8495793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2215C32A-5DC2-BD29-5D5F-967ABDB4A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-29029" y="1522097"/>
            <a:ext cx="9296591" cy="73027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5CB73FFA-6F7B-D816-D1DD-BF08922ADD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3" y="3700290"/>
            <a:ext cx="16309862" cy="5473325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D4A2697E-5C02-04B7-33D9-6BC2D1C795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294646" y="3362331"/>
            <a:ext cx="1194695" cy="1413471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3D396E6A-97F9-3DBE-1BF4-1F7556235B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35647" y="1395522"/>
            <a:ext cx="1032123" cy="143123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A8FA00F-2A55-C570-4AF4-E0DA4730D1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153" y="3002503"/>
            <a:ext cx="1152174" cy="27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Administrator\Desktop\56e262d2db7dc.png">
            <a:extLst>
              <a:ext uri="{FF2B5EF4-FFF2-40B4-BE49-F238E27FC236}">
                <a16:creationId xmlns:a16="http://schemas.microsoft.com/office/drawing/2014/main" id="{93D14C2F-C051-4BBB-836B-AE78B026A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601" y="334049"/>
            <a:ext cx="1076017" cy="97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>
            <a:extLst>
              <a:ext uri="{FF2B5EF4-FFF2-40B4-BE49-F238E27FC236}">
                <a16:creationId xmlns:a16="http://schemas.microsoft.com/office/drawing/2014/main" id="{AADB8CC6-AB96-4812-8C0D-CE1C983AEB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5739" y="2888831"/>
            <a:ext cx="1147399" cy="103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>
            <a:extLst>
              <a:ext uri="{FF2B5EF4-FFF2-40B4-BE49-F238E27FC236}">
                <a16:creationId xmlns:a16="http://schemas.microsoft.com/office/drawing/2014/main" id="{8E919E6D-D644-F082-536D-103CFC7A4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358" y="5467263"/>
            <a:ext cx="1025706" cy="9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>
            <a:extLst>
              <a:ext uri="{FF2B5EF4-FFF2-40B4-BE49-F238E27FC236}">
                <a16:creationId xmlns:a16="http://schemas.microsoft.com/office/drawing/2014/main" id="{1F684E60-E322-C9D6-1ED1-667422BEC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93" y="461985"/>
            <a:ext cx="1836177" cy="16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A76D164E-2B53-64CA-7D03-CB3FF891ED55}"/>
              </a:ext>
            </a:extLst>
          </p:cNvPr>
          <p:cNvSpPr/>
          <p:nvPr userDrawn="1"/>
        </p:nvSpPr>
        <p:spPr>
          <a:xfrm>
            <a:off x="404019" y="324104"/>
            <a:ext cx="15468600" cy="8495793"/>
          </a:xfrm>
          <a:prstGeom prst="roundRect">
            <a:avLst>
              <a:gd name="adj" fmla="val 7284"/>
            </a:avLst>
          </a:prstGeom>
          <a:solidFill>
            <a:srgbClr val="FFFFFF">
              <a:alpha val="7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2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2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C7F-BA56-40F7-B525-7948905FEF96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FEE0A-9862-4A3F-8E42-7BF3D4333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ED2A9F8-C523-8250-8525-CE4F0A5F22F9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5383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ctr" defTabSz="121921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219215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612" indent="-381005" algn="l" defTabSz="1219215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emf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51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microsoft.com/office/2007/relationships/media" Target="../media/media6.wma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2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svg"/><Relationship Id="rId4" Type="http://schemas.openxmlformats.org/officeDocument/2006/relationships/image" Target="../media/image39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emf"/><Relationship Id="rId7" Type="http://schemas.openxmlformats.org/officeDocument/2006/relationships/image" Target="../media/image5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2.png"/><Relationship Id="rId5" Type="http://schemas.openxmlformats.org/officeDocument/2006/relationships/image" Target="../media/image44.png"/><Relationship Id="rId10" Type="http://schemas.openxmlformats.org/officeDocument/2006/relationships/image" Target="../media/image61.png"/><Relationship Id="rId4" Type="http://schemas.openxmlformats.org/officeDocument/2006/relationships/image" Target="../media/image43.emf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4.xml"/><Relationship Id="rId7" Type="http://schemas.openxmlformats.org/officeDocument/2006/relationships/image" Target="../media/image24.png"/><Relationship Id="rId12" Type="http://schemas.openxmlformats.org/officeDocument/2006/relationships/slide" Target="slide5.xml"/><Relationship Id="rId17" Type="http://schemas.openxmlformats.org/officeDocument/2006/relationships/slide" Target="slide13.xml"/><Relationship Id="rId2" Type="http://schemas.openxmlformats.org/officeDocument/2006/relationships/audio" Target="../media/media2.MP3"/><Relationship Id="rId16" Type="http://schemas.openxmlformats.org/officeDocument/2006/relationships/slide" Target="slide12.xml"/><Relationship Id="rId20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image" Target="../media/image23.svg"/><Relationship Id="rId11" Type="http://schemas.openxmlformats.org/officeDocument/2006/relationships/image" Target="../media/image27.gif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1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17" Type="http://schemas.openxmlformats.org/officeDocument/2006/relationships/image" Target="../media/image32.gif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slide" Target="slide9.xml"/><Relationship Id="rId1" Type="http://schemas.microsoft.com/office/2007/relationships/media" Target="../media/media2.MP3"/><Relationship Id="rId6" Type="http://schemas.openxmlformats.org/officeDocument/2006/relationships/image" Target="../media/image23.svg"/><Relationship Id="rId11" Type="http://schemas.openxmlformats.org/officeDocument/2006/relationships/image" Target="../media/image27.gif"/><Relationship Id="rId5" Type="http://schemas.openxmlformats.org/officeDocument/2006/relationships/image" Target="../media/image22.png"/><Relationship Id="rId15" Type="http://schemas.openxmlformats.org/officeDocument/2006/relationships/slide" Target="slide8.xml"/><Relationship Id="rId10" Type="http://schemas.openxmlformats.org/officeDocument/2006/relationships/image" Target="../media/image26.png"/><Relationship Id="rId19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15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69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40" y="1699032"/>
            <a:ext cx="10939764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02979" y="4572000"/>
            <a:ext cx="12670680" cy="47630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 LIỆT CHÀO MỪNG CÁC CÔ GIÁO</a:t>
            </a:r>
            <a:endParaRPr lang="en-US" sz="719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GIỜ LỚP 3A1</a:t>
            </a:r>
            <a:endParaRPr lang="en-US" sz="719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86" y="1088999"/>
            <a:ext cx="1744740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695086" y="5486400"/>
            <a:ext cx="8658468" cy="1230953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72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CÔNG NGHỆ</a:t>
            </a:r>
            <a:endParaRPr lang="vi-VN" sz="72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50CC77-ADC0-32E3-F52D-780412B4FBD2}"/>
              </a:ext>
            </a:extLst>
          </p:cNvPr>
          <p:cNvSpPr/>
          <p:nvPr/>
        </p:nvSpPr>
        <p:spPr>
          <a:xfrm>
            <a:off x="4966331" y="7613556"/>
            <a:ext cx="6115977" cy="6769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3600" b="1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Giáo viên: Lương Y Phượng</a:t>
            </a:r>
            <a:endParaRPr lang="vi-VN" sz="3600" b="1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C256DBB5-1B4C-FEE3-D336-D264BE37A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AB3BB-CF6C-B19A-D243-03282E9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19" y="3629243"/>
            <a:ext cx="4495800" cy="553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10">
            <a:hlinkClick r:id="" action="ppaction://media"/>
            <a:extLst>
              <a:ext uri="{FF2B5EF4-FFF2-40B4-BE49-F238E27FC236}">
                <a16:creationId xmlns:a16="http://schemas.microsoft.com/office/drawing/2014/main" id="{C84A71E8-1E27-FBDC-6B22-DA308BF7A8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8481" y="50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1943344" y="1866236"/>
            <a:ext cx="13210721" cy="9299069"/>
            <a:chOff x="3643501" y="724922"/>
            <a:chExt cx="8190232" cy="60518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229041" y="1131236"/>
              <a:ext cx="6368840" cy="48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27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Nắm được thứ tự làm thẻ đánh dấu trang.</a:t>
              </a:r>
              <a:endParaRPr lang="en-US" sz="427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088968" y="2410162"/>
              <a:ext cx="5887219" cy="95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25366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7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Gấp thẻ đánh dấu trang </a:t>
              </a:r>
            </a:p>
            <a:p>
              <a:pPr algn="ctr" defTabSz="1625366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7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đúng yêu cầu và trang trí.</a:t>
              </a:r>
              <a:endParaRPr lang="en-US" sz="427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1128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dirty="0">
                  <a:solidFill>
                    <a:srgbClr val="DD2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1128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dirty="0">
                  <a:solidFill>
                    <a:srgbClr val="F694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1128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66" dirty="0">
                  <a:solidFill>
                    <a:srgbClr val="86C3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36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69697" y="4081116"/>
              <a:ext cx="6023281" cy="495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60280" algn="just" defTabSz="1625366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27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Báo cáo và đánh giá được sản phẩm.</a:t>
              </a:r>
              <a:endParaRPr lang="en-US" sz="427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-117908" y="7456313"/>
            <a:ext cx="2709700" cy="1673323"/>
            <a:chOff x="1197026" y="4232126"/>
            <a:chExt cx="3751815" cy="26307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4464127" y="313723"/>
            <a:ext cx="7289527" cy="1272129"/>
          </a:xfrm>
          <a:prstGeom prst="rect">
            <a:avLst/>
          </a:prstGeom>
          <a:noFill/>
        </p:spPr>
        <p:txBody>
          <a:bodyPr wrap="none" lIns="162544" tIns="81273" rIns="162544" bIns="81273" rtlCol="0">
            <a:spAutoFit/>
          </a:bodyPr>
          <a:lstStyle/>
          <a:p>
            <a:pPr defTabSz="16253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Arial"/>
              </a:rPr>
              <a:t>YÊU CẦU CẦN ĐẠT</a:t>
            </a:r>
            <a:endParaRPr lang="vi-VN" sz="72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1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C256DBB5-1B4C-FEE3-D336-D264BE37A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AB3BB-CF6C-B19A-D243-03282E9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2819400"/>
            <a:ext cx="5257800" cy="646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Quy trình">
            <a:hlinkClick r:id="" action="ppaction://media"/>
            <a:extLst>
              <a:ext uri="{FF2B5EF4-FFF2-40B4-BE49-F238E27FC236}">
                <a16:creationId xmlns:a16="http://schemas.microsoft.com/office/drawing/2014/main" id="{1C5CE4B2-FD24-A571-E032-5A18CF399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96081" y="5715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6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489B9B-F574-BFC3-D26A-3BD73B3734A2}"/>
              </a:ext>
            </a:extLst>
          </p:cNvPr>
          <p:cNvSpPr/>
          <p:nvPr/>
        </p:nvSpPr>
        <p:spPr>
          <a:xfrm>
            <a:off x="1204119" y="914078"/>
            <a:ext cx="13844214" cy="75178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022192">
            <a:off x="415205" y="1650161"/>
            <a:ext cx="946587" cy="1577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1AD2C-9733-09C5-D3F9-0176CB8986F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7339" y="635562"/>
            <a:ext cx="1198317" cy="1198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5A5060-35F5-2544-FD1B-23886319FD3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8912" y="2853318"/>
            <a:ext cx="12997781" cy="51519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29EA3C-1F85-E3F2-395D-CE0A36257518}"/>
              </a:ext>
            </a:extLst>
          </p:cNvPr>
          <p:cNvSpPr/>
          <p:nvPr/>
        </p:nvSpPr>
        <p:spPr>
          <a:xfrm>
            <a:off x="1228305" y="1108366"/>
            <a:ext cx="129977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và cho biết </a:t>
            </a: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thẻ đánh dấu trang có màu sắc, hình dáng như thế nào?</a:t>
            </a:r>
            <a:endParaRPr lang="en-US" sz="66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489B9B-F574-BFC3-D26A-3BD73B3734A2}"/>
              </a:ext>
            </a:extLst>
          </p:cNvPr>
          <p:cNvSpPr/>
          <p:nvPr/>
        </p:nvSpPr>
        <p:spPr>
          <a:xfrm>
            <a:off x="937519" y="635563"/>
            <a:ext cx="14209579" cy="78728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785F45-DEB3-4640-D88C-730044E2F00C}"/>
              </a:ext>
            </a:extLst>
          </p:cNvPr>
          <p:cNvSpPr/>
          <p:nvPr/>
        </p:nvSpPr>
        <p:spPr>
          <a:xfrm>
            <a:off x="1731723" y="701174"/>
            <a:ext cx="126132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4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Nêu các vật liệu và dụng cụ sử dụng làm thẻ đánh dấu trang?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685BA9-4F72-2676-B35E-28B928F24C45}"/>
              </a:ext>
            </a:extLst>
          </p:cNvPr>
          <p:cNvSpPr txBox="1"/>
          <p:nvPr/>
        </p:nvSpPr>
        <p:spPr>
          <a:xfrm>
            <a:off x="7547290" y="3965047"/>
            <a:ext cx="51845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022192">
            <a:off x="415205" y="1650161"/>
            <a:ext cx="946587" cy="1577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1AD2C-9733-09C5-D3F9-0176CB8986F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7339" y="635562"/>
            <a:ext cx="1198317" cy="11983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C1A7FE-2A95-FBE3-041B-5B2C713AC7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9" r="81073"/>
          <a:stretch/>
        </p:blipFill>
        <p:spPr>
          <a:xfrm>
            <a:off x="1095492" y="2144119"/>
            <a:ext cx="3546570" cy="3378191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D972995A-EA24-601C-E73B-0412F764483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088" r="34884"/>
          <a:stretch/>
        </p:blipFill>
        <p:spPr>
          <a:xfrm>
            <a:off x="2980528" y="5014817"/>
            <a:ext cx="2399156" cy="3454315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0D0D22A7-5558-0DCC-5ACB-D231ED2CC6B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28" r="62414"/>
          <a:stretch/>
        </p:blipFill>
        <p:spPr>
          <a:xfrm>
            <a:off x="5064797" y="1981200"/>
            <a:ext cx="3546570" cy="3378191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CFC9FFD-FDAD-4FCA-8DB4-5A2E682F17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27" r="47415"/>
          <a:stretch/>
        </p:blipFill>
        <p:spPr>
          <a:xfrm>
            <a:off x="9894450" y="1990165"/>
            <a:ext cx="3546570" cy="3378191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A199030C-FEAF-70A8-E3BA-FBAF0ABF30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144" r="14000"/>
          <a:stretch/>
        </p:blipFill>
        <p:spPr>
          <a:xfrm>
            <a:off x="6712641" y="4951033"/>
            <a:ext cx="4010448" cy="3651908"/>
          </a:xfrm>
          <a:prstGeom prst="rect">
            <a:avLst/>
          </a:prstGeom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906C2E8A-5323-EA23-8130-95EB159621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98" t="3179" r="753" b="3895"/>
          <a:stretch/>
        </p:blipFill>
        <p:spPr>
          <a:xfrm>
            <a:off x="11085815" y="5075592"/>
            <a:ext cx="2642976" cy="339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785F45-DEB3-4640-D88C-730044E2F00C}"/>
              </a:ext>
            </a:extLst>
          </p:cNvPr>
          <p:cNvSpPr/>
          <p:nvPr/>
        </p:nvSpPr>
        <p:spPr>
          <a:xfrm>
            <a:off x="2346477" y="67436"/>
            <a:ext cx="11125842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các bước sau theo thứ tự</a:t>
            </a:r>
          </a:p>
          <a:p>
            <a:pPr algn="ctr">
              <a:spcAft>
                <a:spcPts val="800"/>
              </a:spcAft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thẻ đánh dấu trang.</a:t>
            </a:r>
            <a:endParaRPr lang="en-US" sz="5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2192">
            <a:off x="415205" y="1650161"/>
            <a:ext cx="946587" cy="1577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1AD2C-9733-09C5-D3F9-0176CB898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7339" y="635562"/>
            <a:ext cx="1198317" cy="1198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C4142-0121-91FD-941B-0E86269A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9357" y="2639521"/>
            <a:ext cx="5431440" cy="6683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D chơi tiếp sức">
            <a:hlinkClick r:id="" action="ppaction://media"/>
            <a:extLst>
              <a:ext uri="{FF2B5EF4-FFF2-40B4-BE49-F238E27FC236}">
                <a16:creationId xmlns:a16="http://schemas.microsoft.com/office/drawing/2014/main" id="{C26FCC75-E7AF-CDE3-1C96-88488EE70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0371" y="5757499"/>
            <a:ext cx="406400" cy="406400"/>
          </a:xfrm>
          <a:prstGeom prst="rect">
            <a:avLst/>
          </a:prstGeom>
        </p:spPr>
      </p:pic>
      <p:pic>
        <p:nvPicPr>
          <p:cNvPr id="6" name="Hình ảnh 3">
            <a:extLst>
              <a:ext uri="{FF2B5EF4-FFF2-40B4-BE49-F238E27FC236}">
                <a16:creationId xmlns:a16="http://schemas.microsoft.com/office/drawing/2014/main" id="{F26EDD75-0F3A-1F5E-0349-FF4AC433C55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t="5689" r="48807" b="83721"/>
          <a:stretch/>
        </p:blipFill>
        <p:spPr>
          <a:xfrm>
            <a:off x="4192121" y="2137862"/>
            <a:ext cx="3781841" cy="25070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Hình ảnh 3">
            <a:extLst>
              <a:ext uri="{FF2B5EF4-FFF2-40B4-BE49-F238E27FC236}">
                <a16:creationId xmlns:a16="http://schemas.microsoft.com/office/drawing/2014/main" id="{027909FE-58C3-2BCC-960D-44FECC26E1C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3" t="5524" r="12378" b="83886"/>
          <a:stretch/>
        </p:blipFill>
        <p:spPr>
          <a:xfrm>
            <a:off x="3959695" y="6461772"/>
            <a:ext cx="2898887" cy="278084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1CE7BB65-2F1D-9132-4B76-C485A834A13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5" t="19176" r="9465" b="67156"/>
          <a:stretch/>
        </p:blipFill>
        <p:spPr>
          <a:xfrm>
            <a:off x="10503806" y="4099471"/>
            <a:ext cx="3429000" cy="3469149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Hình ảnh 3">
            <a:extLst>
              <a:ext uri="{FF2B5EF4-FFF2-40B4-BE49-F238E27FC236}">
                <a16:creationId xmlns:a16="http://schemas.microsoft.com/office/drawing/2014/main" id="{178199D8-0003-37C9-4999-9D56A8BA0C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34102" r="7774" b="56625"/>
          <a:stretch/>
        </p:blipFill>
        <p:spPr>
          <a:xfrm>
            <a:off x="3959695" y="4787089"/>
            <a:ext cx="6274350" cy="174357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" name="Hình ảnh 3">
            <a:extLst>
              <a:ext uri="{FF2B5EF4-FFF2-40B4-BE49-F238E27FC236}">
                <a16:creationId xmlns:a16="http://schemas.microsoft.com/office/drawing/2014/main" id="{456CDF6D-B5B0-69D5-F5DA-53B7B24F8D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49325" r="6875" b="41402"/>
          <a:stretch/>
        </p:blipFill>
        <p:spPr>
          <a:xfrm>
            <a:off x="6946327" y="7304595"/>
            <a:ext cx="6274350" cy="174357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1" name="Hình ảnh 3">
            <a:extLst>
              <a:ext uri="{FF2B5EF4-FFF2-40B4-BE49-F238E27FC236}">
                <a16:creationId xmlns:a16="http://schemas.microsoft.com/office/drawing/2014/main" id="{BE0B6E6B-7218-EE01-E808-47B9F64E284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t="65165" r="4439" b="25562"/>
          <a:stretch/>
        </p:blipFill>
        <p:spPr>
          <a:xfrm>
            <a:off x="8005511" y="2231893"/>
            <a:ext cx="7478192" cy="2078111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670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707882"/>
            <a:ext cx="4965700" cy="24511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826899" y="2438023"/>
            <a:ext cx="11879365" cy="3046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TRÒ CHƠI </a:t>
            </a:r>
          </a:p>
          <a:p>
            <a:pPr algn="ctr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600" b="1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TIẾP SỨC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093" y="3600091"/>
            <a:ext cx="4470345" cy="5443869"/>
          </a:xfrm>
          <a:prstGeom prst="rect">
            <a:avLst/>
          </a:prstGeom>
        </p:spPr>
      </p:pic>
      <p:pic>
        <p:nvPicPr>
          <p:cNvPr id="5" name="NHAC HD 1 MOI">
            <a:hlinkClick r:id="" action="ppaction://media"/>
            <a:extLst>
              <a:ext uri="{FF2B5EF4-FFF2-40B4-BE49-F238E27FC236}">
                <a16:creationId xmlns:a16="http://schemas.microsoft.com/office/drawing/2014/main" id="{190F73F7-E0C5-92DF-24DA-3F315D1F43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6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59799" y="5485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489B9B-F574-BFC3-D26A-3BD73B3734A2}"/>
              </a:ext>
            </a:extLst>
          </p:cNvPr>
          <p:cNvSpPr/>
          <p:nvPr/>
        </p:nvSpPr>
        <p:spPr>
          <a:xfrm>
            <a:off x="6233319" y="635563"/>
            <a:ext cx="8913779" cy="75178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785F45-DEB3-4640-D88C-730044E2F00C}"/>
              </a:ext>
            </a:extLst>
          </p:cNvPr>
          <p:cNvSpPr/>
          <p:nvPr/>
        </p:nvSpPr>
        <p:spPr>
          <a:xfrm>
            <a:off x="6965855" y="1522116"/>
            <a:ext cx="7829093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THỰC HÀNH </a:t>
            </a:r>
          </a:p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 </a:t>
            </a:r>
          </a:p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TRANG TRÍ</a:t>
            </a:r>
            <a:endParaRPr lang="en-US" sz="115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2192">
            <a:off x="415205" y="1650161"/>
            <a:ext cx="946587" cy="1577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1AD2C-9733-09C5-D3F9-0176CB898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7339" y="635562"/>
            <a:ext cx="1198317" cy="1198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C4142-0121-91FD-941B-0E86269A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93" y="2093688"/>
            <a:ext cx="4815897" cy="592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L17">
            <a:hlinkClick r:id="" action="ppaction://media"/>
            <a:extLst>
              <a:ext uri="{FF2B5EF4-FFF2-40B4-BE49-F238E27FC236}">
                <a16:creationId xmlns:a16="http://schemas.microsoft.com/office/drawing/2014/main" id="{AA1C0F23-F332-9E60-4DDF-613D0BDF3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812" y="5056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6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489B9B-F574-BFC3-D26A-3BD73B3734A2}"/>
              </a:ext>
            </a:extLst>
          </p:cNvPr>
          <p:cNvSpPr/>
          <p:nvPr/>
        </p:nvSpPr>
        <p:spPr>
          <a:xfrm>
            <a:off x="6233319" y="635563"/>
            <a:ext cx="8913779" cy="751783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785F45-DEB3-4640-D88C-730044E2F00C}"/>
              </a:ext>
            </a:extLst>
          </p:cNvPr>
          <p:cNvSpPr/>
          <p:nvPr/>
        </p:nvSpPr>
        <p:spPr>
          <a:xfrm>
            <a:off x="6965855" y="1522116"/>
            <a:ext cx="7829093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THỰC HÀNH </a:t>
            </a:r>
          </a:p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 </a:t>
            </a:r>
          </a:p>
          <a:p>
            <a:pPr algn="ctr">
              <a:spcAft>
                <a:spcPts val="800"/>
              </a:spcAft>
            </a:pPr>
            <a:r>
              <a:rPr lang="en-US" sz="11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TRANG TRÍ</a:t>
            </a:r>
            <a:endParaRPr lang="en-US" sz="11500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022192">
            <a:off x="415205" y="1650161"/>
            <a:ext cx="946587" cy="157764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01AD2C-9733-09C5-D3F9-0176CB898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7339" y="635562"/>
            <a:ext cx="1198317" cy="1198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C4142-0121-91FD-941B-0E86269AB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693" y="2093688"/>
            <a:ext cx="4815897" cy="592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19">
            <a:hlinkClick r:id="" action="ppaction://media"/>
            <a:extLst>
              <a:ext uri="{FF2B5EF4-FFF2-40B4-BE49-F238E27FC236}">
                <a16:creationId xmlns:a16="http://schemas.microsoft.com/office/drawing/2014/main" id="{D1CEFEF4-21C7-5491-F8F4-55426129A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12626" y="54792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13392DC-B9C3-58E6-1C80-014FFD2CE187}"/>
              </a:ext>
            </a:extLst>
          </p:cNvPr>
          <p:cNvSpPr txBox="1"/>
          <p:nvPr/>
        </p:nvSpPr>
        <p:spPr>
          <a:xfrm>
            <a:off x="594519" y="304800"/>
            <a:ext cx="15087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Hãy giới thiệu sản phẩm của mình với các bạn và nhận xét sản phẩm của các bạn theo mẫu phiếu đánh giá sau: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9297DEF-E7E0-6A1D-18EC-3B38C24A7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21667" r="6549" b="39333"/>
          <a:stretch/>
        </p:blipFill>
        <p:spPr>
          <a:xfrm>
            <a:off x="901598" y="1628239"/>
            <a:ext cx="14473441" cy="5410200"/>
          </a:xfrm>
          <a:prstGeom prst="roundRect">
            <a:avLst>
              <a:gd name="adj" fmla="val 9829"/>
            </a:avLst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3C21029-E5E7-5B37-CECC-7D549FB0B4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98" b="96127" l="13686" r="88340">
                        <a14:foregroundMark x1="36314" y1="63732" x2="37401" y2="65728"/>
                        <a14:foregroundMark x1="36957" y1="78228" x2="36215" y2="84742"/>
                        <a14:foregroundMark x1="31126" y1="78697" x2="37055" y2="84507"/>
                        <a14:foregroundMark x1="43132" y1="77465" x2="39377" y2="84096"/>
                        <a14:foregroundMark x1="39377" y1="84096" x2="39279" y2="84507"/>
                        <a14:foregroundMark x1="45257" y1="77934" x2="42787" y2="85270"/>
                        <a14:foregroundMark x1="40662" y1="78580" x2="40761" y2="79343"/>
                        <a14:foregroundMark x1="18281" y1="66138" x2="20751" y2="83392"/>
                        <a14:foregroundMark x1="13735" y1="83862" x2="23617" y2="81221"/>
                        <a14:foregroundMark x1="23617" y1="81221" x2="25593" y2="82394"/>
                        <a14:foregroundMark x1="16996" y1="79754" x2="14970" y2="86444"/>
                        <a14:foregroundMark x1="14970" y1="86444" x2="15020" y2="87148"/>
                        <a14:foregroundMark x1="18182" y1="82981" x2="19565" y2="87265"/>
                        <a14:foregroundMark x1="16798" y1="84859" x2="18626" y2="87500"/>
                        <a14:foregroundMark x1="55731" y1="67136" x2="57658" y2="84214"/>
                        <a14:foregroundMark x1="57658" y1="84214" x2="57312" y2="84859"/>
                        <a14:foregroundMark x1="48715" y1="84624" x2="57460" y2="82336"/>
                        <a14:foregroundMark x1="51383" y1="70423" x2="50988" y2="75704"/>
                        <a14:foregroundMark x1="66749" y1="65845" x2="69121" y2="80751"/>
                        <a14:foregroundMark x1="69121" y1="80751" x2="68972" y2="83275"/>
                        <a14:foregroundMark x1="80583" y1="70305" x2="67688" y2="83979"/>
                        <a14:foregroundMark x1="67688" y1="83979" x2="67391" y2="84742"/>
                        <a14:foregroundMark x1="63686" y1="81514" x2="67391" y2="86268"/>
                        <a14:foregroundMark x1="83202" y1="65845" x2="80879" y2="70775"/>
                        <a14:foregroundMark x1="49457" y1="81866" x2="48864" y2="83979"/>
                        <a14:foregroundMark x1="58202" y1="81455" x2="59536" y2="85270"/>
                        <a14:foregroundMark x1="59536" y1="85270" x2="59536" y2="85270"/>
                        <a14:foregroundMark x1="38439" y1="64495" x2="38142" y2="67899"/>
                        <a14:foregroundMark x1="38982" y1="63615" x2="38982" y2="63615"/>
                        <a14:foregroundMark x1="45208" y1="84624" x2="45208" y2="84624"/>
                        <a14:foregroundMark x1="46492" y1="84742" x2="46492" y2="84742"/>
                        <a14:foregroundMark x1="9190" y1="86796" x2="34536" y2="92254"/>
                        <a14:foregroundMark x1="34536" y1="92254" x2="84140" y2="89143"/>
                        <a14:foregroundMark x1="11413" y1="87031" x2="19862" y2="92312"/>
                        <a14:foregroundMark x1="19862" y1="92312" x2="56225" y2="94014"/>
                        <a14:foregroundMark x1="56225" y1="94014" x2="81324" y2="91667"/>
                        <a14:foregroundMark x1="87895" y1="86268" x2="31472" y2="84918"/>
                        <a14:foregroundMark x1="31472" y1="84918" x2="21542" y2="88028"/>
                        <a14:foregroundMark x1="21542" y1="88028" x2="19368" y2="88146"/>
                        <a14:foregroundMark x1="10474" y1="86268" x2="14427" y2="92664"/>
                        <a14:foregroundMark x1="14427" y1="92664" x2="40168" y2="94836"/>
                        <a14:foregroundMark x1="78656" y1="83099" x2="78656" y2="83099"/>
                        <a14:foregroundMark x1="78656" y1="83275" x2="78854" y2="85739"/>
                        <a14:foregroundMark x1="78557" y1="82629" x2="78557" y2="82629"/>
                        <a14:foregroundMark x1="66601" y1="78756" x2="63834" y2="84272"/>
                        <a14:foregroundMark x1="63834" y1="84272" x2="63834" y2="84272"/>
                        <a14:foregroundMark x1="78458" y1="82336" x2="78458" y2="82336"/>
                        <a14:foregroundMark x1="50247" y1="68192" x2="49457" y2="72887"/>
                        <a14:foregroundMark x1="49457" y1="72887" x2="49605" y2="73592"/>
                        <a14:foregroundMark x1="53063" y1="68192" x2="57164" y2="68016"/>
                        <a14:foregroundMark x1="68034" y1="67312" x2="73123" y2="67723"/>
                        <a14:foregroundMark x1="35968" y1="67195" x2="39773" y2="69777"/>
                        <a14:foregroundMark x1="39773" y1="69777" x2="39872" y2="69953"/>
                        <a14:foregroundMark x1="32263" y1="68662" x2="32263" y2="68662"/>
                        <a14:foregroundMark x1="32164" y1="69131" x2="33992" y2="66138"/>
                        <a14:foregroundMark x1="33992" y1="66138" x2="35079" y2="65845"/>
                        <a14:foregroundMark x1="42441" y1="68486" x2="42688" y2="70305"/>
                        <a14:foregroundMark x1="41362" y1="75426" x2="40020" y2="77817"/>
                        <a14:foregroundMark x1="42194" y1="73944" x2="41610" y2="74985"/>
                        <a14:foregroundMark x1="39377" y1="79519" x2="39180" y2="81221"/>
                        <a14:foregroundMark x1="17935" y1="70129" x2="25296" y2="68369"/>
                        <a14:foregroundMark x1="25296" y1="68369" x2="25296" y2="68369"/>
                        <a14:foregroundMark x1="61611" y1="96009" x2="61611" y2="96009"/>
                        <a14:foregroundMark x1="53607" y1="73650" x2="53854" y2="80751"/>
                        <a14:foregroundMark x1="71492" y1="80869" x2="72727" y2="86326"/>
                        <a14:foregroundMark x1="70603" y1="69131" x2="68824" y2="77641"/>
                        <a14:foregroundMark x1="40909" y1="68369" x2="45603" y2="75939"/>
                        <a14:foregroundMark x1="36561" y1="69953" x2="36907" y2="75000"/>
                        <a14:foregroundMark x1="36907" y1="75000" x2="36907" y2="75000"/>
                        <a14:foregroundMark x1="34486" y1="67488" x2="31818" y2="70833"/>
                        <a14:foregroundMark x1="31818" y1="70833" x2="31769" y2="71127"/>
                        <a14:foregroundMark x1="34091" y1="71303" x2="34042" y2="72594"/>
                        <a14:foregroundMark x1="31670" y1="72359" x2="31275" y2="77934"/>
                        <a14:foregroundMark x1="31423" y1="79754" x2="32708" y2="83392"/>
                        <a14:foregroundMark x1="32708" y1="83392" x2="32708" y2="83509"/>
                        <a14:foregroundMark x1="21542" y1="71831" x2="22777" y2="73826"/>
                        <a14:foregroundMark x1="24753" y1="72477" x2="24852" y2="73768"/>
                        <a14:foregroundMark x1="16798" y1="73768" x2="18034" y2="74824"/>
                        <a14:foregroundMark x1="15810" y1="74120" x2="15810" y2="74120"/>
                        <a14:foregroundMark x1="86413" y1="95246" x2="88389" y2="94542"/>
                        <a14:foregroundMark x1="80682" y1="96009" x2="82905" y2="96127"/>
                        <a14:foregroundMark x1="50148" y1="76526" x2="49358" y2="78638"/>
                        <a14:foregroundMark x1="81571" y1="64965" x2="81571" y2="64965"/>
                        <a14:foregroundMark x1="83547" y1="66315" x2="83547" y2="66315"/>
                        <a14:foregroundMark x1="83696" y1="65904" x2="83696" y2="65904"/>
                        <a14:foregroundMark x1="81818" y1="64671" x2="81670" y2="64671"/>
                        <a14:foregroundMark x1="61512" y1="91960" x2="66008" y2="86913"/>
                        <a14:backgroundMark x1="42490" y1="75469" x2="42292" y2="75939"/>
                        <a14:backgroundMark x1="38883" y1="76878" x2="38883" y2="76878"/>
                        <a14:backgroundMark x1="41206" y1="77641" x2="41206" y2="77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6" t="60557" r="9879" b="3080"/>
          <a:stretch/>
        </p:blipFill>
        <p:spPr>
          <a:xfrm>
            <a:off x="4556919" y="6467635"/>
            <a:ext cx="7162800" cy="2676365"/>
          </a:xfrm>
          <a:prstGeom prst="roundRect">
            <a:avLst>
              <a:gd name="adj" fmla="val 9829"/>
            </a:avLst>
          </a:prstGeom>
        </p:spPr>
      </p:pic>
      <p:pic>
        <p:nvPicPr>
          <p:cNvPr id="6" name="Phiếu đánh giá">
            <a:hlinkClick r:id="" action="ppaction://media"/>
            <a:extLst>
              <a:ext uri="{FF2B5EF4-FFF2-40B4-BE49-F238E27FC236}">
                <a16:creationId xmlns:a16="http://schemas.microsoft.com/office/drawing/2014/main" id="{178F130F-6F6A-4AE2-AE93-0FF960623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18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7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" y="1194"/>
            <a:ext cx="16239069" cy="7727207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" y="4329920"/>
            <a:ext cx="16239069" cy="488484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3305516" y="1564703"/>
            <a:ext cx="3622668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567993" y="1564703"/>
            <a:ext cx="3622668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6833721" y="273511"/>
            <a:ext cx="1828732" cy="1828732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399" dirty="0">
              <a:solidFill>
                <a:srgbClr val="000000"/>
              </a:solidFill>
              <a:latin typeface="字魂105号-简雅黑" panose="00000500000000000000" charset="-122"/>
              <a:ea typeface="字魂105号-简雅黑" panose="00000500000000000000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663937" y="4920307"/>
            <a:ext cx="4542937" cy="4412523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176" y="4594098"/>
            <a:ext cx="5582628" cy="4633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3266976" y="4795199"/>
            <a:ext cx="2689177" cy="4529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10282444" y="5486010"/>
            <a:ext cx="2689177" cy="3815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32" r="7434" b="24976"/>
          <a:stretch/>
        </p:blipFill>
        <p:spPr>
          <a:xfrm>
            <a:off x="2352130" y="1415605"/>
            <a:ext cx="11698472" cy="3347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71312E6-C7EA-A165-B41E-6CF2C68BA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519" y="663505"/>
            <a:ext cx="8991600" cy="7816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9F4C1F-503D-0B26-3BBF-949719835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440" y="2061029"/>
            <a:ext cx="8864192" cy="708297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C9C0C6D-48A8-CE24-6374-B3D72D6E5BFA}"/>
              </a:ext>
            </a:extLst>
          </p:cNvPr>
          <p:cNvSpPr txBox="1"/>
          <p:nvPr/>
        </p:nvSpPr>
        <p:spPr>
          <a:xfrm>
            <a:off x="6538204" y="4336758"/>
            <a:ext cx="86276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Em cần lựa chọn vật liệu phù hợp, sử dụng dụng cụ đúng cách và an toàn nhé!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A8A0C7A-6DA4-AC53-DBCB-8B55D9DA4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19" y="914400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0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26" y="-1"/>
            <a:ext cx="16289141" cy="916264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8489B9B-F574-BFC3-D26A-3BD73B3734A2}"/>
              </a:ext>
            </a:extLst>
          </p:cNvPr>
          <p:cNvSpPr/>
          <p:nvPr/>
        </p:nvSpPr>
        <p:spPr>
          <a:xfrm>
            <a:off x="937519" y="635563"/>
            <a:ext cx="14209579" cy="78728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图片 9">
            <a:extLst>
              <a:ext uri="{FF2B5EF4-FFF2-40B4-BE49-F238E27FC236}">
                <a16:creationId xmlns:a16="http://schemas.microsoft.com/office/drawing/2014/main" id="{3DFF3F74-4161-DEB2-90ED-7EDF19438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412" y="-74916"/>
            <a:ext cx="1766769" cy="1672541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:a16="http://schemas.microsoft.com/office/drawing/2014/main" id="{70EF0379-FAC8-94FE-3111-FC9697568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5" y="5515932"/>
            <a:ext cx="2188964" cy="13097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3966E6-AB64-00BD-0190-0FF9EA2917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50" y="13207"/>
            <a:ext cx="1464157" cy="25070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868777-E218-AC71-E0C0-6B106FB06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50" y="6825721"/>
            <a:ext cx="3068199" cy="239319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8785F45-DEB3-4640-D88C-730044E2F00C}"/>
              </a:ext>
            </a:extLst>
          </p:cNvPr>
          <p:cNvSpPr/>
          <p:nvPr/>
        </p:nvSpPr>
        <p:spPr>
          <a:xfrm>
            <a:off x="1662276" y="647700"/>
            <a:ext cx="12613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7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31966604-D0DF-3B92-ED59-61B03AA04E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022192">
            <a:off x="130684" y="1563813"/>
            <a:ext cx="946587" cy="1577644"/>
          </a:xfrm>
          <a:prstGeom prst="rect">
            <a:avLst/>
          </a:prstGeom>
        </p:spPr>
      </p:pic>
      <p:pic>
        <p:nvPicPr>
          <p:cNvPr id="4" name="Hình ảnh 12">
            <a:extLst>
              <a:ext uri="{FF2B5EF4-FFF2-40B4-BE49-F238E27FC236}">
                <a16:creationId xmlns:a16="http://schemas.microsoft.com/office/drawing/2014/main" id="{77695662-ED1D-BB63-CBDB-44BE960FEC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t="90015" r="70694" b="2103"/>
          <a:stretch/>
        </p:blipFill>
        <p:spPr>
          <a:xfrm>
            <a:off x="1454942" y="4470768"/>
            <a:ext cx="3771056" cy="42192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34F40-D658-2612-A390-1DAE4C2403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0154"/>
          <a:stretch/>
        </p:blipFill>
        <p:spPr>
          <a:xfrm>
            <a:off x="9951806" y="704916"/>
            <a:ext cx="4804311" cy="3602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FC61B-C7F5-31F0-C974-D0F84E04AF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8082" y="4493461"/>
            <a:ext cx="5118043" cy="34759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Hình ảnh 11">
            <a:extLst>
              <a:ext uri="{FF2B5EF4-FFF2-40B4-BE49-F238E27FC236}">
                <a16:creationId xmlns:a16="http://schemas.microsoft.com/office/drawing/2014/main" id="{31F93078-F42F-8EC0-153A-FF0EAB8622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8" t="84283" r="9038" b="7946"/>
          <a:stretch/>
        </p:blipFill>
        <p:spPr>
          <a:xfrm>
            <a:off x="5690057" y="647700"/>
            <a:ext cx="3772466" cy="4058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2">
            <a:extLst>
              <a:ext uri="{FF2B5EF4-FFF2-40B4-BE49-F238E27FC236}">
                <a16:creationId xmlns:a16="http://schemas.microsoft.com/office/drawing/2014/main" id="{37C81ABD-91D9-79EE-1A49-372E0B9E93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3" t="90015" r="52041" b="2103"/>
          <a:stretch/>
        </p:blipFill>
        <p:spPr>
          <a:xfrm>
            <a:off x="5626971" y="4493461"/>
            <a:ext cx="3754840" cy="42011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3">
            <a:extLst>
              <a:ext uri="{FF2B5EF4-FFF2-40B4-BE49-F238E27FC236}">
                <a16:creationId xmlns:a16="http://schemas.microsoft.com/office/drawing/2014/main" id="{855CDB33-93BB-963C-426C-2A18E1D87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7" t="84197" r="26546" b="7947"/>
          <a:stretch/>
        </p:blipFill>
        <p:spPr>
          <a:xfrm>
            <a:off x="1491222" y="683258"/>
            <a:ext cx="3817871" cy="3919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3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519" y="927279"/>
            <a:ext cx="14441511" cy="3638280"/>
          </a:xfrm>
          <a:prstGeom prst="rect">
            <a:avLst/>
          </a:prstGeom>
          <a:noFill/>
        </p:spPr>
        <p:txBody>
          <a:bodyPr wrap="square" lIns="121920" tIns="60960" rIns="121920" bIns="60960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 QUÝ THẦY CÔ,</a:t>
            </a:r>
          </a:p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HỌC SINH </a:t>
            </a:r>
          </a:p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75B723-F7AB-DE83-329E-B95E06E9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233" y="4191000"/>
            <a:ext cx="3819797" cy="470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ết thúc bài">
            <a:hlinkClick r:id="" action="ppaction://media"/>
            <a:extLst>
              <a:ext uri="{FF2B5EF4-FFF2-40B4-BE49-F238E27FC236}">
                <a16:creationId xmlns:a16="http://schemas.microsoft.com/office/drawing/2014/main" id="{B3ADD08D-12C3-0A2E-9320-F07FD0C7A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5105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house&#10;&#10;Description automatically generated with low confidence">
            <a:extLst>
              <a:ext uri="{FF2B5EF4-FFF2-40B4-BE49-F238E27FC236}">
                <a16:creationId xmlns:a16="http://schemas.microsoft.com/office/drawing/2014/main" id="{C256DBB5-1B4C-FEE3-D336-D264BE37A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8AB3BB-CF6C-B19A-D243-03282E9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519" y="2768347"/>
            <a:ext cx="5181600" cy="637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Đ">
            <a:hlinkClick r:id="" action="ppaction://media"/>
            <a:extLst>
              <a:ext uri="{FF2B5EF4-FFF2-40B4-BE49-F238E27FC236}">
                <a16:creationId xmlns:a16="http://schemas.microsoft.com/office/drawing/2014/main" id="{80DD4493-F037-4B54-055E-05F9CA0C0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6400" y="436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63624" y="1191"/>
            <a:ext cx="16427828" cy="9141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138" y="1120006"/>
            <a:ext cx="10537899" cy="57719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63623" y="-180636"/>
            <a:ext cx="3417668" cy="216764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79" y="5486161"/>
            <a:ext cx="3656648" cy="365664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3224159-34E8-4529-B537-07C9B6A126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773" y="1662371"/>
            <a:ext cx="2717093" cy="827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3539444" y="358618"/>
            <a:ext cx="8667609" cy="858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76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705550" y="4978295"/>
            <a:ext cx="1083451" cy="10834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5A5AD5-8E82-46EA-BB2A-8EB55DFF34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2" y="6961359"/>
            <a:ext cx="1896040" cy="1721989"/>
          </a:xfrm>
          <a:prstGeom prst="rect">
            <a:avLst/>
          </a:prstGeom>
        </p:spPr>
      </p:pic>
      <p:pic>
        <p:nvPicPr>
          <p:cNvPr id="23" name="Picture 22">
            <a:hlinkClick r:id="rId16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1366750" y="7192810"/>
            <a:ext cx="1896040" cy="1721989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7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195" y="7424261"/>
            <a:ext cx="1896040" cy="12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12863324" y="6781407"/>
            <a:ext cx="1527055" cy="1527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72" y="5873148"/>
            <a:ext cx="2810201" cy="2810201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3E774B5D-4506-4B57-90D4-E7F2BD8AA9A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941" flipH="1">
            <a:off x="5039524" y="6814088"/>
            <a:ext cx="1220345" cy="12203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C9EF152-816C-4086-96E6-C75EF006E43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852736" y="121828"/>
            <a:ext cx="10021929" cy="937815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407C785-964E-40E1-BD32-77F611D0FF87}"/>
              </a:ext>
            </a:extLst>
          </p:cNvPr>
          <p:cNvSpPr/>
          <p:nvPr/>
        </p:nvSpPr>
        <p:spPr>
          <a:xfrm>
            <a:off x="2378256" y="2293092"/>
            <a:ext cx="8803036" cy="2061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Trường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học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đang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bị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ô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nhiễm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bởi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rác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thải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.</a:t>
            </a:r>
          </a:p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Em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hãy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giúp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bạn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nhỏ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dọn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dẹp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vệ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sinh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,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làm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sạch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mái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trường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thân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yêu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bằng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cách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trả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lời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đúng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các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câu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hỏi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3199" b="1" dirty="0" err="1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nhé</a:t>
            </a:r>
            <a:r>
              <a:rPr lang="en-US" sz="3199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3875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8371" b="4322"/>
          <a:stretch/>
        </p:blipFill>
        <p:spPr>
          <a:xfrm>
            <a:off x="-163624" y="1191"/>
            <a:ext cx="16427828" cy="9141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138" y="1120006"/>
            <a:ext cx="10537899" cy="57719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63623" y="-180636"/>
            <a:ext cx="3417668" cy="2167640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2F4C51-7D60-4CF9-939E-2D58CEE7B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79" y="5486161"/>
            <a:ext cx="3656648" cy="3656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96856D-3299-492C-9E6D-7987ED54A02E}"/>
              </a:ext>
            </a:extLst>
          </p:cNvPr>
          <p:cNvSpPr txBox="1"/>
          <p:nvPr/>
        </p:nvSpPr>
        <p:spPr>
          <a:xfrm>
            <a:off x="3557619" y="216135"/>
            <a:ext cx="8667609" cy="858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976" b="1" dirty="0">
                <a:solidFill>
                  <a:srgbClr val="4BACC6">
                    <a:lumMod val="50000"/>
                  </a:srgbClr>
                </a:solidFill>
                <a:latin typeface="Calibri"/>
                <a:ea typeface="Tiffany" pitchFamily="18" charset="0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21" name="Zen Gardent">
            <a:hlinkClick r:id="" action="ppaction://media"/>
            <a:extLst>
              <a:ext uri="{FF2B5EF4-FFF2-40B4-BE49-F238E27FC236}">
                <a16:creationId xmlns:a16="http://schemas.microsoft.com/office/drawing/2014/main" id="{6DB145BF-B266-418F-8C13-8FFC4933C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05550" y="4978295"/>
            <a:ext cx="1083451" cy="1083451"/>
          </a:xfrm>
          <a:prstGeom prst="rect">
            <a:avLst/>
          </a:prstGeom>
        </p:spPr>
      </p:pic>
      <p:pic>
        <p:nvPicPr>
          <p:cNvPr id="24" name="Picture 2" descr="200+ Free Plastic Recycling &amp; Plastic Images - Pixabay">
            <a:hlinkClick r:id="rId13" action="ppaction://hlinksldjump"/>
            <a:extLst>
              <a:ext uri="{FF2B5EF4-FFF2-40B4-BE49-F238E27FC236}">
                <a16:creationId xmlns:a16="http://schemas.microsoft.com/office/drawing/2014/main" id="{B88FDFB1-FC41-43B0-8605-1EDF8572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11" y="7278549"/>
            <a:ext cx="1896040" cy="12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5" action="ppaction://hlinksldjump"/>
            <a:extLst>
              <a:ext uri="{FF2B5EF4-FFF2-40B4-BE49-F238E27FC236}">
                <a16:creationId xmlns:a16="http://schemas.microsoft.com/office/drawing/2014/main" id="{858EC762-3DF8-4017-932E-40D8A15B05B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866">
            <a:off x="11234052" y="6764933"/>
            <a:ext cx="1527055" cy="1527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3AFD93-011E-474C-833A-DE37A69D95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93" y="5538250"/>
            <a:ext cx="2810201" cy="2810201"/>
          </a:xfrm>
          <a:prstGeom prst="rect">
            <a:avLst/>
          </a:prstGeom>
        </p:spPr>
      </p:pic>
      <p:pic>
        <p:nvPicPr>
          <p:cNvPr id="23" name="Picture 22">
            <a:hlinkClick r:id="rId18" action="ppaction://hlinksldjump"/>
            <a:extLst>
              <a:ext uri="{FF2B5EF4-FFF2-40B4-BE49-F238E27FC236}">
                <a16:creationId xmlns:a16="http://schemas.microsoft.com/office/drawing/2014/main" id="{95F7CCEB-70E0-474B-872A-DA35DEC167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931">
            <a:off x="2458219" y="6333539"/>
            <a:ext cx="1896040" cy="1721989"/>
          </a:xfrm>
          <a:prstGeom prst="rect">
            <a:avLst/>
          </a:prstGeom>
        </p:spPr>
      </p:pic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BA67C7A7-5CDC-4329-986A-70812738C7FF}"/>
              </a:ext>
            </a:extLst>
          </p:cNvPr>
          <p:cNvSpPr/>
          <p:nvPr/>
        </p:nvSpPr>
        <p:spPr>
          <a:xfrm>
            <a:off x="14855712" y="8026502"/>
            <a:ext cx="1183843" cy="869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1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3787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" y="4252972"/>
            <a:ext cx="16239071" cy="48848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9412" y="786772"/>
            <a:ext cx="14684995" cy="75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399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8" y="3861820"/>
            <a:ext cx="16239071" cy="7727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2040861" y="2872086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A.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học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sinh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tẩy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bút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sách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vở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thước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</a:rPr>
                <a:t>kẻ</a:t>
              </a:r>
              <a:endParaRPr lang="vi-VN" sz="4700" dirty="0">
                <a:solidFill>
                  <a:prstClr val="black"/>
                </a:solidFill>
                <a:latin typeface="+mj-lt"/>
                <a:ea typeface="AvantGarde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2040861" y="6138687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C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bút mực, thước kẻ, tẩy, sách vở, que tính</a:t>
              </a:r>
              <a:endParaRPr lang="en-US" sz="4700" dirty="0">
                <a:solidFill>
                  <a:prstClr val="black"/>
                </a:solidFill>
                <a:latin typeface="+mj-lt"/>
                <a:ea typeface="AvantGarde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2043804" y="4440206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675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B.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vở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compa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ê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ke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47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700" dirty="0" err="1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giáo</a:t>
              </a:r>
              <a:endParaRPr lang="en-US" sz="47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310" y="6021378"/>
            <a:ext cx="1451051" cy="14196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995" y="2944749"/>
            <a:ext cx="1334964" cy="1283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56" y="4514724"/>
            <a:ext cx="1334964" cy="1283505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993319" y="632484"/>
            <a:ext cx="14514424" cy="20109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5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56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Những dòng nào sau đây gồm các từ chỉ đồ dùng học tập?</a:t>
            </a:r>
            <a:endParaRPr lang="vi-VN" sz="56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8" name="Right Arrow 16">
            <a:hlinkClick r:id="rId8" action="ppaction://hlinksldjump"/>
            <a:extLst>
              <a:ext uri="{FF2B5EF4-FFF2-40B4-BE49-F238E27FC236}">
                <a16:creationId xmlns:a16="http://schemas.microsoft.com/office/drawing/2014/main" id="{5C75408D-7F42-4530-AC8F-35811F14B94A}"/>
              </a:ext>
            </a:extLst>
          </p:cNvPr>
          <p:cNvSpPr/>
          <p:nvPr/>
        </p:nvSpPr>
        <p:spPr>
          <a:xfrm>
            <a:off x="14368165" y="7957787"/>
            <a:ext cx="1489745" cy="81258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9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" y="4252972"/>
            <a:ext cx="16239071" cy="48848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9412" y="786772"/>
            <a:ext cx="14684995" cy="75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399">
              <a:solidFill>
                <a:srgbClr val="FFFFFF"/>
              </a:solidFill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7" y="-75756"/>
            <a:ext cx="16239071" cy="772720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E85990F-CF93-47BE-A072-3F44C3D09166}"/>
              </a:ext>
            </a:extLst>
          </p:cNvPr>
          <p:cNvGrpSpPr/>
          <p:nvPr/>
        </p:nvGrpSpPr>
        <p:grpSpPr>
          <a:xfrm>
            <a:off x="2450202" y="3469205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0DC812D-BD31-43EB-8838-342F2D50E54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733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8005E-1CBF-4A9D-B130-ACA49CE6A803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A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Bút chì, thước kẻ, hồ.</a:t>
              </a:r>
              <a:endParaRPr lang="vi-VN" sz="47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C881C8-316C-44FE-9DCF-74C3941E9F13}"/>
              </a:ext>
            </a:extLst>
          </p:cNvPr>
          <p:cNvGrpSpPr/>
          <p:nvPr/>
        </p:nvGrpSpPr>
        <p:grpSpPr>
          <a:xfrm>
            <a:off x="2450204" y="5094381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058467-DA79-4057-8633-D2DDD7AA0539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733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1CDB6C-9318-4F7E-8498-25E0C882777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B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Giấy màu, kéo, bút màu.</a:t>
              </a:r>
              <a:endParaRPr lang="vi-VN" sz="47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32525-5403-4788-A47C-EFCA9285A537}"/>
              </a:ext>
            </a:extLst>
          </p:cNvPr>
          <p:cNvGrpSpPr/>
          <p:nvPr/>
        </p:nvGrpSpPr>
        <p:grpSpPr>
          <a:xfrm>
            <a:off x="2450204" y="6738905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87C026-24E7-4609-A0FA-35A9E780514A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733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47AF57-716B-4E2B-9960-0CA140F3119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Calibri "/>
                  <a:ea typeface="AvantGarde" pitchFamily="2" charset="0"/>
                  <a:cs typeface="Calibri Light" panose="020F0302020204030204" pitchFamily="34" charset="0"/>
                </a:rPr>
                <a:t>C</a:t>
              </a:r>
              <a:r>
                <a:rPr lang="en-US" sz="4700">
                  <a:solidFill>
                    <a:prstClr val="black"/>
                  </a:solidFill>
                  <a:latin typeface="Calibri "/>
                  <a:ea typeface="AvantGarde" pitchFamily="2" charset="0"/>
                  <a:cs typeface="Calibri Light" panose="020F0302020204030204" pitchFamily="34" charset="0"/>
                </a:rPr>
                <a:t>. </a:t>
              </a:r>
              <a:r>
                <a:rPr lang="en-US" sz="4700">
                  <a:effectLst/>
                  <a:latin typeface="Calibri "/>
                  <a:ea typeface="Calibri" panose="020F0502020204030204" pitchFamily="34" charset="0"/>
                  <a:cs typeface="Calibri Light" panose="020F0302020204030204" pitchFamily="34" charset="0"/>
                </a:rPr>
                <a:t>Cả A và B</a:t>
              </a:r>
              <a:endParaRPr lang="en-US" sz="4700" dirty="0">
                <a:solidFill>
                  <a:prstClr val="black"/>
                </a:solidFill>
                <a:latin typeface="Calibri "/>
                <a:cs typeface="Calibri Light" panose="020F030202020403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72EE55-5089-45B3-9CC9-32C4D6B8E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776" y="6673604"/>
            <a:ext cx="1451051" cy="14196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EE0265-EED6-45CF-9D5E-9A4504A85F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406" y="5157017"/>
            <a:ext cx="1334964" cy="12835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482A25-BD46-4580-B17C-442247CAB1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406" y="3369110"/>
            <a:ext cx="1334964" cy="1283505"/>
          </a:xfrm>
          <a:prstGeom prst="rect">
            <a:avLst/>
          </a:prstGeom>
        </p:spPr>
      </p:pic>
      <p:sp>
        <p:nvSpPr>
          <p:cNvPr id="26" name="Right Arrow 16">
            <a:hlinkClick r:id="rId8" action="ppaction://hlinksldjump"/>
            <a:extLst>
              <a:ext uri="{FF2B5EF4-FFF2-40B4-BE49-F238E27FC236}">
                <a16:creationId xmlns:a16="http://schemas.microsoft.com/office/drawing/2014/main" id="{54217E0F-A223-40A5-A531-759776E50464}"/>
              </a:ext>
            </a:extLst>
          </p:cNvPr>
          <p:cNvSpPr/>
          <p:nvPr/>
        </p:nvSpPr>
        <p:spPr>
          <a:xfrm>
            <a:off x="14368165" y="7957787"/>
            <a:ext cx="1489745" cy="81258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9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D9EBC2F1-1253-4E50-80AB-5AF0C813EB1F}"/>
              </a:ext>
            </a:extLst>
          </p:cNvPr>
          <p:cNvSpPr/>
          <p:nvPr/>
        </p:nvSpPr>
        <p:spPr>
          <a:xfrm>
            <a:off x="993319" y="632484"/>
            <a:ext cx="14514424" cy="20109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6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56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sz="5600"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</a:rPr>
              <a:t>Để làm đồ dùng học tập, em có thể sử dụng những thiết bị nào?</a:t>
            </a:r>
            <a:endParaRPr lang="vi-VN" sz="56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7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" y="4252972"/>
            <a:ext cx="16239071" cy="48848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39412" y="786772"/>
            <a:ext cx="14684995" cy="752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399">
              <a:solidFill>
                <a:srgbClr val="FFFFFF"/>
              </a:solidFill>
              <a:latin typeface="等线"/>
              <a:ea typeface="等线" panose="02010600030101010101" pitchFamily="2" charset="-122"/>
            </a:endParaRPr>
          </a:p>
        </p:txBody>
      </p:sp>
      <p:pic>
        <p:nvPicPr>
          <p:cNvPr id="3" name="图片 2" descr="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7" y="-75756"/>
            <a:ext cx="16239071" cy="7727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FBFB89-76C2-4D51-8442-C3C6130DC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3048" y="5388189"/>
            <a:ext cx="7453351" cy="36568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8E1A8B-9003-402D-89B0-453B407A9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414" y="5872196"/>
            <a:ext cx="6288004" cy="3172845"/>
          </a:xfrm>
          <a:prstGeom prst="rect">
            <a:avLst/>
          </a:prstGeom>
        </p:spPr>
      </p:pic>
      <p:sp>
        <p:nvSpPr>
          <p:cNvPr id="30" name="Right Arrow 16">
            <a:hlinkClick r:id="rId8" action="ppaction://hlinksldjump"/>
            <a:extLst>
              <a:ext uri="{FF2B5EF4-FFF2-40B4-BE49-F238E27FC236}">
                <a16:creationId xmlns:a16="http://schemas.microsoft.com/office/drawing/2014/main" id="{6987ECE0-1261-48A8-8CD1-5824607CAB99}"/>
              </a:ext>
            </a:extLst>
          </p:cNvPr>
          <p:cNvSpPr/>
          <p:nvPr/>
        </p:nvSpPr>
        <p:spPr>
          <a:xfrm>
            <a:off x="14398213" y="190875"/>
            <a:ext cx="1489745" cy="812588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199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91ED14E-EDC5-1411-0558-5BBCE17DE7B6}"/>
              </a:ext>
            </a:extLst>
          </p:cNvPr>
          <p:cNvGrpSpPr/>
          <p:nvPr/>
        </p:nvGrpSpPr>
        <p:grpSpPr>
          <a:xfrm>
            <a:off x="1857088" y="2726668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75373-FB31-1573-4CC9-0823171F7AB2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C0083F-D06F-A1B8-81AB-32A63804346A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A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Gấp dấu trang sách.</a:t>
              </a:r>
              <a:endParaRPr lang="vi-VN" sz="4700" dirty="0">
                <a:solidFill>
                  <a:prstClr val="black"/>
                </a:solidFill>
                <a:latin typeface="+mj-lt"/>
                <a:ea typeface="AvantGarde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9776EA-84F5-6356-B833-FC8AFAD54204}"/>
              </a:ext>
            </a:extLst>
          </p:cNvPr>
          <p:cNvGrpSpPr/>
          <p:nvPr/>
        </p:nvGrpSpPr>
        <p:grpSpPr>
          <a:xfrm>
            <a:off x="1857088" y="5993269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DAECB6-F8B3-40BD-0856-1A67580C01F5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37F921-557A-2F61-CA88-419E35303C0D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588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C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Kẹp bút vào trang đó.</a:t>
              </a:r>
              <a:endParaRPr lang="en-US" sz="4700" dirty="0">
                <a:solidFill>
                  <a:prstClr val="black"/>
                </a:solidFill>
                <a:latin typeface="+mj-lt"/>
                <a:ea typeface="AvantGarde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37CFF1-C442-9E7A-3C05-874B4CCD5A02}"/>
              </a:ext>
            </a:extLst>
          </p:cNvPr>
          <p:cNvGrpSpPr/>
          <p:nvPr/>
        </p:nvGrpSpPr>
        <p:grpSpPr>
          <a:xfrm>
            <a:off x="1860031" y="4294788"/>
            <a:ext cx="11647100" cy="1354313"/>
            <a:chOff x="1524000" y="1809750"/>
            <a:chExt cx="6553200" cy="7620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457DFD-8569-210F-3324-BBF42FA19700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65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041C1A-35FF-4DC7-F9AD-2B79F2EA7F3D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4675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62503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700" dirty="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B</a:t>
              </a:r>
              <a:r>
                <a:rPr lang="en-US" sz="4700">
                  <a:solidFill>
                    <a:prstClr val="black"/>
                  </a:solidFill>
                  <a:latin typeface="+mj-lt"/>
                  <a:ea typeface="AvantGarde" pitchFamily="2" charset="0"/>
                  <a:cs typeface="Calibri" panose="020F0502020204030204" pitchFamily="34" charset="0"/>
                </a:rPr>
                <a:t>. </a:t>
              </a:r>
              <a:r>
                <a:rPr lang="en-US" sz="4700">
                  <a:effectLst/>
                  <a:latin typeface="+mj-lt"/>
                  <a:ea typeface="Calibri" panose="020F0502020204030204" pitchFamily="34" charset="0"/>
                </a:rPr>
                <a:t>Sử dụng thẻ đánh dấu trang.</a:t>
              </a:r>
              <a:endParaRPr lang="en-US" sz="47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569C512-0F6E-6F6F-30CB-28E63D2F39B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024" y="4240479"/>
            <a:ext cx="1451051" cy="1419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DC5400-58D0-8F64-AE43-949EDA9838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222" y="2799331"/>
            <a:ext cx="1334964" cy="12835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7B8FD-FE63-0FEA-2D09-299D972253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3440" y="6076570"/>
            <a:ext cx="1334964" cy="1283505"/>
          </a:xfrm>
          <a:prstGeom prst="rect">
            <a:avLst/>
          </a:prstGeom>
        </p:spPr>
      </p:pic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000FA777-AEF7-1A05-0E5B-3C9A12AC6302}"/>
              </a:ext>
            </a:extLst>
          </p:cNvPr>
          <p:cNvSpPr/>
          <p:nvPr/>
        </p:nvSpPr>
        <p:spPr>
          <a:xfrm>
            <a:off x="1280319" y="907879"/>
            <a:ext cx="13356675" cy="16562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03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</a:t>
            </a:r>
            <a:r>
              <a:rPr lang="en-US" sz="54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sz="5400">
                <a:solidFill>
                  <a:schemeClr val="tx1"/>
                </a:solidFill>
                <a:latin typeface="+mj-lt"/>
              </a:rPr>
              <a:t>Để đánh dấu trang của một quyển sách đang đọc dở, em có thể làm gì?</a:t>
            </a:r>
            <a:endParaRPr lang="vi-VN" sz="54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8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7" y="1194"/>
            <a:ext cx="16239069" cy="7727207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7" y="4329920"/>
            <a:ext cx="16239069" cy="48848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663937" y="4920307"/>
            <a:ext cx="4542937" cy="4412523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176" y="4594098"/>
            <a:ext cx="5582628" cy="4633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13266976" y="4795199"/>
            <a:ext cx="2689177" cy="4529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10282444" y="5486010"/>
            <a:ext cx="2689177" cy="38154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194A58-9236-E272-3AD2-22F02A63F8C6}"/>
              </a:ext>
            </a:extLst>
          </p:cNvPr>
          <p:cNvSpPr/>
          <p:nvPr/>
        </p:nvSpPr>
        <p:spPr>
          <a:xfrm>
            <a:off x="2077149" y="914400"/>
            <a:ext cx="12587251" cy="47630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0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 LÀM ĐỒ DÙNG HỌC TẬP</a:t>
            </a:r>
            <a:endParaRPr lang="en-US" sz="7190" b="1" dirty="0">
              <a:ln w="24500" cmpd="dbl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9ED8725D-79FF-7586-133F-72234943FEBE}"/>
              </a:ext>
            </a:extLst>
          </p:cNvPr>
          <p:cNvSpPr/>
          <p:nvPr/>
        </p:nvSpPr>
        <p:spPr>
          <a:xfrm>
            <a:off x="3848259" y="2495794"/>
            <a:ext cx="8793120" cy="1600285"/>
          </a:xfrm>
          <a:prstGeom prst="rect">
            <a:avLst/>
          </a:prstGeom>
          <a:noFill/>
        </p:spPr>
        <p:txBody>
          <a:bodyPr wrap="none" lIns="121765" tIns="60884" rIns="121765" bIns="60884">
            <a:spAutoFit/>
          </a:bodyPr>
          <a:lstStyle/>
          <a:p>
            <a:pPr algn="ctr">
              <a:defRPr/>
            </a:pPr>
            <a:r>
              <a:rPr lang="en-US" sz="4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 THẺ ĐÁNH DẤU TRANG</a:t>
            </a:r>
          </a:p>
          <a:p>
            <a:pPr algn="ctr">
              <a:defRPr/>
            </a:pPr>
            <a:r>
              <a:rPr lang="en-US" sz="4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(TIẾT 3)</a:t>
            </a:r>
            <a:endParaRPr lang="vi-VN" sz="48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10523</TotalTime>
  <Words>428</Words>
  <Application>Microsoft Office PowerPoint</Application>
  <PresentationFormat>Custom</PresentationFormat>
  <Paragraphs>58</Paragraphs>
  <Slides>22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Arial</vt:lpstr>
      <vt:lpstr>AvantGarde</vt:lpstr>
      <vt:lpstr>AvantGarde-Demi</vt:lpstr>
      <vt:lpstr>Calibri</vt:lpstr>
      <vt:lpstr>Calibri </vt:lpstr>
      <vt:lpstr>HP001 4 hàng</vt:lpstr>
      <vt:lpstr>Tahoma</vt:lpstr>
      <vt:lpstr>Times New Roman</vt:lpstr>
      <vt:lpstr>UTM Avo</vt:lpstr>
      <vt:lpstr>字魂105号-简雅黑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1162</cp:revision>
  <dcterms:created xsi:type="dcterms:W3CDTF">2008-09-09T22:52:10Z</dcterms:created>
  <dcterms:modified xsi:type="dcterms:W3CDTF">2023-02-14T00:15:18Z</dcterms:modified>
  <cp:category>9Slide.vn</cp:category>
</cp:coreProperties>
</file>