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4"/>
  </p:notesMasterIdLst>
  <p:sldIdLst>
    <p:sldId id="415" r:id="rId3"/>
    <p:sldId id="443" r:id="rId4"/>
    <p:sldId id="434" r:id="rId5"/>
    <p:sldId id="463" r:id="rId6"/>
    <p:sldId id="445" r:id="rId7"/>
    <p:sldId id="464" r:id="rId8"/>
    <p:sldId id="440" r:id="rId9"/>
    <p:sldId id="468" r:id="rId10"/>
    <p:sldId id="448" r:id="rId11"/>
    <p:sldId id="466" r:id="rId12"/>
    <p:sldId id="467"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FF0000"/>
    <a:srgbClr val="FEDEEC"/>
    <a:srgbClr val="FDCFE3"/>
    <a:srgbClr val="FF7C80"/>
    <a:srgbClr val="0000CC"/>
    <a:srgbClr val="FF0066"/>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9" autoAdjust="0"/>
    <p:restoredTop sz="99274" autoAdjust="0"/>
  </p:normalViewPr>
  <p:slideViewPr>
    <p:cSldViewPr>
      <p:cViewPr varScale="1">
        <p:scale>
          <a:sx n="47" d="100"/>
          <a:sy n="47" d="100"/>
        </p:scale>
        <p:origin x="540" y="10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5519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3863080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517963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1577603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781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415556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742273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652413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570167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600019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981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1009760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B02632C-D412-AE37-345F-5FCF558D5FF2}"/>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1536072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03AD7EC-E056-1EE8-C602-0A963EABBCC9}"/>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156045733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72"/>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4"/>
            <a:ext cx="10939765"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13" y="5249336"/>
            <a:ext cx="11414823" cy="37684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5"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90" y="1089000"/>
            <a:ext cx="1744741"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676932" y="6536273"/>
            <a:ext cx="6694790" cy="1475509"/>
          </a:xfrm>
          <a:prstGeom prst="rect">
            <a:avLst/>
          </a:prstGeom>
          <a:noFill/>
        </p:spPr>
        <p:txBody>
          <a:bodyPr wrap="none" lIns="121765" tIns="60885" rIns="121765" bIns="60885">
            <a:spAutoFit/>
          </a:bodyPr>
          <a:lstStyle/>
          <a:p>
            <a:pPr algn="ctr">
              <a:defRPr/>
            </a:pPr>
            <a:r>
              <a:rPr lang="en-US"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HĐTN</a:t>
            </a:r>
            <a:endParaRPr lang="vi-VN"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0F65EC0-05A0-B17B-62C3-2DFAE1CC8F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3463625"/>
            <a:ext cx="6248461" cy="2216749"/>
          </a:xfrm>
          <a:prstGeom prst="rect">
            <a:avLst/>
          </a:prstGeom>
        </p:spPr>
      </p:pic>
    </p:spTree>
    <p:extLst>
      <p:ext uri="{BB962C8B-B14F-4D97-AF65-F5344CB8AC3E}">
        <p14:creationId xmlns:p14="http://schemas.microsoft.com/office/powerpoint/2010/main" val="50469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326AE0F9-AC56-E727-4A5B-886C28F31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7"/>
            <a:ext cx="16276638" cy="9155608"/>
          </a:xfrm>
          <a:prstGeom prst="rect">
            <a:avLst/>
          </a:prstGeom>
        </p:spPr>
      </p:pic>
      <p:pic>
        <p:nvPicPr>
          <p:cNvPr id="5" name="Picture 4" descr="A picture containing text, container, can&#10;&#10;Description automatically generated">
            <a:extLst>
              <a:ext uri="{FF2B5EF4-FFF2-40B4-BE49-F238E27FC236}">
                <a16:creationId xmlns:a16="http://schemas.microsoft.com/office/drawing/2014/main" id="{72E5E312-2A37-2268-FCA6-D92AB4B79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190" y="573953"/>
            <a:ext cx="7787083" cy="3428934"/>
          </a:xfrm>
          <a:prstGeom prst="rect">
            <a:avLst/>
          </a:prstGeom>
        </p:spPr>
      </p:pic>
      <p:pic>
        <p:nvPicPr>
          <p:cNvPr id="7" name="Picture 6" descr="A picture containing doll, toy&#10;&#10;Description automatically generated">
            <a:extLst>
              <a:ext uri="{FF2B5EF4-FFF2-40B4-BE49-F238E27FC236}">
                <a16:creationId xmlns:a16="http://schemas.microsoft.com/office/drawing/2014/main" id="{AF7FAF36-3E97-7FEE-C3D1-556E33A9D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4719" y="4654410"/>
            <a:ext cx="4019397" cy="373259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8609869-7BD3-3D5D-ABB2-8AA7CCFA8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456917">
            <a:off x="2063046" y="295860"/>
            <a:ext cx="2139419" cy="3370828"/>
          </a:xfrm>
          <a:prstGeom prst="rect">
            <a:avLst/>
          </a:prstGeom>
        </p:spPr>
      </p:pic>
    </p:spTree>
    <p:extLst>
      <p:ext uri="{BB962C8B-B14F-4D97-AF65-F5344CB8AC3E}">
        <p14:creationId xmlns:p14="http://schemas.microsoft.com/office/powerpoint/2010/main" val="211784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9F11888-839C-B596-368D-52DBA3A05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spTree>
    <p:extLst>
      <p:ext uri="{BB962C8B-B14F-4D97-AF65-F5344CB8AC3E}">
        <p14:creationId xmlns:p14="http://schemas.microsoft.com/office/powerpoint/2010/main" val="30272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BAF317E-0D39-9645-A685-6FAF74F2B918}"/>
              </a:ext>
            </a:extLst>
          </p:cNvPr>
          <p:cNvPicPr>
            <a:picLocks noChangeAspect="1"/>
          </p:cNvPicPr>
          <p:nvPr/>
        </p:nvPicPr>
        <p:blipFill rotWithShape="1">
          <a:blip r:embed="rId2">
            <a:extLst>
              <a:ext uri="{28A0092B-C50C-407E-A947-70E740481C1C}">
                <a14:useLocalDpi xmlns:a14="http://schemas.microsoft.com/office/drawing/2010/main" val="0"/>
              </a:ext>
            </a:extLst>
          </a:blip>
          <a:srcRect l="15599" t="45833" r="9444" b="5833"/>
          <a:stretch/>
        </p:blipFill>
        <p:spPr>
          <a:xfrm>
            <a:off x="2033512" y="3200400"/>
            <a:ext cx="12209614" cy="5576044"/>
          </a:xfrm>
          <a:prstGeom prst="rect">
            <a:avLst/>
          </a:prstGeom>
        </p:spPr>
      </p:pic>
      <p:sp>
        <p:nvSpPr>
          <p:cNvPr id="25" name="TextBox 24"/>
          <p:cNvSpPr txBox="1"/>
          <p:nvPr/>
        </p:nvSpPr>
        <p:spPr>
          <a:xfrm>
            <a:off x="758342" y="589722"/>
            <a:ext cx="14859000" cy="2862322"/>
          </a:xfrm>
          <a:prstGeom prst="rect">
            <a:avLst/>
          </a:prstGeom>
          <a:solidFill>
            <a:schemeClr val="bg1"/>
          </a:solidFill>
        </p:spPr>
        <p:txBody>
          <a:bodyPr wrap="square" rtlCol="0">
            <a:spAutoFit/>
          </a:bodyPr>
          <a:lstStyle/>
          <a:p>
            <a:pPr algn="just"/>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Làm thông điệp về chủ đề Bảo vệ cảnh đẹp quê hương”.</a:t>
            </a:r>
          </a:p>
          <a:p>
            <a:pPr marL="571500" indent="-571500" algn="just">
              <a:buFont typeface="Arial" panose="020B0604020202020204" pitchFamily="34" charset="0"/>
              <a:buChar char="•"/>
            </a:pPr>
            <a:r>
              <a:rPr lang="en-US" sz="3600" b="1">
                <a:latin typeface="AvantGarde" panose="00000400000000000000" pitchFamily="2" charset="0"/>
                <a:ea typeface="AvantGarde" panose="00000400000000000000" pitchFamily="2" charset="0"/>
                <a:cs typeface="AvantGarde" panose="00000400000000000000" pitchFamily="2" charset="0"/>
              </a:rPr>
              <a:t>Tiến hành làm thông điệp theo gợi ý:</a:t>
            </a:r>
          </a:p>
          <a:p>
            <a:pPr marL="571500" indent="-571500" algn="just">
              <a:buFontTx/>
              <a:buChar char="-"/>
            </a:pPr>
            <a:r>
              <a:rPr lang="en-US" sz="3600">
                <a:latin typeface="AvantGarde" panose="00000400000000000000" pitchFamily="2" charset="0"/>
                <a:ea typeface="AvantGarde" panose="00000400000000000000" pitchFamily="2" charset="0"/>
                <a:cs typeface="AvantGarde" panose="00000400000000000000" pitchFamily="2" charset="0"/>
              </a:rPr>
              <a:t>Nội dung: Tuyên truyền bảo vệ cảnh đẹp quê hương;</a:t>
            </a:r>
          </a:p>
          <a:p>
            <a:pPr marL="571500" indent="-571500" algn="just">
              <a:buFontTx/>
              <a:buChar char="-"/>
            </a:pPr>
            <a:r>
              <a:rPr lang="en-US" sz="3600">
                <a:latin typeface="AvantGarde" panose="00000400000000000000" pitchFamily="2" charset="0"/>
                <a:ea typeface="AvantGarde" panose="00000400000000000000" pitchFamily="2" charset="0"/>
                <a:cs typeface="AvantGarde" panose="00000400000000000000" pitchFamily="2" charset="0"/>
              </a:rPr>
              <a:t>Hình thức thể hiện: Tranh vẽ, bài viết, thiết kế khẩu hiệu,...</a:t>
            </a:r>
          </a:p>
          <a:p>
            <a:pPr marL="571500" indent="-571500" algn="just">
              <a:buFont typeface="Arial" panose="020B0604020202020204" pitchFamily="34" charset="0"/>
              <a:buChar char="•"/>
            </a:pPr>
            <a:r>
              <a:rPr lang="en-US" sz="3600" b="1">
                <a:latin typeface="AvantGarde" panose="00000400000000000000" pitchFamily="2" charset="0"/>
                <a:ea typeface="AvantGarde" panose="00000400000000000000" pitchFamily="2" charset="0"/>
                <a:cs typeface="AvantGarde" panose="00000400000000000000" pitchFamily="2" charset="0"/>
              </a:rPr>
              <a:t>Chia sẻ thông điệp đã làm.</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5" name="Hình ảnh 4" descr="Ảnh có chứa văn bản&#10;&#10;Mô tả được tạo tự động">
            <a:extLst>
              <a:ext uri="{FF2B5EF4-FFF2-40B4-BE49-F238E27FC236}">
                <a16:creationId xmlns:a16="http://schemas.microsoft.com/office/drawing/2014/main" id="{CF44D6E2-811C-6889-61F8-1589D00A0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3313" y="5410200"/>
            <a:ext cx="4760468" cy="4760468"/>
          </a:xfrm>
          <a:prstGeom prst="rect">
            <a:avLst/>
          </a:prstGeom>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FA5244C-EC40-C880-6ABE-58FCC3D96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033" y="2757037"/>
            <a:ext cx="6428572" cy="3629926"/>
          </a:xfrm>
          <a:prstGeom prst="rect">
            <a:avLst/>
          </a:prstGeom>
        </p:spPr>
      </p:pic>
    </p:spTree>
    <p:extLst>
      <p:ext uri="{BB962C8B-B14F-4D97-AF65-F5344CB8AC3E}">
        <p14:creationId xmlns:p14="http://schemas.microsoft.com/office/powerpoint/2010/main" val="4197681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09DD94BB-5E55-3E5B-2451-87D970917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719" y="-46035"/>
            <a:ext cx="14173199" cy="8938868"/>
          </a:xfrm>
          <a:prstGeom prst="rect">
            <a:avLst/>
          </a:prstGeom>
        </p:spPr>
      </p:pic>
      <p:pic>
        <p:nvPicPr>
          <p:cNvPr id="5" name="Hình ảnh 4" descr="Ảnh có chứa đồ họa véc-tơ&#10;&#10;Mô tả được tạo tự động">
            <a:extLst>
              <a:ext uri="{FF2B5EF4-FFF2-40B4-BE49-F238E27FC236}">
                <a16:creationId xmlns:a16="http://schemas.microsoft.com/office/drawing/2014/main" id="{BF321AC8-431C-998B-C8B4-33023B280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19" y="4191000"/>
            <a:ext cx="3988663" cy="4621998"/>
          </a:xfrm>
          <a:prstGeom prst="rect">
            <a:avLst/>
          </a:prstGeom>
        </p:spPr>
      </p:pic>
      <p:sp>
        <p:nvSpPr>
          <p:cNvPr id="6" name="Hộp Văn bản 5">
            <a:extLst>
              <a:ext uri="{FF2B5EF4-FFF2-40B4-BE49-F238E27FC236}">
                <a16:creationId xmlns:a16="http://schemas.microsoft.com/office/drawing/2014/main" id="{FE123C99-5B02-A7C6-E60D-CFE5730A5B31}"/>
              </a:ext>
            </a:extLst>
          </p:cNvPr>
          <p:cNvSpPr txBox="1"/>
          <p:nvPr/>
        </p:nvSpPr>
        <p:spPr>
          <a:xfrm>
            <a:off x="4976018" y="1981200"/>
            <a:ext cx="9258301" cy="4978671"/>
          </a:xfrm>
          <a:prstGeom prst="rect">
            <a:avLst/>
          </a:prstGeom>
          <a:noFill/>
        </p:spPr>
        <p:txBody>
          <a:bodyPr wrap="square" rtlCol="0">
            <a:spAutoFit/>
          </a:bodyPr>
          <a:lstStyle/>
          <a:p>
            <a:pPr algn="ctr">
              <a:lnSpc>
                <a:spcPct val="98000"/>
              </a:lnSpc>
            </a:pPr>
            <a:r>
              <a:rPr lang="en-US" sz="5400" b="1" spc="-160">
                <a:solidFill>
                  <a:srgbClr val="C00000"/>
                </a:solidFill>
                <a:latin typeface="AvantGarde" panose="00000400000000000000" pitchFamily="2" charset="0"/>
                <a:ea typeface="AvantGarde" panose="00000400000000000000" pitchFamily="2" charset="0"/>
                <a:cs typeface="AvantGarde" panose="00000400000000000000" pitchFamily="2" charset="0"/>
              </a:rPr>
              <a:t>Kết luận</a:t>
            </a:r>
          </a:p>
          <a:p>
            <a:pPr>
              <a:lnSpc>
                <a:spcPct val="98000"/>
              </a:lnSpc>
            </a:pPr>
            <a:r>
              <a:rPr lang="en-US" sz="5400" spc="-160">
                <a:latin typeface="AvantGarde" panose="00000400000000000000" pitchFamily="2" charset="0"/>
                <a:ea typeface="AvantGarde" panose="00000400000000000000" pitchFamily="2" charset="0"/>
                <a:cs typeface="AvantGarde" panose="00000400000000000000" pitchFamily="2" charset="0"/>
              </a:rPr>
              <a:t>	Bảo vệ cảnh đẹp thiên nhiên quê hương là trách nhiệm của tất cả chúng ta, thể hiện tình yêu thiên nhiên, yêu quê hương, đất nước. </a:t>
            </a:r>
          </a:p>
        </p:txBody>
      </p:sp>
    </p:spTree>
    <p:extLst>
      <p:ext uri="{BB962C8B-B14F-4D97-AF65-F5344CB8AC3E}">
        <p14:creationId xmlns:p14="http://schemas.microsoft.com/office/powerpoint/2010/main" val="13352837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594970C-D9CB-4068-038F-3F2791AA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spTree>
    <p:extLst>
      <p:ext uri="{BB962C8B-B14F-4D97-AF65-F5344CB8AC3E}">
        <p14:creationId xmlns:p14="http://schemas.microsoft.com/office/powerpoint/2010/main" val="31363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8053" y="609600"/>
            <a:ext cx="14935200" cy="677108"/>
          </a:xfrm>
          <a:prstGeom prst="rect">
            <a:avLst/>
          </a:prstGeom>
          <a:noFill/>
        </p:spPr>
        <p:txBody>
          <a:bodyPr wrap="square">
            <a:spAutoFit/>
          </a:bodyPr>
          <a:lstStyle/>
          <a:p>
            <a:r>
              <a:rPr lang="en-US" sz="3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a:t>
            </a:r>
            <a:r>
              <a:rPr lang="en-US" sz="3800" b="1">
                <a:solidFill>
                  <a:srgbClr val="00B050"/>
                </a:solidFill>
                <a:latin typeface="AvantGarde" panose="00000400000000000000" pitchFamily="2" charset="0"/>
                <a:ea typeface="AvantGarde" panose="00000400000000000000" pitchFamily="2" charset="0"/>
                <a:cs typeface="AvantGarde" panose="00000400000000000000" pitchFamily="2" charset="0"/>
              </a:rPr>
              <a:t>. Tập làm tuyên truyền viên</a:t>
            </a:r>
            <a:endParaRPr lang="en-US" sz="3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2" name="TextBox 31"/>
          <p:cNvSpPr txBox="1"/>
          <p:nvPr/>
        </p:nvSpPr>
        <p:spPr>
          <a:xfrm>
            <a:off x="638053" y="1314271"/>
            <a:ext cx="14935200" cy="1200329"/>
          </a:xfrm>
          <a:prstGeom prst="rect">
            <a:avLst/>
          </a:prstGeom>
          <a:noFill/>
        </p:spPr>
        <p:txBody>
          <a:bodyPr wrap="square" rtlCol="0">
            <a:spAutoFit/>
          </a:bodyPr>
          <a:lstStyle/>
          <a:p>
            <a:pPr algn="just"/>
            <a:r>
              <a:rPr lang="en-US" sz="3600" b="1">
                <a:latin typeface="AvantGarde" panose="00000400000000000000" pitchFamily="2" charset="0"/>
                <a:ea typeface="AvantGarde" panose="00000400000000000000" pitchFamily="2" charset="0"/>
                <a:cs typeface="AvantGarde" panose="00000400000000000000" pitchFamily="2" charset="0"/>
              </a:rPr>
              <a:t>* Sử dụng thông điệp đã làm để tuyên truyền bảo vệ cảnh đẹp quê em.</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16" name="TextBox 15"/>
          <p:cNvSpPr txBox="1"/>
          <p:nvPr/>
        </p:nvSpPr>
        <p:spPr>
          <a:xfrm>
            <a:off x="638053" y="7620000"/>
            <a:ext cx="14935200" cy="646331"/>
          </a:xfrm>
          <a:prstGeom prst="rect">
            <a:avLst/>
          </a:prstGeom>
          <a:noFill/>
        </p:spPr>
        <p:txBody>
          <a:bodyPr wrap="square" rtlCol="0">
            <a:spAutoFit/>
          </a:bodyPr>
          <a:lstStyle/>
          <a:p>
            <a:pPr algn="just"/>
            <a:r>
              <a:rPr lang="en-US" sz="3600" b="1">
                <a:latin typeface="AvantGarde" panose="00000400000000000000" pitchFamily="2" charset="0"/>
                <a:ea typeface="AvantGarde" panose="00000400000000000000" pitchFamily="2" charset="0"/>
                <a:cs typeface="AvantGarde" panose="00000400000000000000" pitchFamily="2" charset="0"/>
              </a:rPr>
              <a:t>* Chia sẻ cảm nghĩ về hoạt động em vừa tham gia.</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6" name="Hình ảnh 5">
            <a:extLst>
              <a:ext uri="{FF2B5EF4-FFF2-40B4-BE49-F238E27FC236}">
                <a16:creationId xmlns:a16="http://schemas.microsoft.com/office/drawing/2014/main" id="{EFE7C722-DE10-7AD8-4DEA-7663707F45B0}"/>
              </a:ext>
            </a:extLst>
          </p:cNvPr>
          <p:cNvPicPr>
            <a:picLocks noChangeAspect="1"/>
          </p:cNvPicPr>
          <p:nvPr/>
        </p:nvPicPr>
        <p:blipFill rotWithShape="1">
          <a:blip r:embed="rId2">
            <a:extLst>
              <a:ext uri="{28A0092B-C50C-407E-A947-70E740481C1C}">
                <a14:useLocalDpi xmlns:a14="http://schemas.microsoft.com/office/drawing/2010/main" val="0"/>
              </a:ext>
            </a:extLst>
          </a:blip>
          <a:srcRect l="16700" t="37926" r="11072" b="6483"/>
          <a:stretch/>
        </p:blipFill>
        <p:spPr>
          <a:xfrm>
            <a:off x="1470819" y="2438400"/>
            <a:ext cx="13335000" cy="5158796"/>
          </a:xfrm>
          <a:prstGeom prst="rect">
            <a:avLst/>
          </a:prstGeom>
        </p:spPr>
      </p:pic>
      <p:pic>
        <p:nvPicPr>
          <p:cNvPr id="5" name="Hình ảnh 4" descr="Ảnh có chứa văn bản&#10;&#10;Mô tả được tạo tự động">
            <a:extLst>
              <a:ext uri="{FF2B5EF4-FFF2-40B4-BE49-F238E27FC236}">
                <a16:creationId xmlns:a16="http://schemas.microsoft.com/office/drawing/2014/main" id="{1E288828-2564-BA71-6AB6-BB323F6EC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0801" y="6431608"/>
            <a:ext cx="4317118" cy="2770936"/>
          </a:xfrm>
          <a:prstGeom prst="rect">
            <a:avLst/>
          </a:prstGeom>
        </p:spPr>
      </p:pic>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4D5F5CD-B17C-FEE6-79B5-74C9D769F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033" y="2757037"/>
            <a:ext cx="6428572" cy="3629926"/>
          </a:xfrm>
          <a:prstGeom prst="rect">
            <a:avLst/>
          </a:prstGeom>
        </p:spPr>
      </p:pic>
    </p:spTree>
    <p:extLst>
      <p:ext uri="{BB962C8B-B14F-4D97-AF65-F5344CB8AC3E}">
        <p14:creationId xmlns:p14="http://schemas.microsoft.com/office/powerpoint/2010/main" val="35113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a:spLocks noChangeAspect="1"/>
          </p:cNvSpPr>
          <p:nvPr/>
        </p:nvSpPr>
        <p:spPr>
          <a:xfrm>
            <a:off x="5471319" y="685800"/>
            <a:ext cx="10058400" cy="6401753"/>
          </a:xfrm>
          <a:prstGeom prst="wedgeRoundRectCallout">
            <a:avLst>
              <a:gd name="adj1" fmla="val -60390"/>
              <a:gd name="adj2" fmla="val 31929"/>
              <a:gd name="adj3" fmla="val 16667"/>
            </a:avLst>
          </a:prstGeom>
          <a:ln w="38100">
            <a:solidFill>
              <a:srgbClr val="008A3E"/>
            </a:solidFill>
            <a:prstDash val="dash"/>
          </a:ln>
        </p:spPr>
        <p:txBody>
          <a:bodyPr wrap="square">
            <a:spAutoFit/>
          </a:bodyPr>
          <a:lstStyle/>
          <a:p>
            <a:pPr algn="ct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KẾT LUẬN</a:t>
            </a:r>
          </a:p>
          <a:p>
            <a:pPr algn="just"/>
            <a:r>
              <a:rPr lang="en-US" sz="4000" b="1">
                <a:solidFill>
                  <a:srgbClr val="008A3E"/>
                </a:solidFill>
                <a:latin typeface="AvantGarde" panose="00000400000000000000" pitchFamily="2" charset="0"/>
                <a:ea typeface="AvantGarde" panose="00000400000000000000" pitchFamily="2" charset="0"/>
                <a:cs typeface="AvantGarde" panose="00000400000000000000" pitchFamily="2" charset="0"/>
              </a:rPr>
              <a:t>	Tuyên truyền bảo vệ cảnh đẹp quê hương với nội dung và hình thức phù hợp là trách nhiệm, bổn phận của mỗi học sinh. Các em hãy tích cực tham gia các hoạt động tuyên truyền bảo vệ cảnh đẹp thiên nhiên quê hương bằng các hoạt động phù hợp với lứa tuổi.</a:t>
            </a:r>
          </a:p>
          <a:p>
            <a:pPr algn="just"/>
            <a:endParaRPr lang="en-US" sz="1000" b="1" dirty="0">
              <a:solidFill>
                <a:srgbClr val="008A3E"/>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 name="Hình ảnh 3" descr="Ảnh có chứa đồ họa véc-tơ&#10;&#10;Mô tả được tạo tự động">
            <a:extLst>
              <a:ext uri="{FF2B5EF4-FFF2-40B4-BE49-F238E27FC236}">
                <a16:creationId xmlns:a16="http://schemas.microsoft.com/office/drawing/2014/main" id="{136C66E4-4168-E7B2-0119-EB2B62E67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46919" y="4114800"/>
            <a:ext cx="3760057" cy="4357093"/>
          </a:xfrm>
          <a:prstGeom prst="rect">
            <a:avLst/>
          </a:prstGeom>
        </p:spPr>
      </p:pic>
    </p:spTree>
    <p:extLst>
      <p:ext uri="{BB962C8B-B14F-4D97-AF65-F5344CB8AC3E}">
        <p14:creationId xmlns:p14="http://schemas.microsoft.com/office/powerpoint/2010/main" val="3605272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10450</TotalTime>
  <Words>213</Words>
  <Application>Microsoft Office PowerPoint</Application>
  <PresentationFormat>Custom</PresentationFormat>
  <Paragraphs>17</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AvantGarde</vt:lpstr>
      <vt:lpstr>Times New Roman</vt:lpstr>
      <vt:lpstr>UTM Cookies</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Hà Nguyễn Thị Thu</cp:lastModifiedBy>
  <cp:revision>1198</cp:revision>
  <dcterms:created xsi:type="dcterms:W3CDTF">2008-09-09T22:52:10Z</dcterms:created>
  <dcterms:modified xsi:type="dcterms:W3CDTF">2023-02-14T00:06:21Z</dcterms:modified>
  <cp:category>9Slide.vn</cp:category>
</cp:coreProperties>
</file>