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453" r:id="rId2"/>
    <p:sldId id="454" r:id="rId3"/>
    <p:sldId id="324" r:id="rId4"/>
    <p:sldId id="455" r:id="rId5"/>
    <p:sldId id="456" r:id="rId6"/>
    <p:sldId id="459" r:id="rId7"/>
    <p:sldId id="443" r:id="rId8"/>
    <p:sldId id="448" r:id="rId9"/>
    <p:sldId id="460" r:id="rId10"/>
    <p:sldId id="461" r:id="rId11"/>
    <p:sldId id="462" r:id="rId12"/>
  </p:sldIdLst>
  <p:sldSz cx="16276638" cy="9144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84615" autoAdjust="0"/>
  </p:normalViewPr>
  <p:slideViewPr>
    <p:cSldViewPr>
      <p:cViewPr varScale="1">
        <p:scale>
          <a:sx n="40" d="100"/>
          <a:sy n="40" d="100"/>
        </p:scale>
        <p:origin x="1100" y="7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BCB99F87-ABE2-FE25-419A-9091EE5781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560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1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901320" y="1510926"/>
            <a:ext cx="4218049" cy="42127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2956423"/>
            <a:ext cx="18111893" cy="6187577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2788840" y="18334"/>
            <a:ext cx="13489269" cy="658752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13679320" y="6404525"/>
            <a:ext cx="1736452" cy="1665154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784707" y="2090615"/>
            <a:ext cx="4218049" cy="42127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3208812" y="-53911"/>
            <a:ext cx="13117578" cy="618737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9;p25"/>
          <p:cNvSpPr/>
          <p:nvPr userDrawn="1"/>
        </p:nvSpPr>
        <p:spPr>
          <a:xfrm>
            <a:off x="4083462" y="1639945"/>
            <a:ext cx="1049822" cy="1007986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15003942" y="4095493"/>
            <a:ext cx="915463" cy="843346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13581614" y="4584882"/>
            <a:ext cx="1316022" cy="121222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2626468" y="347701"/>
            <a:ext cx="555673" cy="53352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6444054" y="470613"/>
            <a:ext cx="3161543" cy="25218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6774864" y="625646"/>
            <a:ext cx="555673" cy="53352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7054985" y="2215641"/>
            <a:ext cx="892063" cy="1800533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865D6CC9-776C-FC68-65D2-22FEA20F5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519" y="135765"/>
            <a:ext cx="1647189" cy="208335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2AD4056-4787-88D0-DCBD-BD87C994B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4070653"/>
            <a:ext cx="7075526" cy="2763760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86E1F17C-80E7-AFC9-854C-4EF606E346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50322" y="100190"/>
            <a:ext cx="8175192" cy="5002852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92753DAA-CAF5-1FDD-28B6-3AC799673A0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27124" y="1068806"/>
            <a:ext cx="2816596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27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52129" y="378986"/>
            <a:ext cx="15372380" cy="8386032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99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52129" y="378986"/>
            <a:ext cx="15372380" cy="8386032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2B2C442D-FED9-FAB8-EC43-622E09F790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964" y="406401"/>
            <a:ext cx="16195899" cy="80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71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AFFA05E-875C-CF57-095B-9048AEB234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58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81CEEA49-E470-6D7C-4FDB-2A52BE2151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2" y="0"/>
            <a:ext cx="162560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82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F5B55E98-03E7-F446-7C45-9A8E5821D653}"/>
              </a:ext>
            </a:extLst>
          </p:cNvPr>
          <p:cNvSpPr txBox="1"/>
          <p:nvPr userDrawn="1"/>
        </p:nvSpPr>
        <p:spPr>
          <a:xfrm>
            <a:off x="0" y="-1728417"/>
            <a:ext cx="16276638" cy="5854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4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98060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-396081" y="7162800"/>
            <a:ext cx="15016816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Times New Roman" pitchFamily="18" charset="0"/>
              </a:rPr>
              <a:t>Vệ sinh môi trường lớp học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VN-Anastasia" panose="020B0606040200020203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706CFC3-E152-803E-5A0A-86F8ABD9D26C}"/>
              </a:ext>
            </a:extLst>
          </p:cNvPr>
          <p:cNvSpPr txBox="1"/>
          <p:nvPr/>
        </p:nvSpPr>
        <p:spPr>
          <a:xfrm>
            <a:off x="4252119" y="4724400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-087" panose="020B0803050302020204" pitchFamily="34" charset="0"/>
                <a:ea typeface="+mn-ea"/>
                <a:cs typeface="+mn-cs"/>
              </a:rPr>
              <a:t>23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-087" panose="020B08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366625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ogo&#10;&#10;Description automatically generated">
            <a:extLst>
              <a:ext uri="{FF2B5EF4-FFF2-40B4-BE49-F238E27FC236}">
                <a16:creationId xmlns:a16="http://schemas.microsoft.com/office/drawing/2014/main" id="{3FE61337-6059-3031-23CA-E5350A8A36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088" y="3463625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631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inwheel, vector graphics, outdoor object&#10;&#10;Description automatically generated">
            <a:extLst>
              <a:ext uri="{FF2B5EF4-FFF2-40B4-BE49-F238E27FC236}">
                <a16:creationId xmlns:a16="http://schemas.microsoft.com/office/drawing/2014/main" id="{444CBDAF-E4B0-273E-68CA-CBA7A700D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6276638" cy="9193757"/>
          </a:xfrm>
          <a:prstGeom prst="rect">
            <a:avLst/>
          </a:prstGeom>
        </p:spPr>
      </p:pic>
      <p:pic>
        <p:nvPicPr>
          <p:cNvPr id="4" name="Picture 4" descr="A picture containing text, container, can&#10;&#10;Description automatically generated">
            <a:extLst>
              <a:ext uri="{FF2B5EF4-FFF2-40B4-BE49-F238E27FC236}">
                <a16:creationId xmlns:a16="http://schemas.microsoft.com/office/drawing/2014/main" id="{D12A8599-558F-D6A1-A236-409678401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319" y="4800600"/>
            <a:ext cx="5668166" cy="249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5732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5D2FFE27-4FCB-F2E6-90AA-2BF3E4BE6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2" y="0"/>
            <a:ext cx="16249566" cy="9140380"/>
          </a:xfrm>
          <a:prstGeom prst="rect">
            <a:avLst/>
          </a:prstGeom>
        </p:spPr>
      </p:pic>
      <p:pic>
        <p:nvPicPr>
          <p:cNvPr id="5" name="Hình ảnh 4" descr="Ảnh có chứa đồ họa véc-tơ, sáng&#10;&#10;Mô tả được tạo tự động">
            <a:extLst>
              <a:ext uri="{FF2B5EF4-FFF2-40B4-BE49-F238E27FC236}">
                <a16:creationId xmlns:a16="http://schemas.microsoft.com/office/drawing/2014/main" id="{05E02769-B46F-EB58-BD09-966E225AC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081" y="4570190"/>
            <a:ext cx="6125430" cy="4372585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92183B73-AE32-1B95-742D-93C8825421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349" y="0"/>
            <a:ext cx="8181334" cy="6588702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86464A3-A966-19E0-4569-A4017C4BF5CE}"/>
              </a:ext>
            </a:extLst>
          </p:cNvPr>
          <p:cNvSpPr txBox="1"/>
          <p:nvPr/>
        </p:nvSpPr>
        <p:spPr>
          <a:xfrm>
            <a:off x="6842919" y="2895600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7C8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SINH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HOẠT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LỚP</a:t>
            </a:r>
          </a:p>
        </p:txBody>
      </p:sp>
    </p:spTree>
    <p:extLst>
      <p:ext uri="{BB962C8B-B14F-4D97-AF65-F5344CB8AC3E}">
        <p14:creationId xmlns:p14="http://schemas.microsoft.com/office/powerpoint/2010/main" val="12162573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thiết bị điện tử, màn hình&#10;&#10;Mô tả được tạo tự động">
            <a:extLst>
              <a:ext uri="{FF2B5EF4-FFF2-40B4-BE49-F238E27FC236}">
                <a16:creationId xmlns:a16="http://schemas.microsoft.com/office/drawing/2014/main" id="{80248D10-D5A8-DE7B-AB66-C3F34770A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41" y="1083733"/>
            <a:ext cx="14516533" cy="7377515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54442135-C90C-BB38-AD24-2DDE188443E8}"/>
              </a:ext>
            </a:extLst>
          </p:cNvPr>
          <p:cNvSpPr txBox="1"/>
          <p:nvPr/>
        </p:nvSpPr>
        <p:spPr>
          <a:xfrm>
            <a:off x="4212044" y="298419"/>
            <a:ext cx="8441831" cy="967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89" b="1" i="0" u="none" strike="noStrike" kern="1200" cap="none" spc="0" normalizeH="0" baseline="0" noProof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D6FF61"/>
                </a:solidFill>
                <a:effectLst>
                  <a:outerShdw dist="38100" dir="2700000" algn="tl" rotWithShape="0">
                    <a:srgbClr val="00B050"/>
                  </a:outerShdw>
                </a:effectLst>
                <a:uLnTx/>
                <a:uFillTx/>
                <a:latin typeface="SVN-Kitten" pitchFamily="50" charset="-93"/>
                <a:ea typeface="+mn-ea"/>
                <a:cs typeface="+mn-cs"/>
              </a:rPr>
              <a:t>Sinh hoạt chủ điểm</a:t>
            </a:r>
            <a:endParaRPr kumimoji="0" lang="vi-VN" sz="5689" b="1" i="0" u="none" strike="noStrike" kern="1200" cap="none" spc="0" normalizeH="0" baseline="0" noProof="0">
              <a:ln w="6600">
                <a:solidFill>
                  <a:srgbClr val="00B050"/>
                </a:solidFill>
                <a:prstDash val="solid"/>
              </a:ln>
              <a:solidFill>
                <a:srgbClr val="D6FF61"/>
              </a:solidFill>
              <a:effectLst>
                <a:outerShdw dist="38100" dir="2700000" algn="tl" rotWithShape="0">
                  <a:srgbClr val="00B050"/>
                </a:outerShdw>
              </a:effectLst>
              <a:uLnTx/>
              <a:uFillTx/>
              <a:latin typeface="SVN-Kitten" pitchFamily="50" charset="-93"/>
              <a:ea typeface="+mn-ea"/>
              <a:cs typeface="+mn-cs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93BD21A3-74CA-26BE-8A77-096227EF3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9" y="7778496"/>
            <a:ext cx="16256000" cy="1365504"/>
          </a:xfrm>
          <a:prstGeom prst="rect">
            <a:avLst/>
          </a:prstGeom>
        </p:spPr>
      </p:pic>
      <p:sp>
        <p:nvSpPr>
          <p:cNvPr id="4" name="TextBox 11">
            <a:extLst>
              <a:ext uri="{FF2B5EF4-FFF2-40B4-BE49-F238E27FC236}">
                <a16:creationId xmlns:a16="http://schemas.microsoft.com/office/drawing/2014/main" id="{872EC388-456D-9D93-DB04-531D55B26FF6}"/>
              </a:ext>
            </a:extLst>
          </p:cNvPr>
          <p:cNvSpPr txBox="1"/>
          <p:nvPr/>
        </p:nvSpPr>
        <p:spPr>
          <a:xfrm>
            <a:off x="4243652" y="2160410"/>
            <a:ext cx="7202311" cy="4469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66FFFF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Cảm</a:t>
            </a: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FF33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7575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nghĩ</a:t>
            </a: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FF33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66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của</a:t>
            </a: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FF33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66FF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em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về</a:t>
            </a: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66FF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lớp</a:t>
            </a: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66FF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học</a:t>
            </a: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66FF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thân</a:t>
            </a: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66FF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7C0A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thiện</a:t>
            </a:r>
            <a:endParaRPr kumimoji="0" lang="vi-VN" sz="7111" b="1" i="0" u="none" strike="noStrike" kern="1200" cap="none" spc="0" normalizeH="0" baseline="0" noProof="0">
              <a:ln w="6600">
                <a:solidFill>
                  <a:srgbClr val="0070C0"/>
                </a:solidFill>
                <a:prstDash val="solid"/>
              </a:ln>
              <a:solidFill>
                <a:srgbClr val="FF7C0A"/>
              </a:solidFill>
              <a:effectLst>
                <a:outerShdw dist="38100" dir="2700000" algn="tl" rotWithShape="0">
                  <a:srgbClr val="DAEDEF">
                    <a:lumMod val="75000"/>
                  </a:srgbClr>
                </a:outerShdw>
              </a:effectLst>
              <a:uLnTx/>
              <a:uFillTx/>
              <a:latin typeface="SVN-Kitten" pitchFamily="50" charset="-93"/>
              <a:ea typeface="+mn-ea"/>
              <a:cs typeface="+mn-cs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BB8BAF29-910F-F963-650F-6477B71D2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9524" y="3519936"/>
            <a:ext cx="6278119" cy="532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4665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5D2FFE27-4FCB-F2E6-90AA-2BF3E4BE6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2" y="0"/>
            <a:ext cx="16249566" cy="9140380"/>
          </a:xfrm>
          <a:prstGeom prst="rect">
            <a:avLst/>
          </a:prstGeom>
        </p:spPr>
      </p:pic>
      <p:pic>
        <p:nvPicPr>
          <p:cNvPr id="5" name="Hình ảnh 4" descr="Ảnh có chứa đồ họa véc-tơ, sáng&#10;&#10;Mô tả được tạo tự động">
            <a:extLst>
              <a:ext uri="{FF2B5EF4-FFF2-40B4-BE49-F238E27FC236}">
                <a16:creationId xmlns:a16="http://schemas.microsoft.com/office/drawing/2014/main" id="{05E02769-B46F-EB58-BD09-966E225AC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081" y="4570190"/>
            <a:ext cx="6125430" cy="4372585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92183B73-AE32-1B95-742D-93C8825421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349" y="0"/>
            <a:ext cx="8181334" cy="6588702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86464A3-A966-19E0-4569-A4017C4BF5CE}"/>
              </a:ext>
            </a:extLst>
          </p:cNvPr>
          <p:cNvSpPr txBox="1"/>
          <p:nvPr/>
        </p:nvSpPr>
        <p:spPr>
          <a:xfrm>
            <a:off x="6842919" y="2895600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7C8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SINH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HOẠT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Chủ 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ĐỀ</a:t>
            </a:r>
          </a:p>
        </p:txBody>
      </p:sp>
    </p:spTree>
    <p:extLst>
      <p:ext uri="{BB962C8B-B14F-4D97-AF65-F5344CB8AC3E}">
        <p14:creationId xmlns:p14="http://schemas.microsoft.com/office/powerpoint/2010/main" val="3935710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id="{F7944444-352C-C926-9900-E94DFAF19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48" y="2404684"/>
            <a:ext cx="6248942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5551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8122C3C-9549-BA5B-0E7C-EF864BAB43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088" y="2402357"/>
            <a:ext cx="6248461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7615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069753" y="1759458"/>
            <a:ext cx="141371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Phân công nhiệm vụ và chuẩn bị dụng cụ vệ sinh lớp học.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Thực hiện vệ sinh lớp học theo nhiệm vụ được phân công.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Chia sẻ kết quả và cảm nghĩ của em sau buổi lao động.</a:t>
            </a:r>
            <a:endParaRPr lang="en-US" sz="36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5F0E725E-B194-049D-D15F-F4F86B2442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5" t="48465" r="11427" b="8599"/>
          <a:stretch/>
        </p:blipFill>
        <p:spPr>
          <a:xfrm>
            <a:off x="672000" y="3639566"/>
            <a:ext cx="14932638" cy="4760468"/>
          </a:xfrm>
          <a:prstGeom prst="roundRect">
            <a:avLst/>
          </a:prstGeom>
        </p:spPr>
      </p:pic>
      <p:pic>
        <p:nvPicPr>
          <p:cNvPr id="6" name="Hình ảnh 5" descr="Ảnh có chứa văn bản&#10;&#10;Mô tả được tạo tự động">
            <a:extLst>
              <a:ext uri="{FF2B5EF4-FFF2-40B4-BE49-F238E27FC236}">
                <a16:creationId xmlns:a16="http://schemas.microsoft.com/office/drawing/2014/main" id="{F2121FB0-77A6-60C8-0C76-D2F1F84701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919" y="5504434"/>
            <a:ext cx="4760468" cy="4760468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590A8CEA-B2B9-747D-16CF-8286EFE723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1" t="6186" r="44303" b="77182"/>
          <a:stretch/>
        </p:blipFill>
        <p:spPr>
          <a:xfrm>
            <a:off x="518319" y="436742"/>
            <a:ext cx="6719400" cy="1322716"/>
          </a:xfrm>
          <a:prstGeom prst="roundRect">
            <a:avLst>
              <a:gd name="adj" fmla="val 30493"/>
            </a:avLst>
          </a:prstGeom>
        </p:spPr>
      </p:pic>
    </p:spTree>
    <p:extLst>
      <p:ext uri="{BB962C8B-B14F-4D97-AF65-F5344CB8AC3E}">
        <p14:creationId xmlns:p14="http://schemas.microsoft.com/office/powerpoint/2010/main" val="3134406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9FF012AF-FA65-05E8-46C3-0C204D272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519" y="4800600"/>
            <a:ext cx="3598326" cy="4169682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B22E51C5-FE10-85EC-8048-91E7DB3BB9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19" y="2438400"/>
            <a:ext cx="6428572" cy="362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62742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 picture containing mirror&#10;&#10;Description automatically generated">
            <a:extLst>
              <a:ext uri="{FF2B5EF4-FFF2-40B4-BE49-F238E27FC236}">
                <a16:creationId xmlns:a16="http://schemas.microsoft.com/office/drawing/2014/main" id="{26EE71BE-5DF3-BB2D-0EC4-5EA39A40F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6180" y="-1053892"/>
            <a:ext cx="14706600" cy="9830407"/>
          </a:xfrm>
          <a:prstGeom prst="rect">
            <a:avLst/>
          </a:prstGeom>
        </p:spPr>
      </p:pic>
      <p:sp>
        <p:nvSpPr>
          <p:cNvPr id="3" name="TextBox 15">
            <a:extLst>
              <a:ext uri="{FF2B5EF4-FFF2-40B4-BE49-F238E27FC236}">
                <a16:creationId xmlns:a16="http://schemas.microsoft.com/office/drawing/2014/main" id="{88933B68-DCFC-4BC7-C68B-B7D132C88ECD}"/>
              </a:ext>
            </a:extLst>
          </p:cNvPr>
          <p:cNvSpPr txBox="1"/>
          <p:nvPr/>
        </p:nvSpPr>
        <p:spPr>
          <a:xfrm rot="21178601">
            <a:off x="1865690" y="3630265"/>
            <a:ext cx="8828614" cy="2973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54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Cùng người thân tìm hiểu thực trạng ô nhiễm môi trường nơi em sinh sống.</a:t>
            </a:r>
            <a:endParaRPr lang="en-US" sz="5400" b="1" dirty="0">
              <a:solidFill>
                <a:srgbClr val="C00000"/>
              </a:solidFill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04108CA-90DB-DBB5-3369-16475F8C1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519" y="2667000"/>
            <a:ext cx="7132417" cy="56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18439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10768</TotalTime>
  <Words>84</Words>
  <Application>Microsoft Office PowerPoint</Application>
  <PresentationFormat>Custom</PresentationFormat>
  <Paragraphs>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AvantGarde</vt:lpstr>
      <vt:lpstr>HP-087</vt:lpstr>
      <vt:lpstr>SVN-Anastasia</vt:lpstr>
      <vt:lpstr>SVN-Kitten</vt:lpstr>
      <vt:lpstr>SVN-Ziclets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MY PC</dc:creator>
  <dc:description>9Slide.vn</dc:description>
  <cp:lastModifiedBy>Hà Nguyễn Thị Thu</cp:lastModifiedBy>
  <cp:revision>1215</cp:revision>
  <dcterms:created xsi:type="dcterms:W3CDTF">2008-09-09T22:52:10Z</dcterms:created>
  <dcterms:modified xsi:type="dcterms:W3CDTF">2023-03-12T14:35:18Z</dcterms:modified>
  <cp:category>9Slide.vn</cp:category>
</cp:coreProperties>
</file>