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375" r:id="rId2"/>
    <p:sldId id="282" r:id="rId3"/>
    <p:sldId id="275" r:id="rId4"/>
    <p:sldId id="268" r:id="rId5"/>
    <p:sldId id="287" r:id="rId6"/>
    <p:sldId id="276" r:id="rId7"/>
    <p:sldId id="271" r:id="rId8"/>
    <p:sldId id="263" r:id="rId9"/>
    <p:sldId id="288" r:id="rId10"/>
    <p:sldId id="290" r:id="rId11"/>
    <p:sldId id="274" r:id="rId12"/>
    <p:sldId id="280" r:id="rId13"/>
  </p:sldIdLst>
  <p:sldSz cx="12192000" cy="6858000"/>
  <p:notesSz cx="6858000" cy="9144000"/>
  <p:embeddedFontLst>
    <p:embeddedFont>
      <p:font typeface=".黑体-韩语" panose="020B0604020202020204" charset="-128"/>
      <p:regular r:id="rId15"/>
    </p:embeddedFont>
    <p:embeddedFont>
      <p:font typeface="等线" panose="02010600030101010101" pitchFamily="2" charset="-122"/>
      <p:regular r:id="rId16"/>
    </p:embeddedFont>
    <p:embeddedFont>
      <p:font typeface="Arial-Rounded" panose="020B0500000000000000" charset="0"/>
      <p:regular r:id="rId17"/>
    </p:embeddedFont>
    <p:embeddedFont>
      <p:font typeface="Coiny" panose="020B0604020202020204" charset="0"/>
      <p:regular r:id="rId18"/>
    </p:embeddedFont>
    <p:embeddedFont>
      <p:font typeface="iCiel Cadena" panose="020B0604020202020204" charset="0"/>
      <p:bold r:id="rId19"/>
    </p:embeddedFont>
    <p:embeddedFont>
      <p:font typeface="Roboto" panose="02000000000000000000" pitchFamily="2" charset="0"/>
      <p:regular r:id="rId20"/>
      <p:bold r:id="rId21"/>
      <p:italic r:id="rId22"/>
      <p:boldItalic r:id="rId23"/>
    </p:embeddedFont>
  </p:embeddedFontLst>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481F"/>
    <a:srgbClr val="6AAD86"/>
    <a:srgbClr val="91AB88"/>
    <a:srgbClr val="CE0021"/>
    <a:srgbClr val="51C8BF"/>
    <a:srgbClr val="B1CB63"/>
    <a:srgbClr val="F0BB24"/>
    <a:srgbClr val="D3A00F"/>
    <a:srgbClr val="F4CE5F"/>
    <a:srgbClr val="9E43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915" autoAdjust="0"/>
  </p:normalViewPr>
  <p:slideViewPr>
    <p:cSldViewPr snapToGrid="0">
      <p:cViewPr varScale="1">
        <p:scale>
          <a:sx n="50" d="100"/>
          <a:sy n="50" d="100"/>
        </p:scale>
        <p:origin x="124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CC1D4-B042-4B99-A617-290D30B6AC4E}" type="datetimeFigureOut">
              <a:rPr lang="zh-CN" altLang="en-US" smtClean="0"/>
              <a:t>2023/3/12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09CE8-D8C6-4D0D-866A-8671FF9CD5AD}" type="slidenum">
              <a:rPr lang="zh-CN" altLang="en-US" smtClean="0"/>
              <a:t>‹#›</a:t>
            </a:fld>
            <a:endParaRPr lang="zh-CN" altLang="en-US"/>
          </a:p>
        </p:txBody>
      </p:sp>
    </p:spTree>
    <p:extLst>
      <p:ext uri="{BB962C8B-B14F-4D97-AF65-F5344CB8AC3E}">
        <p14:creationId xmlns:p14="http://schemas.microsoft.com/office/powerpoint/2010/main" val="163440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9CE8-D8C6-4D0D-866A-8671FF9CD5A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47247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11</a:t>
            </a:fld>
            <a:endParaRPr lang="zh-CN" altLang="en-US"/>
          </a:p>
        </p:txBody>
      </p:sp>
    </p:spTree>
    <p:extLst>
      <p:ext uri="{BB962C8B-B14F-4D97-AF65-F5344CB8AC3E}">
        <p14:creationId xmlns:p14="http://schemas.microsoft.com/office/powerpoint/2010/main" val="201631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12</a:t>
            </a:fld>
            <a:endParaRPr lang="zh-CN" altLang="en-US"/>
          </a:p>
        </p:txBody>
      </p:sp>
    </p:spTree>
    <p:extLst>
      <p:ext uri="{BB962C8B-B14F-4D97-AF65-F5344CB8AC3E}">
        <p14:creationId xmlns:p14="http://schemas.microsoft.com/office/powerpoint/2010/main" val="2519851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3</a:t>
            </a:fld>
            <a:endParaRPr lang="zh-CN" altLang="en-US"/>
          </a:p>
        </p:txBody>
      </p:sp>
    </p:spTree>
    <p:extLst>
      <p:ext uri="{BB962C8B-B14F-4D97-AF65-F5344CB8AC3E}">
        <p14:creationId xmlns:p14="http://schemas.microsoft.com/office/powerpoint/2010/main" val="2680226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4</a:t>
            </a:fld>
            <a:endParaRPr lang="zh-CN" altLang="en-US"/>
          </a:p>
        </p:txBody>
      </p:sp>
    </p:spTree>
    <p:extLst>
      <p:ext uri="{BB962C8B-B14F-4D97-AF65-F5344CB8AC3E}">
        <p14:creationId xmlns:p14="http://schemas.microsoft.com/office/powerpoint/2010/main" val="3465142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5</a:t>
            </a:fld>
            <a:endParaRPr lang="zh-CN" altLang="en-US"/>
          </a:p>
        </p:txBody>
      </p:sp>
    </p:spTree>
    <p:extLst>
      <p:ext uri="{BB962C8B-B14F-4D97-AF65-F5344CB8AC3E}">
        <p14:creationId xmlns:p14="http://schemas.microsoft.com/office/powerpoint/2010/main" val="3792752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6</a:t>
            </a:fld>
            <a:endParaRPr lang="zh-CN" altLang="en-US"/>
          </a:p>
        </p:txBody>
      </p:sp>
    </p:spTree>
    <p:extLst>
      <p:ext uri="{BB962C8B-B14F-4D97-AF65-F5344CB8AC3E}">
        <p14:creationId xmlns:p14="http://schemas.microsoft.com/office/powerpoint/2010/main" val="220984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7</a:t>
            </a:fld>
            <a:endParaRPr lang="zh-CN" altLang="en-US"/>
          </a:p>
        </p:txBody>
      </p:sp>
    </p:spTree>
    <p:extLst>
      <p:ext uri="{BB962C8B-B14F-4D97-AF65-F5344CB8AC3E}">
        <p14:creationId xmlns:p14="http://schemas.microsoft.com/office/powerpoint/2010/main" val="2356862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8</a:t>
            </a:fld>
            <a:endParaRPr lang="zh-CN" altLang="en-US"/>
          </a:p>
        </p:txBody>
      </p:sp>
    </p:spTree>
    <p:extLst>
      <p:ext uri="{BB962C8B-B14F-4D97-AF65-F5344CB8AC3E}">
        <p14:creationId xmlns:p14="http://schemas.microsoft.com/office/powerpoint/2010/main" val="1339285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9</a:t>
            </a:fld>
            <a:endParaRPr lang="zh-CN" altLang="en-US"/>
          </a:p>
        </p:txBody>
      </p:sp>
    </p:spTree>
    <p:extLst>
      <p:ext uri="{BB962C8B-B14F-4D97-AF65-F5344CB8AC3E}">
        <p14:creationId xmlns:p14="http://schemas.microsoft.com/office/powerpoint/2010/main" val="136748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10</a:t>
            </a:fld>
            <a:endParaRPr lang="zh-CN" altLang="en-US"/>
          </a:p>
        </p:txBody>
      </p:sp>
    </p:spTree>
    <p:extLst>
      <p:ext uri="{BB962C8B-B14F-4D97-AF65-F5344CB8AC3E}">
        <p14:creationId xmlns:p14="http://schemas.microsoft.com/office/powerpoint/2010/main" val="1798444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52CAC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pic>
        <p:nvPicPr>
          <p:cNvPr id="1026" name="Picture 2" descr="http://img.hb.aicdn.com/6a03f7ee06395d2b9039f54a47833f9553961195d1a7-L2BdiF" hidden="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250" t="4969" r="4688" b="9056"/>
          <a:stretch>
            <a:fillRect/>
          </a:stretch>
        </p:blipFill>
        <p:spPr bwMode="auto">
          <a:xfrm>
            <a:off x="143436" y="-62754"/>
            <a:ext cx="11654118" cy="7492792"/>
          </a:xfrm>
          <a:prstGeom prst="rect">
            <a:avLst/>
          </a:prstGeom>
          <a:noFill/>
          <a:extLst>
            <a:ext uri="{909E8E84-426E-40DD-AFC4-6F175D3DCCD1}">
              <a14:hiddenFill xmlns:a14="http://schemas.microsoft.com/office/drawing/2010/main">
                <a:solidFill>
                  <a:srgbClr val="FFFFFF"/>
                </a:solidFill>
              </a14:hiddenFill>
            </a:ext>
          </a:extLst>
        </p:spPr>
      </p:pic>
      <p:sp>
        <p:nvSpPr>
          <p:cNvPr id="11" name="任意多边形: 形状 10"/>
          <p:cNvSpPr/>
          <p:nvPr userDrawn="1"/>
        </p:nvSpPr>
        <p:spPr>
          <a:xfrm>
            <a:off x="1551206" y="-14967"/>
            <a:ext cx="513901" cy="551401"/>
          </a:xfrm>
          <a:custGeom>
            <a:avLst/>
            <a:gdLst>
              <a:gd name="connsiteX0" fmla="*/ 462987 w 462987"/>
              <a:gd name="connsiteY0" fmla="*/ 34724 h 544010"/>
              <a:gd name="connsiteX1" fmla="*/ 300941 w 462987"/>
              <a:gd name="connsiteY1" fmla="*/ 544010 h 544010"/>
              <a:gd name="connsiteX2" fmla="*/ 0 w 462987"/>
              <a:gd name="connsiteY2" fmla="*/ 451413 h 544010"/>
              <a:gd name="connsiteX3" fmla="*/ 127321 w 462987"/>
              <a:gd name="connsiteY3" fmla="*/ 138897 h 544010"/>
              <a:gd name="connsiteX4" fmla="*/ 324091 w 462987"/>
              <a:gd name="connsiteY4" fmla="*/ 0 h 544010"/>
              <a:gd name="connsiteX5" fmla="*/ 462987 w 462987"/>
              <a:gd name="connsiteY5" fmla="*/ 34724 h 54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987" h="544010">
                <a:moveTo>
                  <a:pt x="462987" y="34724"/>
                </a:moveTo>
                <a:lnTo>
                  <a:pt x="300941" y="544010"/>
                </a:lnTo>
                <a:lnTo>
                  <a:pt x="0" y="451413"/>
                </a:lnTo>
                <a:lnTo>
                  <a:pt x="127321" y="138897"/>
                </a:lnTo>
                <a:lnTo>
                  <a:pt x="324091" y="0"/>
                </a:lnTo>
                <a:lnTo>
                  <a:pt x="462987" y="3472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形状 11"/>
          <p:cNvSpPr/>
          <p:nvPr userDrawn="1"/>
        </p:nvSpPr>
        <p:spPr>
          <a:xfrm>
            <a:off x="2052259" y="-1"/>
            <a:ext cx="721910" cy="1291835"/>
          </a:xfrm>
          <a:custGeom>
            <a:avLst/>
            <a:gdLst>
              <a:gd name="connsiteX0" fmla="*/ 544010 w 544010"/>
              <a:gd name="connsiteY0" fmla="*/ 104172 h 6724891"/>
              <a:gd name="connsiteX1" fmla="*/ 312517 w 544010"/>
              <a:gd name="connsiteY1" fmla="*/ 6724891 h 6724891"/>
              <a:gd name="connsiteX2" fmla="*/ 0 w 544010"/>
              <a:gd name="connsiteY2" fmla="*/ 6724891 h 6724891"/>
              <a:gd name="connsiteX3" fmla="*/ 0 w 544010"/>
              <a:gd name="connsiteY3" fmla="*/ 6528121 h 6724891"/>
              <a:gd name="connsiteX4" fmla="*/ 219919 w 544010"/>
              <a:gd name="connsiteY4" fmla="*/ 0 h 6724891"/>
              <a:gd name="connsiteX5" fmla="*/ 544010 w 544010"/>
              <a:gd name="connsiteY5" fmla="*/ 104172 h 672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010" h="6724891">
                <a:moveTo>
                  <a:pt x="544010" y="104172"/>
                </a:moveTo>
                <a:lnTo>
                  <a:pt x="312517" y="6724891"/>
                </a:lnTo>
                <a:lnTo>
                  <a:pt x="0" y="6724891"/>
                </a:lnTo>
                <a:lnTo>
                  <a:pt x="0" y="6528121"/>
                </a:lnTo>
                <a:lnTo>
                  <a:pt x="219919" y="0"/>
                </a:lnTo>
                <a:lnTo>
                  <a:pt x="544010" y="104172"/>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任意多边形: 形状 12"/>
          <p:cNvSpPr/>
          <p:nvPr userDrawn="1"/>
        </p:nvSpPr>
        <p:spPr>
          <a:xfrm>
            <a:off x="3645355" y="-33211"/>
            <a:ext cx="256951" cy="730632"/>
          </a:xfrm>
          <a:custGeom>
            <a:avLst/>
            <a:gdLst>
              <a:gd name="connsiteX0" fmla="*/ 0 w 231494"/>
              <a:gd name="connsiteY0" fmla="*/ 69448 h 682906"/>
              <a:gd name="connsiteX1" fmla="*/ 69448 w 231494"/>
              <a:gd name="connsiteY1" fmla="*/ 682906 h 682906"/>
              <a:gd name="connsiteX2" fmla="*/ 231494 w 231494"/>
              <a:gd name="connsiteY2" fmla="*/ 555585 h 682906"/>
              <a:gd name="connsiteX3" fmla="*/ 162046 w 231494"/>
              <a:gd name="connsiteY3" fmla="*/ 0 h 682906"/>
              <a:gd name="connsiteX4" fmla="*/ 0 w 231494"/>
              <a:gd name="connsiteY4" fmla="*/ 69448 h 682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94" h="682906">
                <a:moveTo>
                  <a:pt x="0" y="69448"/>
                </a:moveTo>
                <a:lnTo>
                  <a:pt x="69448" y="682906"/>
                </a:lnTo>
                <a:lnTo>
                  <a:pt x="231494" y="555585"/>
                </a:lnTo>
                <a:lnTo>
                  <a:pt x="162046" y="0"/>
                </a:lnTo>
                <a:lnTo>
                  <a:pt x="0" y="69448"/>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任意多边形: 形状 13"/>
          <p:cNvSpPr/>
          <p:nvPr userDrawn="1"/>
        </p:nvSpPr>
        <p:spPr>
          <a:xfrm>
            <a:off x="10595876" y="-8444"/>
            <a:ext cx="513901" cy="817318"/>
          </a:xfrm>
          <a:custGeom>
            <a:avLst/>
            <a:gdLst>
              <a:gd name="connsiteX0" fmla="*/ 0 w 462987"/>
              <a:gd name="connsiteY0" fmla="*/ 34724 h 763929"/>
              <a:gd name="connsiteX1" fmla="*/ 11575 w 462987"/>
              <a:gd name="connsiteY1" fmla="*/ 763929 h 763929"/>
              <a:gd name="connsiteX2" fmla="*/ 439838 w 462987"/>
              <a:gd name="connsiteY2" fmla="*/ 763929 h 763929"/>
              <a:gd name="connsiteX3" fmla="*/ 462987 w 462987"/>
              <a:gd name="connsiteY3" fmla="*/ 0 h 763929"/>
              <a:gd name="connsiteX4" fmla="*/ 0 w 462987"/>
              <a:gd name="connsiteY4" fmla="*/ 34724 h 76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87" h="763929">
                <a:moveTo>
                  <a:pt x="0" y="34724"/>
                </a:moveTo>
                <a:lnTo>
                  <a:pt x="11575" y="763929"/>
                </a:lnTo>
                <a:lnTo>
                  <a:pt x="439838" y="763929"/>
                </a:lnTo>
                <a:lnTo>
                  <a:pt x="462987" y="0"/>
                </a:lnTo>
                <a:lnTo>
                  <a:pt x="0" y="3472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形状 14"/>
          <p:cNvSpPr/>
          <p:nvPr userDrawn="1"/>
        </p:nvSpPr>
        <p:spPr>
          <a:xfrm>
            <a:off x="11255433" y="301146"/>
            <a:ext cx="950717" cy="507728"/>
          </a:xfrm>
          <a:custGeom>
            <a:avLst/>
            <a:gdLst>
              <a:gd name="connsiteX0" fmla="*/ 648182 w 856526"/>
              <a:gd name="connsiteY0" fmla="*/ 0 h 474562"/>
              <a:gd name="connsiteX1" fmla="*/ 0 w 856526"/>
              <a:gd name="connsiteY1" fmla="*/ 219919 h 474562"/>
              <a:gd name="connsiteX2" fmla="*/ 57873 w 856526"/>
              <a:gd name="connsiteY2" fmla="*/ 474562 h 474562"/>
              <a:gd name="connsiteX3" fmla="*/ 856526 w 856526"/>
              <a:gd name="connsiteY3" fmla="*/ 196770 h 474562"/>
              <a:gd name="connsiteX4" fmla="*/ 648182 w 856526"/>
              <a:gd name="connsiteY4" fmla="*/ 0 h 47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526" h="474562">
                <a:moveTo>
                  <a:pt x="648182" y="0"/>
                </a:moveTo>
                <a:lnTo>
                  <a:pt x="0" y="219919"/>
                </a:lnTo>
                <a:lnTo>
                  <a:pt x="57873" y="474562"/>
                </a:lnTo>
                <a:lnTo>
                  <a:pt x="856526" y="196770"/>
                </a:lnTo>
                <a:lnTo>
                  <a:pt x="648182"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任意多边形: 形状 15"/>
          <p:cNvSpPr/>
          <p:nvPr userDrawn="1"/>
        </p:nvSpPr>
        <p:spPr>
          <a:xfrm>
            <a:off x="11330140" y="1868593"/>
            <a:ext cx="804611" cy="321972"/>
          </a:xfrm>
          <a:custGeom>
            <a:avLst/>
            <a:gdLst>
              <a:gd name="connsiteX0" fmla="*/ 0 w 960699"/>
              <a:gd name="connsiteY0" fmla="*/ 0 h 219919"/>
              <a:gd name="connsiteX1" fmla="*/ 960699 w 960699"/>
              <a:gd name="connsiteY1" fmla="*/ 46298 h 219919"/>
              <a:gd name="connsiteX2" fmla="*/ 590309 w 960699"/>
              <a:gd name="connsiteY2" fmla="*/ 219919 h 219919"/>
              <a:gd name="connsiteX3" fmla="*/ 23149 w 960699"/>
              <a:gd name="connsiteY3" fmla="*/ 185194 h 219919"/>
              <a:gd name="connsiteX4" fmla="*/ 0 w 960699"/>
              <a:gd name="connsiteY4" fmla="*/ 0 h 219919"/>
              <a:gd name="connsiteX0-1" fmla="*/ 0 w 647982"/>
              <a:gd name="connsiteY0-2" fmla="*/ 0 h 219919"/>
              <a:gd name="connsiteX1-3" fmla="*/ 647982 w 647982"/>
              <a:gd name="connsiteY1-4" fmla="*/ 46298 h 219919"/>
              <a:gd name="connsiteX2-5" fmla="*/ 590309 w 647982"/>
              <a:gd name="connsiteY2-6" fmla="*/ 219919 h 219919"/>
              <a:gd name="connsiteX3-7" fmla="*/ 23149 w 647982"/>
              <a:gd name="connsiteY3-8" fmla="*/ 185194 h 219919"/>
              <a:gd name="connsiteX4-9" fmla="*/ 0 w 647982"/>
              <a:gd name="connsiteY4-10" fmla="*/ 0 h 219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7982" h="219919">
                <a:moveTo>
                  <a:pt x="0" y="0"/>
                </a:moveTo>
                <a:lnTo>
                  <a:pt x="647982" y="46298"/>
                </a:lnTo>
                <a:lnTo>
                  <a:pt x="590309" y="219919"/>
                </a:lnTo>
                <a:lnTo>
                  <a:pt x="23149" y="185194"/>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任意多边形: 形状 16"/>
          <p:cNvSpPr/>
          <p:nvPr userDrawn="1"/>
        </p:nvSpPr>
        <p:spPr>
          <a:xfrm>
            <a:off x="11330141" y="2512539"/>
            <a:ext cx="809395" cy="222905"/>
          </a:xfrm>
          <a:custGeom>
            <a:avLst/>
            <a:gdLst>
              <a:gd name="connsiteX0" fmla="*/ 0 w 729205"/>
              <a:gd name="connsiteY0" fmla="*/ 23149 h 208344"/>
              <a:gd name="connsiteX1" fmla="*/ 729205 w 729205"/>
              <a:gd name="connsiteY1" fmla="*/ 0 h 208344"/>
              <a:gd name="connsiteX2" fmla="*/ 694481 w 729205"/>
              <a:gd name="connsiteY2" fmla="*/ 138896 h 208344"/>
              <a:gd name="connsiteX3" fmla="*/ 590309 w 729205"/>
              <a:gd name="connsiteY3" fmla="*/ 208344 h 208344"/>
              <a:gd name="connsiteX4" fmla="*/ 57873 w 729205"/>
              <a:gd name="connsiteY4" fmla="*/ 208344 h 208344"/>
              <a:gd name="connsiteX5" fmla="*/ 0 w 729205"/>
              <a:gd name="connsiteY5" fmla="*/ 23149 h 20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205" h="208344">
                <a:moveTo>
                  <a:pt x="0" y="23149"/>
                </a:moveTo>
                <a:lnTo>
                  <a:pt x="729205" y="0"/>
                </a:lnTo>
                <a:lnTo>
                  <a:pt x="694481" y="138896"/>
                </a:lnTo>
                <a:lnTo>
                  <a:pt x="590309" y="208344"/>
                </a:lnTo>
                <a:lnTo>
                  <a:pt x="57873" y="208344"/>
                </a:lnTo>
                <a:lnTo>
                  <a:pt x="0"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任意多边形: 形状 17"/>
          <p:cNvSpPr/>
          <p:nvPr userDrawn="1"/>
        </p:nvSpPr>
        <p:spPr>
          <a:xfrm>
            <a:off x="11188817" y="3144103"/>
            <a:ext cx="937871" cy="359125"/>
          </a:xfrm>
          <a:custGeom>
            <a:avLst/>
            <a:gdLst>
              <a:gd name="connsiteX0" fmla="*/ 92598 w 844952"/>
              <a:gd name="connsiteY0" fmla="*/ 23149 h 335666"/>
              <a:gd name="connsiteX1" fmla="*/ 844952 w 844952"/>
              <a:gd name="connsiteY1" fmla="*/ 0 h 335666"/>
              <a:gd name="connsiteX2" fmla="*/ 752355 w 844952"/>
              <a:gd name="connsiteY2" fmla="*/ 335666 h 335666"/>
              <a:gd name="connsiteX3" fmla="*/ 0 w 844952"/>
              <a:gd name="connsiteY3" fmla="*/ 243068 h 335666"/>
              <a:gd name="connsiteX4" fmla="*/ 92598 w 844952"/>
              <a:gd name="connsiteY4" fmla="*/ 23149 h 335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952" h="335666">
                <a:moveTo>
                  <a:pt x="92598" y="23149"/>
                </a:moveTo>
                <a:lnTo>
                  <a:pt x="844952" y="0"/>
                </a:lnTo>
                <a:lnTo>
                  <a:pt x="752355" y="335666"/>
                </a:lnTo>
                <a:lnTo>
                  <a:pt x="0" y="243068"/>
                </a:lnTo>
                <a:lnTo>
                  <a:pt x="92598"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任意多边形: 形状 18"/>
          <p:cNvSpPr/>
          <p:nvPr userDrawn="1"/>
        </p:nvSpPr>
        <p:spPr>
          <a:xfrm>
            <a:off x="11175970" y="3849968"/>
            <a:ext cx="886480" cy="334357"/>
          </a:xfrm>
          <a:custGeom>
            <a:avLst/>
            <a:gdLst>
              <a:gd name="connsiteX0" fmla="*/ 0 w 798653"/>
              <a:gd name="connsiteY0" fmla="*/ 11575 h 312516"/>
              <a:gd name="connsiteX1" fmla="*/ 787078 w 798653"/>
              <a:gd name="connsiteY1" fmla="*/ 69448 h 312516"/>
              <a:gd name="connsiteX2" fmla="*/ 798653 w 798653"/>
              <a:gd name="connsiteY2" fmla="*/ 219919 h 312516"/>
              <a:gd name="connsiteX3" fmla="*/ 717630 w 798653"/>
              <a:gd name="connsiteY3" fmla="*/ 312516 h 312516"/>
              <a:gd name="connsiteX4" fmla="*/ 335665 w 798653"/>
              <a:gd name="connsiteY4" fmla="*/ 289367 h 312516"/>
              <a:gd name="connsiteX5" fmla="*/ 138896 w 798653"/>
              <a:gd name="connsiteY5" fmla="*/ 243068 h 312516"/>
              <a:gd name="connsiteX6" fmla="*/ 92597 w 798653"/>
              <a:gd name="connsiteY6" fmla="*/ 23149 h 312516"/>
              <a:gd name="connsiteX7" fmla="*/ 231493 w 798653"/>
              <a:gd name="connsiteY7" fmla="*/ 0 h 3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8653" h="312516">
                <a:moveTo>
                  <a:pt x="0" y="11575"/>
                </a:moveTo>
                <a:lnTo>
                  <a:pt x="787078" y="69448"/>
                </a:lnTo>
                <a:lnTo>
                  <a:pt x="798653" y="219919"/>
                </a:lnTo>
                <a:lnTo>
                  <a:pt x="717630" y="312516"/>
                </a:lnTo>
                <a:lnTo>
                  <a:pt x="335665" y="289367"/>
                </a:lnTo>
                <a:lnTo>
                  <a:pt x="138896" y="243068"/>
                </a:lnTo>
                <a:lnTo>
                  <a:pt x="92597" y="23149"/>
                </a:lnTo>
                <a:lnTo>
                  <a:pt x="231493" y="0"/>
                </a:lnTo>
              </a:path>
            </a:pathLst>
          </a:custGeom>
          <a:no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userDrawn="1"/>
        </p:nvSpPr>
        <p:spPr>
          <a:xfrm>
            <a:off x="11163123" y="3874735"/>
            <a:ext cx="912176" cy="321974"/>
          </a:xfrm>
          <a:custGeom>
            <a:avLst/>
            <a:gdLst>
              <a:gd name="connsiteX0" fmla="*/ 0 w 821803"/>
              <a:gd name="connsiteY0" fmla="*/ 11575 h 300942"/>
              <a:gd name="connsiteX1" fmla="*/ 821803 w 821803"/>
              <a:gd name="connsiteY1" fmla="*/ 0 h 300942"/>
              <a:gd name="connsiteX2" fmla="*/ 729205 w 821803"/>
              <a:gd name="connsiteY2" fmla="*/ 300942 h 300942"/>
              <a:gd name="connsiteX3" fmla="*/ 173620 w 821803"/>
              <a:gd name="connsiteY3" fmla="*/ 277793 h 300942"/>
              <a:gd name="connsiteX4" fmla="*/ 0 w 821803"/>
              <a:gd name="connsiteY4" fmla="*/ 11575 h 300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803" h="300942">
                <a:moveTo>
                  <a:pt x="0" y="11575"/>
                </a:moveTo>
                <a:lnTo>
                  <a:pt x="821803" y="0"/>
                </a:lnTo>
                <a:lnTo>
                  <a:pt x="729205" y="300942"/>
                </a:lnTo>
                <a:lnTo>
                  <a:pt x="173620" y="277793"/>
                </a:lnTo>
                <a:lnTo>
                  <a:pt x="0" y="11575"/>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任意多边形: 形状 20"/>
          <p:cNvSpPr/>
          <p:nvPr userDrawn="1"/>
        </p:nvSpPr>
        <p:spPr>
          <a:xfrm>
            <a:off x="11304445" y="4531067"/>
            <a:ext cx="732310" cy="383891"/>
          </a:xfrm>
          <a:custGeom>
            <a:avLst/>
            <a:gdLst>
              <a:gd name="connsiteX0" fmla="*/ 0 w 659757"/>
              <a:gd name="connsiteY0" fmla="*/ 0 h 358815"/>
              <a:gd name="connsiteX1" fmla="*/ 659757 w 659757"/>
              <a:gd name="connsiteY1" fmla="*/ 104172 h 358815"/>
              <a:gd name="connsiteX2" fmla="*/ 625033 w 659757"/>
              <a:gd name="connsiteY2" fmla="*/ 347240 h 358815"/>
              <a:gd name="connsiteX3" fmla="*/ 92598 w 659757"/>
              <a:gd name="connsiteY3" fmla="*/ 358815 h 358815"/>
              <a:gd name="connsiteX4" fmla="*/ 11575 w 659757"/>
              <a:gd name="connsiteY4" fmla="*/ 69448 h 358815"/>
              <a:gd name="connsiteX5" fmla="*/ 0 w 659757"/>
              <a:gd name="connsiteY5" fmla="*/ 0 h 35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57" h="358815">
                <a:moveTo>
                  <a:pt x="0" y="0"/>
                </a:moveTo>
                <a:lnTo>
                  <a:pt x="659757" y="104172"/>
                </a:lnTo>
                <a:lnTo>
                  <a:pt x="625033" y="347240"/>
                </a:lnTo>
                <a:lnTo>
                  <a:pt x="92598" y="358815"/>
                </a:lnTo>
                <a:lnTo>
                  <a:pt x="11575" y="69448"/>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任意多边形: 形状 21"/>
          <p:cNvSpPr/>
          <p:nvPr userDrawn="1"/>
        </p:nvSpPr>
        <p:spPr>
          <a:xfrm>
            <a:off x="11086037" y="5323617"/>
            <a:ext cx="989261" cy="222906"/>
          </a:xfrm>
          <a:custGeom>
            <a:avLst/>
            <a:gdLst>
              <a:gd name="connsiteX0" fmla="*/ 138896 w 891251"/>
              <a:gd name="connsiteY0" fmla="*/ 81023 h 208345"/>
              <a:gd name="connsiteX1" fmla="*/ 891251 w 891251"/>
              <a:gd name="connsiteY1" fmla="*/ 0 h 208345"/>
              <a:gd name="connsiteX2" fmla="*/ 879676 w 891251"/>
              <a:gd name="connsiteY2" fmla="*/ 208345 h 208345"/>
              <a:gd name="connsiteX3" fmla="*/ 0 w 891251"/>
              <a:gd name="connsiteY3" fmla="*/ 208345 h 208345"/>
              <a:gd name="connsiteX4" fmla="*/ 138896 w 891251"/>
              <a:gd name="connsiteY4" fmla="*/ 81023 h 20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251" h="208345">
                <a:moveTo>
                  <a:pt x="138896" y="81023"/>
                </a:moveTo>
                <a:lnTo>
                  <a:pt x="891251" y="0"/>
                </a:lnTo>
                <a:lnTo>
                  <a:pt x="879676" y="208345"/>
                </a:lnTo>
                <a:lnTo>
                  <a:pt x="0" y="208345"/>
                </a:lnTo>
                <a:lnTo>
                  <a:pt x="138896" y="81023"/>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任意多边形: 形状 22"/>
          <p:cNvSpPr/>
          <p:nvPr userDrawn="1"/>
        </p:nvSpPr>
        <p:spPr>
          <a:xfrm>
            <a:off x="11561396" y="5918030"/>
            <a:ext cx="665126" cy="396275"/>
          </a:xfrm>
          <a:custGeom>
            <a:avLst/>
            <a:gdLst>
              <a:gd name="connsiteX0" fmla="*/ 486137 w 509286"/>
              <a:gd name="connsiteY0" fmla="*/ 173620 h 370390"/>
              <a:gd name="connsiteX1" fmla="*/ 428263 w 509286"/>
              <a:gd name="connsiteY1" fmla="*/ 370390 h 370390"/>
              <a:gd name="connsiteX2" fmla="*/ 0 w 509286"/>
              <a:gd name="connsiteY2" fmla="*/ 0 h 370390"/>
              <a:gd name="connsiteX3" fmla="*/ 509286 w 509286"/>
              <a:gd name="connsiteY3" fmla="*/ 46299 h 370390"/>
              <a:gd name="connsiteX4" fmla="*/ 486137 w 509286"/>
              <a:gd name="connsiteY4" fmla="*/ 173620 h 370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286" h="370390">
                <a:moveTo>
                  <a:pt x="486137" y="173620"/>
                </a:moveTo>
                <a:lnTo>
                  <a:pt x="428263" y="370390"/>
                </a:lnTo>
                <a:lnTo>
                  <a:pt x="0" y="0"/>
                </a:lnTo>
                <a:lnTo>
                  <a:pt x="509286" y="46299"/>
                </a:lnTo>
                <a:lnTo>
                  <a:pt x="486137" y="17362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任意多边形: 形状 23"/>
          <p:cNvSpPr/>
          <p:nvPr userDrawn="1"/>
        </p:nvSpPr>
        <p:spPr>
          <a:xfrm>
            <a:off x="11214513" y="6289538"/>
            <a:ext cx="668072" cy="544878"/>
          </a:xfrm>
          <a:custGeom>
            <a:avLst/>
            <a:gdLst>
              <a:gd name="connsiteX0" fmla="*/ 162045 w 601883"/>
              <a:gd name="connsiteY0" fmla="*/ 0 h 509286"/>
              <a:gd name="connsiteX1" fmla="*/ 601883 w 601883"/>
              <a:gd name="connsiteY1" fmla="*/ 428263 h 509286"/>
              <a:gd name="connsiteX2" fmla="*/ 0 w 601883"/>
              <a:gd name="connsiteY2" fmla="*/ 509286 h 509286"/>
              <a:gd name="connsiteX3" fmla="*/ 46298 w 601883"/>
              <a:gd name="connsiteY3" fmla="*/ 162045 h 509286"/>
              <a:gd name="connsiteX4" fmla="*/ 162045 w 601883"/>
              <a:gd name="connsiteY4" fmla="*/ 0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3" h="509286">
                <a:moveTo>
                  <a:pt x="162045" y="0"/>
                </a:moveTo>
                <a:lnTo>
                  <a:pt x="601883" y="428263"/>
                </a:lnTo>
                <a:lnTo>
                  <a:pt x="0" y="509286"/>
                </a:lnTo>
                <a:lnTo>
                  <a:pt x="46298" y="162045"/>
                </a:lnTo>
                <a:lnTo>
                  <a:pt x="162045"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任意多边形: 形状 24"/>
          <p:cNvSpPr/>
          <p:nvPr userDrawn="1"/>
        </p:nvSpPr>
        <p:spPr>
          <a:xfrm>
            <a:off x="8219080" y="41091"/>
            <a:ext cx="565293" cy="458193"/>
          </a:xfrm>
          <a:custGeom>
            <a:avLst/>
            <a:gdLst>
              <a:gd name="connsiteX0" fmla="*/ 57874 w 509287"/>
              <a:gd name="connsiteY0" fmla="*/ 23149 h 428263"/>
              <a:gd name="connsiteX1" fmla="*/ 0 w 509287"/>
              <a:gd name="connsiteY1" fmla="*/ 428263 h 428263"/>
              <a:gd name="connsiteX2" fmla="*/ 474562 w 509287"/>
              <a:gd name="connsiteY2" fmla="*/ 347241 h 428263"/>
              <a:gd name="connsiteX3" fmla="*/ 509287 w 509287"/>
              <a:gd name="connsiteY3" fmla="*/ 0 h 428263"/>
              <a:gd name="connsiteX4" fmla="*/ 57874 w 509287"/>
              <a:gd name="connsiteY4" fmla="*/ 23149 h 42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287" h="428263">
                <a:moveTo>
                  <a:pt x="57874" y="23149"/>
                </a:moveTo>
                <a:lnTo>
                  <a:pt x="0" y="428263"/>
                </a:lnTo>
                <a:lnTo>
                  <a:pt x="474562" y="347241"/>
                </a:lnTo>
                <a:lnTo>
                  <a:pt x="509287" y="0"/>
                </a:lnTo>
                <a:lnTo>
                  <a:pt x="57874"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 name="任意多边形: 形状 25"/>
          <p:cNvSpPr/>
          <p:nvPr userDrawn="1"/>
        </p:nvSpPr>
        <p:spPr>
          <a:xfrm>
            <a:off x="5675267" y="-14967"/>
            <a:ext cx="526749" cy="340881"/>
          </a:xfrm>
          <a:custGeom>
            <a:avLst/>
            <a:gdLst>
              <a:gd name="connsiteX0" fmla="*/ 0 w 474562"/>
              <a:gd name="connsiteY0" fmla="*/ 0 h 428263"/>
              <a:gd name="connsiteX1" fmla="*/ 57874 w 474562"/>
              <a:gd name="connsiteY1" fmla="*/ 428263 h 428263"/>
              <a:gd name="connsiteX2" fmla="*/ 416689 w 474562"/>
              <a:gd name="connsiteY2" fmla="*/ 393539 h 428263"/>
              <a:gd name="connsiteX3" fmla="*/ 474562 w 474562"/>
              <a:gd name="connsiteY3" fmla="*/ 57873 h 428263"/>
              <a:gd name="connsiteX4" fmla="*/ 0 w 474562"/>
              <a:gd name="connsiteY4" fmla="*/ 0 h 42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62" h="428263">
                <a:moveTo>
                  <a:pt x="0" y="0"/>
                </a:moveTo>
                <a:lnTo>
                  <a:pt x="57874" y="428263"/>
                </a:lnTo>
                <a:lnTo>
                  <a:pt x="416689" y="393539"/>
                </a:lnTo>
                <a:lnTo>
                  <a:pt x="474562" y="57873"/>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任意多边形: 形状 26"/>
          <p:cNvSpPr/>
          <p:nvPr userDrawn="1"/>
        </p:nvSpPr>
        <p:spPr>
          <a:xfrm>
            <a:off x="7461075" y="-14967"/>
            <a:ext cx="411121" cy="501868"/>
          </a:xfrm>
          <a:custGeom>
            <a:avLst/>
            <a:gdLst>
              <a:gd name="connsiteX0" fmla="*/ 0 w 370390"/>
              <a:gd name="connsiteY0" fmla="*/ 0 h 486137"/>
              <a:gd name="connsiteX1" fmla="*/ 0 w 370390"/>
              <a:gd name="connsiteY1" fmla="*/ 486137 h 486137"/>
              <a:gd name="connsiteX2" fmla="*/ 335666 w 370390"/>
              <a:gd name="connsiteY2" fmla="*/ 451413 h 486137"/>
              <a:gd name="connsiteX3" fmla="*/ 370390 w 370390"/>
              <a:gd name="connsiteY3" fmla="*/ 11575 h 486137"/>
              <a:gd name="connsiteX4" fmla="*/ 0 w 370390"/>
              <a:gd name="connsiteY4" fmla="*/ 0 h 486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90" h="486137">
                <a:moveTo>
                  <a:pt x="0" y="0"/>
                </a:moveTo>
                <a:lnTo>
                  <a:pt x="0" y="486137"/>
                </a:lnTo>
                <a:lnTo>
                  <a:pt x="335666" y="451413"/>
                </a:lnTo>
                <a:lnTo>
                  <a:pt x="370390" y="11575"/>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任意多边形: 形状 27"/>
          <p:cNvSpPr/>
          <p:nvPr userDrawn="1"/>
        </p:nvSpPr>
        <p:spPr>
          <a:xfrm>
            <a:off x="4262037" y="28707"/>
            <a:ext cx="346883" cy="495345"/>
          </a:xfrm>
          <a:custGeom>
            <a:avLst/>
            <a:gdLst>
              <a:gd name="connsiteX0" fmla="*/ 0 w 312516"/>
              <a:gd name="connsiteY0" fmla="*/ 57874 h 462988"/>
              <a:gd name="connsiteX1" fmla="*/ 23149 w 312516"/>
              <a:gd name="connsiteY1" fmla="*/ 462988 h 462988"/>
              <a:gd name="connsiteX2" fmla="*/ 312516 w 312516"/>
              <a:gd name="connsiteY2" fmla="*/ 405114 h 462988"/>
              <a:gd name="connsiteX3" fmla="*/ 243068 w 312516"/>
              <a:gd name="connsiteY3" fmla="*/ 0 h 462988"/>
              <a:gd name="connsiteX4" fmla="*/ 0 w 312516"/>
              <a:gd name="connsiteY4" fmla="*/ 57874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516" h="462988">
                <a:moveTo>
                  <a:pt x="0" y="57874"/>
                </a:moveTo>
                <a:lnTo>
                  <a:pt x="23149" y="462988"/>
                </a:lnTo>
                <a:lnTo>
                  <a:pt x="312516" y="405114"/>
                </a:lnTo>
                <a:lnTo>
                  <a:pt x="243068" y="0"/>
                </a:lnTo>
                <a:lnTo>
                  <a:pt x="0" y="5787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任意多边形: 形状 28"/>
          <p:cNvSpPr/>
          <p:nvPr userDrawn="1"/>
        </p:nvSpPr>
        <p:spPr>
          <a:xfrm>
            <a:off x="4904414" y="-14967"/>
            <a:ext cx="411121" cy="563785"/>
          </a:xfrm>
          <a:custGeom>
            <a:avLst/>
            <a:gdLst>
              <a:gd name="connsiteX0" fmla="*/ 370390 w 370390"/>
              <a:gd name="connsiteY0" fmla="*/ 127322 h 659757"/>
              <a:gd name="connsiteX1" fmla="*/ 277793 w 370390"/>
              <a:gd name="connsiteY1" fmla="*/ 659757 h 659757"/>
              <a:gd name="connsiteX2" fmla="*/ 0 w 370390"/>
              <a:gd name="connsiteY2" fmla="*/ 601884 h 659757"/>
              <a:gd name="connsiteX3" fmla="*/ 115747 w 370390"/>
              <a:gd name="connsiteY3" fmla="*/ 0 h 659757"/>
              <a:gd name="connsiteX4" fmla="*/ 370390 w 370390"/>
              <a:gd name="connsiteY4" fmla="*/ 127322 h 659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90" h="659757">
                <a:moveTo>
                  <a:pt x="370390" y="127322"/>
                </a:moveTo>
                <a:lnTo>
                  <a:pt x="277793" y="659757"/>
                </a:lnTo>
                <a:lnTo>
                  <a:pt x="0" y="601884"/>
                </a:lnTo>
                <a:lnTo>
                  <a:pt x="115747" y="0"/>
                </a:lnTo>
                <a:lnTo>
                  <a:pt x="370390" y="127322"/>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任意多边形: 形状 29"/>
          <p:cNvSpPr/>
          <p:nvPr userDrawn="1"/>
        </p:nvSpPr>
        <p:spPr>
          <a:xfrm>
            <a:off x="9234035" y="-14968"/>
            <a:ext cx="334036" cy="452333"/>
          </a:xfrm>
          <a:custGeom>
            <a:avLst/>
            <a:gdLst>
              <a:gd name="connsiteX0" fmla="*/ 0 w 300942"/>
              <a:gd name="connsiteY0" fmla="*/ 115746 h 497711"/>
              <a:gd name="connsiteX1" fmla="*/ 11575 w 300942"/>
              <a:gd name="connsiteY1" fmla="*/ 497711 h 497711"/>
              <a:gd name="connsiteX2" fmla="*/ 300942 w 300942"/>
              <a:gd name="connsiteY2" fmla="*/ 486136 h 497711"/>
              <a:gd name="connsiteX3" fmla="*/ 254643 w 300942"/>
              <a:gd name="connsiteY3" fmla="*/ 0 h 497711"/>
              <a:gd name="connsiteX4" fmla="*/ 0 w 300942"/>
              <a:gd name="connsiteY4" fmla="*/ 115746 h 49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42" h="497711">
                <a:moveTo>
                  <a:pt x="0" y="115746"/>
                </a:moveTo>
                <a:lnTo>
                  <a:pt x="11575" y="497711"/>
                </a:lnTo>
                <a:lnTo>
                  <a:pt x="300942" y="486136"/>
                </a:lnTo>
                <a:lnTo>
                  <a:pt x="254643" y="0"/>
                </a:lnTo>
                <a:lnTo>
                  <a:pt x="0" y="115746"/>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任意多边形: 形状 30"/>
          <p:cNvSpPr/>
          <p:nvPr userDrawn="1"/>
        </p:nvSpPr>
        <p:spPr>
          <a:xfrm>
            <a:off x="3105758" y="3940"/>
            <a:ext cx="167018" cy="495344"/>
          </a:xfrm>
          <a:custGeom>
            <a:avLst/>
            <a:gdLst>
              <a:gd name="connsiteX0" fmla="*/ 0 w 150471"/>
              <a:gd name="connsiteY0" fmla="*/ 23149 h 462987"/>
              <a:gd name="connsiteX1" fmla="*/ 11575 w 150471"/>
              <a:gd name="connsiteY1" fmla="*/ 462987 h 462987"/>
              <a:gd name="connsiteX2" fmla="*/ 150471 w 150471"/>
              <a:gd name="connsiteY2" fmla="*/ 462987 h 462987"/>
              <a:gd name="connsiteX3" fmla="*/ 92598 w 150471"/>
              <a:gd name="connsiteY3" fmla="*/ 0 h 462987"/>
              <a:gd name="connsiteX4" fmla="*/ 0 w 150471"/>
              <a:gd name="connsiteY4" fmla="*/ 23149 h 462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1" h="462987">
                <a:moveTo>
                  <a:pt x="0" y="23149"/>
                </a:moveTo>
                <a:lnTo>
                  <a:pt x="11575" y="462987"/>
                </a:lnTo>
                <a:lnTo>
                  <a:pt x="150471" y="462987"/>
                </a:lnTo>
                <a:lnTo>
                  <a:pt x="92598" y="0"/>
                </a:lnTo>
                <a:lnTo>
                  <a:pt x="0"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24" name="任意多边形: 形状 1023"/>
          <p:cNvSpPr/>
          <p:nvPr userDrawn="1"/>
        </p:nvSpPr>
        <p:spPr>
          <a:xfrm>
            <a:off x="9889260" y="16324"/>
            <a:ext cx="231257" cy="606796"/>
          </a:xfrm>
          <a:custGeom>
            <a:avLst/>
            <a:gdLst>
              <a:gd name="connsiteX0" fmla="*/ 34724 w 208345"/>
              <a:gd name="connsiteY0" fmla="*/ 0 h 567159"/>
              <a:gd name="connsiteX1" fmla="*/ 0 w 208345"/>
              <a:gd name="connsiteY1" fmla="*/ 567159 h 567159"/>
              <a:gd name="connsiteX2" fmla="*/ 208345 w 208345"/>
              <a:gd name="connsiteY2" fmla="*/ 520860 h 567159"/>
              <a:gd name="connsiteX3" fmla="*/ 208345 w 208345"/>
              <a:gd name="connsiteY3" fmla="*/ 23149 h 567159"/>
              <a:gd name="connsiteX4" fmla="*/ 34724 w 208345"/>
              <a:gd name="connsiteY4" fmla="*/ 0 h 567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45" h="567159">
                <a:moveTo>
                  <a:pt x="34724" y="0"/>
                </a:moveTo>
                <a:lnTo>
                  <a:pt x="0" y="567159"/>
                </a:lnTo>
                <a:lnTo>
                  <a:pt x="208345" y="520860"/>
                </a:lnTo>
                <a:lnTo>
                  <a:pt x="208345" y="23149"/>
                </a:lnTo>
                <a:lnTo>
                  <a:pt x="3472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25" name="任意多边形: 形状 1024"/>
          <p:cNvSpPr/>
          <p:nvPr userDrawn="1"/>
        </p:nvSpPr>
        <p:spPr>
          <a:xfrm>
            <a:off x="465225" y="506394"/>
            <a:ext cx="668073" cy="495345"/>
          </a:xfrm>
          <a:custGeom>
            <a:avLst/>
            <a:gdLst>
              <a:gd name="connsiteX0" fmla="*/ 104172 w 601884"/>
              <a:gd name="connsiteY0" fmla="*/ 0 h 462988"/>
              <a:gd name="connsiteX1" fmla="*/ 601884 w 601884"/>
              <a:gd name="connsiteY1" fmla="*/ 335666 h 462988"/>
              <a:gd name="connsiteX2" fmla="*/ 428263 w 601884"/>
              <a:gd name="connsiteY2" fmla="*/ 462988 h 462988"/>
              <a:gd name="connsiteX3" fmla="*/ 0 w 601884"/>
              <a:gd name="connsiteY3" fmla="*/ 312517 h 462988"/>
              <a:gd name="connsiteX4" fmla="*/ 104172 w 601884"/>
              <a:gd name="connsiteY4" fmla="*/ 0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4" h="462988">
                <a:moveTo>
                  <a:pt x="104172" y="0"/>
                </a:moveTo>
                <a:lnTo>
                  <a:pt x="601884" y="335666"/>
                </a:lnTo>
                <a:lnTo>
                  <a:pt x="428263" y="462988"/>
                </a:lnTo>
                <a:lnTo>
                  <a:pt x="0" y="312517"/>
                </a:lnTo>
                <a:lnTo>
                  <a:pt x="104172"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27" name="任意多边形: 形状 1026"/>
          <p:cNvSpPr/>
          <p:nvPr userDrawn="1"/>
        </p:nvSpPr>
        <p:spPr>
          <a:xfrm>
            <a:off x="394927" y="536434"/>
            <a:ext cx="612268" cy="359125"/>
          </a:xfrm>
          <a:custGeom>
            <a:avLst/>
            <a:gdLst>
              <a:gd name="connsiteX0" fmla="*/ 92597 w 625032"/>
              <a:gd name="connsiteY0" fmla="*/ 0 h 335666"/>
              <a:gd name="connsiteX1" fmla="*/ 625032 w 625032"/>
              <a:gd name="connsiteY1" fmla="*/ 150471 h 335666"/>
              <a:gd name="connsiteX2" fmla="*/ 601883 w 625032"/>
              <a:gd name="connsiteY2" fmla="*/ 335666 h 335666"/>
              <a:gd name="connsiteX3" fmla="*/ 0 w 625032"/>
              <a:gd name="connsiteY3" fmla="*/ 196769 h 335666"/>
              <a:gd name="connsiteX4" fmla="*/ 92597 w 625032"/>
              <a:gd name="connsiteY4" fmla="*/ 0 h 335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032" h="335666">
                <a:moveTo>
                  <a:pt x="92597" y="0"/>
                </a:moveTo>
                <a:lnTo>
                  <a:pt x="625032" y="150471"/>
                </a:lnTo>
                <a:lnTo>
                  <a:pt x="601883" y="335666"/>
                </a:lnTo>
                <a:lnTo>
                  <a:pt x="0" y="196769"/>
                </a:lnTo>
                <a:lnTo>
                  <a:pt x="92597"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28" name="任意多边形: 形状 1027"/>
          <p:cNvSpPr/>
          <p:nvPr userDrawn="1"/>
        </p:nvSpPr>
        <p:spPr>
          <a:xfrm>
            <a:off x="-1391" y="1534235"/>
            <a:ext cx="899328" cy="309590"/>
          </a:xfrm>
          <a:custGeom>
            <a:avLst/>
            <a:gdLst>
              <a:gd name="connsiteX0" fmla="*/ 0 w 810228"/>
              <a:gd name="connsiteY0" fmla="*/ 0 h 289367"/>
              <a:gd name="connsiteX1" fmla="*/ 23149 w 810228"/>
              <a:gd name="connsiteY1" fmla="*/ 289367 h 289367"/>
              <a:gd name="connsiteX2" fmla="*/ 810228 w 810228"/>
              <a:gd name="connsiteY2" fmla="*/ 254643 h 289367"/>
              <a:gd name="connsiteX3" fmla="*/ 729205 w 810228"/>
              <a:gd name="connsiteY3" fmla="*/ 92598 h 289367"/>
              <a:gd name="connsiteX4" fmla="*/ 0 w 810228"/>
              <a:gd name="connsiteY4" fmla="*/ 0 h 28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228" h="289367">
                <a:moveTo>
                  <a:pt x="0" y="0"/>
                </a:moveTo>
                <a:lnTo>
                  <a:pt x="23149" y="289367"/>
                </a:lnTo>
                <a:lnTo>
                  <a:pt x="810228" y="254643"/>
                </a:lnTo>
                <a:lnTo>
                  <a:pt x="729205" y="92598"/>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29" name="任意多边形: 形状 1028"/>
          <p:cNvSpPr/>
          <p:nvPr userDrawn="1"/>
        </p:nvSpPr>
        <p:spPr>
          <a:xfrm>
            <a:off x="11457" y="2190565"/>
            <a:ext cx="603834" cy="334358"/>
          </a:xfrm>
          <a:custGeom>
            <a:avLst/>
            <a:gdLst>
              <a:gd name="connsiteX0" fmla="*/ 0 w 544010"/>
              <a:gd name="connsiteY0" fmla="*/ 104172 h 312517"/>
              <a:gd name="connsiteX1" fmla="*/ 544010 w 544010"/>
              <a:gd name="connsiteY1" fmla="*/ 0 h 312517"/>
              <a:gd name="connsiteX2" fmla="*/ 544010 w 544010"/>
              <a:gd name="connsiteY2" fmla="*/ 312517 h 312517"/>
              <a:gd name="connsiteX3" fmla="*/ 46298 w 544010"/>
              <a:gd name="connsiteY3" fmla="*/ 300942 h 312517"/>
              <a:gd name="connsiteX4" fmla="*/ 57873 w 544010"/>
              <a:gd name="connsiteY4" fmla="*/ 104172 h 312517"/>
              <a:gd name="connsiteX5" fmla="*/ 57873 w 544010"/>
              <a:gd name="connsiteY5" fmla="*/ 81023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010" h="312517">
                <a:moveTo>
                  <a:pt x="0" y="104172"/>
                </a:moveTo>
                <a:lnTo>
                  <a:pt x="544010" y="0"/>
                </a:lnTo>
                <a:lnTo>
                  <a:pt x="544010" y="312517"/>
                </a:lnTo>
                <a:lnTo>
                  <a:pt x="46298" y="300942"/>
                </a:lnTo>
                <a:lnTo>
                  <a:pt x="57873" y="104172"/>
                </a:lnTo>
                <a:lnTo>
                  <a:pt x="57873" y="81023"/>
                </a:lnTo>
              </a:path>
            </a:pathLst>
          </a:custGeom>
          <a:no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任意多边形: 形状 1029"/>
          <p:cNvSpPr/>
          <p:nvPr userDrawn="1"/>
        </p:nvSpPr>
        <p:spPr>
          <a:xfrm>
            <a:off x="37151" y="2921199"/>
            <a:ext cx="552444" cy="421042"/>
          </a:xfrm>
          <a:custGeom>
            <a:avLst/>
            <a:gdLst>
              <a:gd name="connsiteX0" fmla="*/ 0 w 497711"/>
              <a:gd name="connsiteY0" fmla="*/ 0 h 393539"/>
              <a:gd name="connsiteX1" fmla="*/ 497711 w 497711"/>
              <a:gd name="connsiteY1" fmla="*/ 23149 h 393539"/>
              <a:gd name="connsiteX2" fmla="*/ 393539 w 497711"/>
              <a:gd name="connsiteY2" fmla="*/ 393539 h 393539"/>
              <a:gd name="connsiteX3" fmla="*/ 57873 w 497711"/>
              <a:gd name="connsiteY3" fmla="*/ 393539 h 393539"/>
              <a:gd name="connsiteX4" fmla="*/ 0 w 497711"/>
              <a:gd name="connsiteY4" fmla="*/ 0 h 393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1" h="393539">
                <a:moveTo>
                  <a:pt x="0" y="0"/>
                </a:moveTo>
                <a:lnTo>
                  <a:pt x="497711" y="23149"/>
                </a:lnTo>
                <a:lnTo>
                  <a:pt x="393539" y="393539"/>
                </a:lnTo>
                <a:lnTo>
                  <a:pt x="57873" y="39353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1" name="任意多边形: 形状 1030"/>
          <p:cNvSpPr/>
          <p:nvPr userDrawn="1"/>
        </p:nvSpPr>
        <p:spPr>
          <a:xfrm>
            <a:off x="-39934" y="2227716"/>
            <a:ext cx="578140" cy="297207"/>
          </a:xfrm>
          <a:custGeom>
            <a:avLst/>
            <a:gdLst>
              <a:gd name="connsiteX0" fmla="*/ 0 w 520861"/>
              <a:gd name="connsiteY0" fmla="*/ 0 h 277793"/>
              <a:gd name="connsiteX1" fmla="*/ 520861 w 520861"/>
              <a:gd name="connsiteY1" fmla="*/ 11575 h 277793"/>
              <a:gd name="connsiteX2" fmla="*/ 497711 w 520861"/>
              <a:gd name="connsiteY2" fmla="*/ 254643 h 277793"/>
              <a:gd name="connsiteX3" fmla="*/ 11575 w 520861"/>
              <a:gd name="connsiteY3" fmla="*/ 277793 h 277793"/>
              <a:gd name="connsiteX4" fmla="*/ 0 w 520861"/>
              <a:gd name="connsiteY4" fmla="*/ 0 h 27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861" h="277793">
                <a:moveTo>
                  <a:pt x="0" y="0"/>
                </a:moveTo>
                <a:lnTo>
                  <a:pt x="520861" y="11575"/>
                </a:lnTo>
                <a:lnTo>
                  <a:pt x="497711" y="254643"/>
                </a:lnTo>
                <a:lnTo>
                  <a:pt x="11575" y="277793"/>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2" name="任意多边形: 形状 1031"/>
          <p:cNvSpPr/>
          <p:nvPr userDrawn="1"/>
        </p:nvSpPr>
        <p:spPr>
          <a:xfrm>
            <a:off x="-14239" y="3726132"/>
            <a:ext cx="680921" cy="272439"/>
          </a:xfrm>
          <a:custGeom>
            <a:avLst/>
            <a:gdLst>
              <a:gd name="connsiteX0" fmla="*/ 46299 w 613459"/>
              <a:gd name="connsiteY0" fmla="*/ 0 h 254643"/>
              <a:gd name="connsiteX1" fmla="*/ 613459 w 613459"/>
              <a:gd name="connsiteY1" fmla="*/ 57874 h 254643"/>
              <a:gd name="connsiteX2" fmla="*/ 497712 w 613459"/>
              <a:gd name="connsiteY2" fmla="*/ 254643 h 254643"/>
              <a:gd name="connsiteX3" fmla="*/ 0 w 613459"/>
              <a:gd name="connsiteY3" fmla="*/ 243068 h 254643"/>
              <a:gd name="connsiteX4" fmla="*/ 46299 w 613459"/>
              <a:gd name="connsiteY4" fmla="*/ 0 h 25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459" h="254643">
                <a:moveTo>
                  <a:pt x="46299" y="0"/>
                </a:moveTo>
                <a:lnTo>
                  <a:pt x="613459" y="57874"/>
                </a:lnTo>
                <a:lnTo>
                  <a:pt x="497712" y="254643"/>
                </a:lnTo>
                <a:lnTo>
                  <a:pt x="0" y="243068"/>
                </a:lnTo>
                <a:lnTo>
                  <a:pt x="46299"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3" name="任意多边形: 形状 1032"/>
          <p:cNvSpPr/>
          <p:nvPr userDrawn="1"/>
        </p:nvSpPr>
        <p:spPr>
          <a:xfrm>
            <a:off x="88542" y="4481532"/>
            <a:ext cx="449664" cy="185754"/>
          </a:xfrm>
          <a:custGeom>
            <a:avLst/>
            <a:gdLst>
              <a:gd name="connsiteX0" fmla="*/ 0 w 405114"/>
              <a:gd name="connsiteY0" fmla="*/ 0 h 173620"/>
              <a:gd name="connsiteX1" fmla="*/ 405114 w 405114"/>
              <a:gd name="connsiteY1" fmla="*/ 23149 h 173620"/>
              <a:gd name="connsiteX2" fmla="*/ 347240 w 405114"/>
              <a:gd name="connsiteY2" fmla="*/ 162045 h 173620"/>
              <a:gd name="connsiteX3" fmla="*/ 34724 w 405114"/>
              <a:gd name="connsiteY3" fmla="*/ 173620 h 173620"/>
              <a:gd name="connsiteX4" fmla="*/ 0 w 405114"/>
              <a:gd name="connsiteY4" fmla="*/ 0 h 173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173620">
                <a:moveTo>
                  <a:pt x="0" y="0"/>
                </a:moveTo>
                <a:lnTo>
                  <a:pt x="405114" y="23149"/>
                </a:lnTo>
                <a:lnTo>
                  <a:pt x="347240" y="162045"/>
                </a:lnTo>
                <a:lnTo>
                  <a:pt x="34724" y="17362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4" name="任意多边形: 形状 1033"/>
          <p:cNvSpPr/>
          <p:nvPr userDrawn="1"/>
        </p:nvSpPr>
        <p:spPr>
          <a:xfrm>
            <a:off x="24303" y="5075945"/>
            <a:ext cx="526749" cy="272439"/>
          </a:xfrm>
          <a:custGeom>
            <a:avLst/>
            <a:gdLst>
              <a:gd name="connsiteX0" fmla="*/ 34724 w 474562"/>
              <a:gd name="connsiteY0" fmla="*/ 0 h 254643"/>
              <a:gd name="connsiteX1" fmla="*/ 474562 w 474562"/>
              <a:gd name="connsiteY1" fmla="*/ 34724 h 254643"/>
              <a:gd name="connsiteX2" fmla="*/ 462988 w 474562"/>
              <a:gd name="connsiteY2" fmla="*/ 254643 h 254643"/>
              <a:gd name="connsiteX3" fmla="*/ 0 w 474562"/>
              <a:gd name="connsiteY3" fmla="*/ 196769 h 254643"/>
              <a:gd name="connsiteX4" fmla="*/ 34724 w 474562"/>
              <a:gd name="connsiteY4" fmla="*/ 0 h 25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62" h="254643">
                <a:moveTo>
                  <a:pt x="34724" y="0"/>
                </a:moveTo>
                <a:lnTo>
                  <a:pt x="474562" y="34724"/>
                </a:lnTo>
                <a:lnTo>
                  <a:pt x="462988" y="254643"/>
                </a:lnTo>
                <a:lnTo>
                  <a:pt x="0" y="196769"/>
                </a:lnTo>
                <a:lnTo>
                  <a:pt x="3472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5" name="任意多边形: 形状 1034"/>
          <p:cNvSpPr/>
          <p:nvPr userDrawn="1"/>
        </p:nvSpPr>
        <p:spPr>
          <a:xfrm>
            <a:off x="37151" y="5695125"/>
            <a:ext cx="449664" cy="507728"/>
          </a:xfrm>
          <a:custGeom>
            <a:avLst/>
            <a:gdLst>
              <a:gd name="connsiteX0" fmla="*/ 0 w 405114"/>
              <a:gd name="connsiteY0" fmla="*/ 0 h 474562"/>
              <a:gd name="connsiteX1" fmla="*/ 11575 w 405114"/>
              <a:gd name="connsiteY1" fmla="*/ 474562 h 474562"/>
              <a:gd name="connsiteX2" fmla="*/ 381965 w 405114"/>
              <a:gd name="connsiteY2" fmla="*/ 208344 h 474562"/>
              <a:gd name="connsiteX3" fmla="*/ 405114 w 405114"/>
              <a:gd name="connsiteY3" fmla="*/ 23149 h 474562"/>
              <a:gd name="connsiteX4" fmla="*/ 0 w 405114"/>
              <a:gd name="connsiteY4" fmla="*/ 0 h 47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474562">
                <a:moveTo>
                  <a:pt x="0" y="0"/>
                </a:moveTo>
                <a:lnTo>
                  <a:pt x="11575" y="474562"/>
                </a:lnTo>
                <a:lnTo>
                  <a:pt x="381965" y="208344"/>
                </a:lnTo>
                <a:lnTo>
                  <a:pt x="405114" y="2314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6" name="任意多边形: 形状 1035"/>
          <p:cNvSpPr/>
          <p:nvPr userDrawn="1"/>
        </p:nvSpPr>
        <p:spPr>
          <a:xfrm>
            <a:off x="152779" y="6314305"/>
            <a:ext cx="603834" cy="530047"/>
          </a:xfrm>
          <a:custGeom>
            <a:avLst/>
            <a:gdLst>
              <a:gd name="connsiteX0" fmla="*/ 347241 w 544010"/>
              <a:gd name="connsiteY0" fmla="*/ 0 h 567159"/>
              <a:gd name="connsiteX1" fmla="*/ 0 w 544010"/>
              <a:gd name="connsiteY1" fmla="*/ 347240 h 567159"/>
              <a:gd name="connsiteX2" fmla="*/ 544010 w 544010"/>
              <a:gd name="connsiteY2" fmla="*/ 567159 h 567159"/>
              <a:gd name="connsiteX3" fmla="*/ 347241 w 544010"/>
              <a:gd name="connsiteY3" fmla="*/ 0 h 567159"/>
            </a:gdLst>
            <a:ahLst/>
            <a:cxnLst>
              <a:cxn ang="0">
                <a:pos x="connsiteX0" y="connsiteY0"/>
              </a:cxn>
              <a:cxn ang="0">
                <a:pos x="connsiteX1" y="connsiteY1"/>
              </a:cxn>
              <a:cxn ang="0">
                <a:pos x="connsiteX2" y="connsiteY2"/>
              </a:cxn>
              <a:cxn ang="0">
                <a:pos x="connsiteX3" y="connsiteY3"/>
              </a:cxn>
            </a:cxnLst>
            <a:rect l="l" t="t" r="r" b="b"/>
            <a:pathLst>
              <a:path w="544010" h="567159">
                <a:moveTo>
                  <a:pt x="347241" y="0"/>
                </a:moveTo>
                <a:lnTo>
                  <a:pt x="0" y="347240"/>
                </a:lnTo>
                <a:lnTo>
                  <a:pt x="544010" y="567159"/>
                </a:lnTo>
                <a:lnTo>
                  <a:pt x="347241"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7" name="任意多边形: 形状 1036"/>
          <p:cNvSpPr/>
          <p:nvPr userDrawn="1"/>
        </p:nvSpPr>
        <p:spPr>
          <a:xfrm>
            <a:off x="1064955" y="6425758"/>
            <a:ext cx="385426" cy="427434"/>
          </a:xfrm>
          <a:custGeom>
            <a:avLst/>
            <a:gdLst>
              <a:gd name="connsiteX0" fmla="*/ 231493 w 347240"/>
              <a:gd name="connsiteY0" fmla="*/ 0 h 532436"/>
              <a:gd name="connsiteX1" fmla="*/ 347240 w 347240"/>
              <a:gd name="connsiteY1" fmla="*/ 509286 h 532436"/>
              <a:gd name="connsiteX2" fmla="*/ 104172 w 347240"/>
              <a:gd name="connsiteY2" fmla="*/ 532436 h 532436"/>
              <a:gd name="connsiteX3" fmla="*/ 0 w 347240"/>
              <a:gd name="connsiteY3" fmla="*/ 23149 h 532436"/>
              <a:gd name="connsiteX4" fmla="*/ 231493 w 347240"/>
              <a:gd name="connsiteY4" fmla="*/ 0 h 53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40" h="532436">
                <a:moveTo>
                  <a:pt x="231493" y="0"/>
                </a:moveTo>
                <a:lnTo>
                  <a:pt x="347240" y="509286"/>
                </a:lnTo>
                <a:lnTo>
                  <a:pt x="104172" y="532436"/>
                </a:lnTo>
                <a:lnTo>
                  <a:pt x="0" y="23149"/>
                </a:lnTo>
                <a:lnTo>
                  <a:pt x="231493"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8" name="任意多边形: 形状 1037"/>
          <p:cNvSpPr/>
          <p:nvPr userDrawn="1"/>
        </p:nvSpPr>
        <p:spPr>
          <a:xfrm>
            <a:off x="1797265" y="6277154"/>
            <a:ext cx="436816" cy="594414"/>
          </a:xfrm>
          <a:custGeom>
            <a:avLst/>
            <a:gdLst>
              <a:gd name="connsiteX0" fmla="*/ 0 w 393539"/>
              <a:gd name="connsiteY0" fmla="*/ 0 h 590309"/>
              <a:gd name="connsiteX1" fmla="*/ 23149 w 393539"/>
              <a:gd name="connsiteY1" fmla="*/ 590309 h 590309"/>
              <a:gd name="connsiteX2" fmla="*/ 393539 w 393539"/>
              <a:gd name="connsiteY2" fmla="*/ 509286 h 590309"/>
              <a:gd name="connsiteX3" fmla="*/ 347240 w 393539"/>
              <a:gd name="connsiteY3" fmla="*/ 0 h 590309"/>
              <a:gd name="connsiteX4" fmla="*/ 0 w 393539"/>
              <a:gd name="connsiteY4" fmla="*/ 0 h 5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539" h="590309">
                <a:moveTo>
                  <a:pt x="0" y="0"/>
                </a:moveTo>
                <a:lnTo>
                  <a:pt x="23149" y="590309"/>
                </a:lnTo>
                <a:lnTo>
                  <a:pt x="393539" y="509286"/>
                </a:lnTo>
                <a:lnTo>
                  <a:pt x="347240" y="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9" name="任意多边形: 形状 1038"/>
          <p:cNvSpPr/>
          <p:nvPr userDrawn="1"/>
        </p:nvSpPr>
        <p:spPr>
          <a:xfrm>
            <a:off x="7565811" y="6388607"/>
            <a:ext cx="372578" cy="469393"/>
          </a:xfrm>
          <a:custGeom>
            <a:avLst/>
            <a:gdLst>
              <a:gd name="connsiteX0" fmla="*/ 11574 w 335665"/>
              <a:gd name="connsiteY0" fmla="*/ 23149 h 671332"/>
              <a:gd name="connsiteX1" fmla="*/ 0 w 335665"/>
              <a:gd name="connsiteY1" fmla="*/ 671332 h 671332"/>
              <a:gd name="connsiteX2" fmla="*/ 324091 w 335665"/>
              <a:gd name="connsiteY2" fmla="*/ 532435 h 671332"/>
              <a:gd name="connsiteX3" fmla="*/ 335665 w 335665"/>
              <a:gd name="connsiteY3" fmla="*/ 0 h 671332"/>
              <a:gd name="connsiteX4" fmla="*/ 11574 w 335665"/>
              <a:gd name="connsiteY4" fmla="*/ 23149 h 671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65" h="671332">
                <a:moveTo>
                  <a:pt x="11574" y="23149"/>
                </a:moveTo>
                <a:lnTo>
                  <a:pt x="0" y="671332"/>
                </a:lnTo>
                <a:lnTo>
                  <a:pt x="324091" y="532435"/>
                </a:lnTo>
                <a:lnTo>
                  <a:pt x="335665" y="0"/>
                </a:lnTo>
                <a:lnTo>
                  <a:pt x="11574"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0" name="任意多边形: 形状 1039"/>
          <p:cNvSpPr/>
          <p:nvPr userDrawn="1"/>
        </p:nvSpPr>
        <p:spPr>
          <a:xfrm>
            <a:off x="9043278" y="6277154"/>
            <a:ext cx="462512" cy="594414"/>
          </a:xfrm>
          <a:custGeom>
            <a:avLst/>
            <a:gdLst>
              <a:gd name="connsiteX0" fmla="*/ 0 w 416689"/>
              <a:gd name="connsiteY0" fmla="*/ 81023 h 706056"/>
              <a:gd name="connsiteX1" fmla="*/ 150471 w 416689"/>
              <a:gd name="connsiteY1" fmla="*/ 706056 h 706056"/>
              <a:gd name="connsiteX2" fmla="*/ 416689 w 416689"/>
              <a:gd name="connsiteY2" fmla="*/ 567159 h 706056"/>
              <a:gd name="connsiteX3" fmla="*/ 335666 w 416689"/>
              <a:gd name="connsiteY3" fmla="*/ 0 h 706056"/>
              <a:gd name="connsiteX4" fmla="*/ 0 w 416689"/>
              <a:gd name="connsiteY4" fmla="*/ 81023 h 706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689" h="706056">
                <a:moveTo>
                  <a:pt x="0" y="81023"/>
                </a:moveTo>
                <a:lnTo>
                  <a:pt x="150471" y="706056"/>
                </a:lnTo>
                <a:lnTo>
                  <a:pt x="416689" y="567159"/>
                </a:lnTo>
                <a:lnTo>
                  <a:pt x="335666" y="0"/>
                </a:lnTo>
                <a:lnTo>
                  <a:pt x="0" y="81023"/>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1" name="任意多边形: 形状 1040"/>
          <p:cNvSpPr/>
          <p:nvPr userDrawn="1"/>
        </p:nvSpPr>
        <p:spPr>
          <a:xfrm>
            <a:off x="10546440" y="6363840"/>
            <a:ext cx="278233" cy="468128"/>
          </a:xfrm>
          <a:custGeom>
            <a:avLst/>
            <a:gdLst>
              <a:gd name="connsiteX0" fmla="*/ 243069 w 243069"/>
              <a:gd name="connsiteY0" fmla="*/ 11574 h 509286"/>
              <a:gd name="connsiteX1" fmla="*/ 243069 w 243069"/>
              <a:gd name="connsiteY1" fmla="*/ 509286 h 509286"/>
              <a:gd name="connsiteX2" fmla="*/ 0 w 243069"/>
              <a:gd name="connsiteY2" fmla="*/ 486136 h 509286"/>
              <a:gd name="connsiteX3" fmla="*/ 0 w 243069"/>
              <a:gd name="connsiteY3" fmla="*/ 0 h 509286"/>
              <a:gd name="connsiteX4" fmla="*/ 243069 w 243069"/>
              <a:gd name="connsiteY4" fmla="*/ 11574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69" h="509286">
                <a:moveTo>
                  <a:pt x="243069" y="11574"/>
                </a:moveTo>
                <a:lnTo>
                  <a:pt x="243069" y="509286"/>
                </a:lnTo>
                <a:lnTo>
                  <a:pt x="0" y="486136"/>
                </a:lnTo>
                <a:lnTo>
                  <a:pt x="0" y="0"/>
                </a:lnTo>
                <a:lnTo>
                  <a:pt x="243069" y="1157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2" name="任意多边形: 形状 1041"/>
          <p:cNvSpPr/>
          <p:nvPr userDrawn="1"/>
        </p:nvSpPr>
        <p:spPr>
          <a:xfrm>
            <a:off x="9878369" y="6301921"/>
            <a:ext cx="218408" cy="582029"/>
          </a:xfrm>
          <a:custGeom>
            <a:avLst/>
            <a:gdLst>
              <a:gd name="connsiteX0" fmla="*/ 11574 w 196769"/>
              <a:gd name="connsiteY0" fmla="*/ 0 h 544010"/>
              <a:gd name="connsiteX1" fmla="*/ 0 w 196769"/>
              <a:gd name="connsiteY1" fmla="*/ 532436 h 544010"/>
              <a:gd name="connsiteX2" fmla="*/ 150471 w 196769"/>
              <a:gd name="connsiteY2" fmla="*/ 544010 h 544010"/>
              <a:gd name="connsiteX3" fmla="*/ 196769 w 196769"/>
              <a:gd name="connsiteY3" fmla="*/ 34724 h 544010"/>
              <a:gd name="connsiteX4" fmla="*/ 11574 w 196769"/>
              <a:gd name="connsiteY4" fmla="*/ 0 h 54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69" h="544010">
                <a:moveTo>
                  <a:pt x="11574" y="0"/>
                </a:moveTo>
                <a:lnTo>
                  <a:pt x="0" y="532436"/>
                </a:lnTo>
                <a:lnTo>
                  <a:pt x="150471" y="544010"/>
                </a:lnTo>
                <a:lnTo>
                  <a:pt x="196769" y="34724"/>
                </a:lnTo>
                <a:lnTo>
                  <a:pt x="1157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3" name="任意多边形: 形状 1042"/>
          <p:cNvSpPr/>
          <p:nvPr userDrawn="1"/>
        </p:nvSpPr>
        <p:spPr>
          <a:xfrm>
            <a:off x="8323816" y="6326689"/>
            <a:ext cx="449664" cy="505279"/>
          </a:xfrm>
          <a:custGeom>
            <a:avLst/>
            <a:gdLst>
              <a:gd name="connsiteX0" fmla="*/ 0 w 405114"/>
              <a:gd name="connsiteY0" fmla="*/ 69448 h 532435"/>
              <a:gd name="connsiteX1" fmla="*/ 69448 w 405114"/>
              <a:gd name="connsiteY1" fmla="*/ 520860 h 532435"/>
              <a:gd name="connsiteX2" fmla="*/ 405114 w 405114"/>
              <a:gd name="connsiteY2" fmla="*/ 532435 h 532435"/>
              <a:gd name="connsiteX3" fmla="*/ 196770 w 405114"/>
              <a:gd name="connsiteY3" fmla="*/ 0 h 532435"/>
              <a:gd name="connsiteX4" fmla="*/ 0 w 405114"/>
              <a:gd name="connsiteY4" fmla="*/ 69448 h 532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532435">
                <a:moveTo>
                  <a:pt x="0" y="69448"/>
                </a:moveTo>
                <a:lnTo>
                  <a:pt x="69448" y="520860"/>
                </a:lnTo>
                <a:lnTo>
                  <a:pt x="405114" y="532435"/>
                </a:lnTo>
                <a:lnTo>
                  <a:pt x="196770" y="0"/>
                </a:lnTo>
                <a:lnTo>
                  <a:pt x="0" y="69448"/>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4" name="任意多边形: 形状 1043"/>
          <p:cNvSpPr/>
          <p:nvPr userDrawn="1"/>
        </p:nvSpPr>
        <p:spPr>
          <a:xfrm>
            <a:off x="3004934" y="6240004"/>
            <a:ext cx="231255" cy="495344"/>
          </a:xfrm>
          <a:custGeom>
            <a:avLst/>
            <a:gdLst>
              <a:gd name="connsiteX0" fmla="*/ 0 w 208344"/>
              <a:gd name="connsiteY0" fmla="*/ 46299 h 462987"/>
              <a:gd name="connsiteX1" fmla="*/ 11575 w 208344"/>
              <a:gd name="connsiteY1" fmla="*/ 462987 h 462987"/>
              <a:gd name="connsiteX2" fmla="*/ 208344 w 208344"/>
              <a:gd name="connsiteY2" fmla="*/ 462987 h 462987"/>
              <a:gd name="connsiteX3" fmla="*/ 138896 w 208344"/>
              <a:gd name="connsiteY3" fmla="*/ 0 h 462987"/>
              <a:gd name="connsiteX4" fmla="*/ 34724 w 208344"/>
              <a:gd name="connsiteY4" fmla="*/ 104172 h 462987"/>
              <a:gd name="connsiteX5" fmla="*/ 0 w 208344"/>
              <a:gd name="connsiteY5" fmla="*/ 46299 h 46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344" h="462987">
                <a:moveTo>
                  <a:pt x="0" y="46299"/>
                </a:moveTo>
                <a:lnTo>
                  <a:pt x="11575" y="462987"/>
                </a:lnTo>
                <a:lnTo>
                  <a:pt x="208344" y="462987"/>
                </a:lnTo>
                <a:lnTo>
                  <a:pt x="138896" y="0"/>
                </a:lnTo>
                <a:lnTo>
                  <a:pt x="34724" y="104172"/>
                </a:lnTo>
                <a:lnTo>
                  <a:pt x="0" y="4629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5" name="任意多边形: 形状 1044"/>
          <p:cNvSpPr/>
          <p:nvPr userDrawn="1"/>
        </p:nvSpPr>
        <p:spPr>
          <a:xfrm>
            <a:off x="3673005" y="6140934"/>
            <a:ext cx="244103" cy="656332"/>
          </a:xfrm>
          <a:custGeom>
            <a:avLst/>
            <a:gdLst>
              <a:gd name="connsiteX0" fmla="*/ 104173 w 219919"/>
              <a:gd name="connsiteY0" fmla="*/ 0 h 613459"/>
              <a:gd name="connsiteX1" fmla="*/ 0 w 219919"/>
              <a:gd name="connsiteY1" fmla="*/ 567160 h 613459"/>
              <a:gd name="connsiteX2" fmla="*/ 150471 w 219919"/>
              <a:gd name="connsiteY2" fmla="*/ 613459 h 613459"/>
              <a:gd name="connsiteX3" fmla="*/ 219919 w 219919"/>
              <a:gd name="connsiteY3" fmla="*/ 208345 h 613459"/>
              <a:gd name="connsiteX4" fmla="*/ 104173 w 219919"/>
              <a:gd name="connsiteY4" fmla="*/ 0 h 613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19" h="613459">
                <a:moveTo>
                  <a:pt x="104173" y="0"/>
                </a:moveTo>
                <a:lnTo>
                  <a:pt x="0" y="567160"/>
                </a:lnTo>
                <a:lnTo>
                  <a:pt x="150471" y="613459"/>
                </a:lnTo>
                <a:lnTo>
                  <a:pt x="219919" y="208345"/>
                </a:lnTo>
                <a:lnTo>
                  <a:pt x="104173"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6" name="任意多边形: 形状 1045"/>
          <p:cNvSpPr/>
          <p:nvPr userDrawn="1"/>
        </p:nvSpPr>
        <p:spPr>
          <a:xfrm>
            <a:off x="4508096" y="6301921"/>
            <a:ext cx="256951" cy="544878"/>
          </a:xfrm>
          <a:custGeom>
            <a:avLst/>
            <a:gdLst>
              <a:gd name="connsiteX0" fmla="*/ 0 w 231494"/>
              <a:gd name="connsiteY0" fmla="*/ 0 h 509286"/>
              <a:gd name="connsiteX1" fmla="*/ 0 w 231494"/>
              <a:gd name="connsiteY1" fmla="*/ 497712 h 509286"/>
              <a:gd name="connsiteX2" fmla="*/ 231494 w 231494"/>
              <a:gd name="connsiteY2" fmla="*/ 509286 h 509286"/>
              <a:gd name="connsiteX3" fmla="*/ 138896 w 231494"/>
              <a:gd name="connsiteY3" fmla="*/ 0 h 509286"/>
              <a:gd name="connsiteX4" fmla="*/ 0 w 231494"/>
              <a:gd name="connsiteY4" fmla="*/ 0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94" h="509286">
                <a:moveTo>
                  <a:pt x="0" y="0"/>
                </a:moveTo>
                <a:lnTo>
                  <a:pt x="0" y="497712"/>
                </a:lnTo>
                <a:lnTo>
                  <a:pt x="231494" y="509286"/>
                </a:lnTo>
                <a:lnTo>
                  <a:pt x="138896" y="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7" name="任意多边形: 形状 1046"/>
          <p:cNvSpPr/>
          <p:nvPr userDrawn="1"/>
        </p:nvSpPr>
        <p:spPr>
          <a:xfrm>
            <a:off x="5266101" y="6376223"/>
            <a:ext cx="539597" cy="495345"/>
          </a:xfrm>
          <a:custGeom>
            <a:avLst/>
            <a:gdLst>
              <a:gd name="connsiteX0" fmla="*/ 0 w 486137"/>
              <a:gd name="connsiteY0" fmla="*/ 0 h 462988"/>
              <a:gd name="connsiteX1" fmla="*/ 23150 w 486137"/>
              <a:gd name="connsiteY1" fmla="*/ 462988 h 462988"/>
              <a:gd name="connsiteX2" fmla="*/ 486137 w 486137"/>
              <a:gd name="connsiteY2" fmla="*/ 405114 h 462988"/>
              <a:gd name="connsiteX3" fmla="*/ 358815 w 486137"/>
              <a:gd name="connsiteY3" fmla="*/ 23150 h 462988"/>
              <a:gd name="connsiteX4" fmla="*/ 0 w 486137"/>
              <a:gd name="connsiteY4" fmla="*/ 0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37" h="462988">
                <a:moveTo>
                  <a:pt x="0" y="0"/>
                </a:moveTo>
                <a:lnTo>
                  <a:pt x="23150" y="462988"/>
                </a:lnTo>
                <a:lnTo>
                  <a:pt x="486137" y="405114"/>
                </a:lnTo>
                <a:lnTo>
                  <a:pt x="358815" y="2315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 name="任意多边形: 形状 1047"/>
          <p:cNvSpPr/>
          <p:nvPr userDrawn="1"/>
        </p:nvSpPr>
        <p:spPr>
          <a:xfrm>
            <a:off x="6370989" y="6351457"/>
            <a:ext cx="475359" cy="506544"/>
          </a:xfrm>
          <a:custGeom>
            <a:avLst/>
            <a:gdLst>
              <a:gd name="connsiteX0" fmla="*/ 0 w 428263"/>
              <a:gd name="connsiteY0" fmla="*/ 0 h 544010"/>
              <a:gd name="connsiteX1" fmla="*/ 81023 w 428263"/>
              <a:gd name="connsiteY1" fmla="*/ 544010 h 544010"/>
              <a:gd name="connsiteX2" fmla="*/ 428263 w 428263"/>
              <a:gd name="connsiteY2" fmla="*/ 497711 h 544010"/>
              <a:gd name="connsiteX3" fmla="*/ 416689 w 428263"/>
              <a:gd name="connsiteY3" fmla="*/ 34724 h 544010"/>
              <a:gd name="connsiteX4" fmla="*/ 92597 w 428263"/>
              <a:gd name="connsiteY4" fmla="*/ 23149 h 544010"/>
              <a:gd name="connsiteX5" fmla="*/ 0 w 428263"/>
              <a:gd name="connsiteY5" fmla="*/ 0 h 54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263" h="544010">
                <a:moveTo>
                  <a:pt x="0" y="0"/>
                </a:moveTo>
                <a:lnTo>
                  <a:pt x="81023" y="544010"/>
                </a:lnTo>
                <a:lnTo>
                  <a:pt x="428263" y="497711"/>
                </a:lnTo>
                <a:lnTo>
                  <a:pt x="416689" y="34724"/>
                </a:lnTo>
                <a:lnTo>
                  <a:pt x="92597" y="2314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a:off x="325255" y="205577"/>
            <a:ext cx="11576894" cy="6437138"/>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solidFill>
            <a:schemeClr val="bg1"/>
          </a:solidFill>
          <a:ln w="19050">
            <a:noFill/>
            <a:prstDash val="sysDot"/>
            <a:round/>
          </a:ln>
          <a:effectLst>
            <a:outerShdw blurRad="1143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任意多边形: 形状 58"/>
          <p:cNvSpPr/>
          <p:nvPr userDrawn="1"/>
        </p:nvSpPr>
        <p:spPr>
          <a:xfrm>
            <a:off x="-22673" y="-4899"/>
            <a:ext cx="12231934" cy="6891211"/>
          </a:xfrm>
          <a:custGeom>
            <a:avLst/>
            <a:gdLst>
              <a:gd name="connsiteX0" fmla="*/ 6027841 w 12231934"/>
              <a:gd name="connsiteY0" fmla="*/ 46537 h 6891211"/>
              <a:gd name="connsiteX1" fmla="*/ 4382796 w 12231934"/>
              <a:gd name="connsiteY1" fmla="*/ 189972 h 6891211"/>
              <a:gd name="connsiteX2" fmla="*/ 1627600 w 12231934"/>
              <a:gd name="connsiteY2" fmla="*/ 181008 h 6891211"/>
              <a:gd name="connsiteX3" fmla="*/ 850492 w 12231934"/>
              <a:gd name="connsiteY3" fmla="*/ 189972 h 6891211"/>
              <a:gd name="connsiteX4" fmla="*/ 376155 w 12231934"/>
              <a:gd name="connsiteY4" fmla="*/ 458914 h 6891211"/>
              <a:gd name="connsiteX5" fmla="*/ 224770 w 12231934"/>
              <a:gd name="connsiteY5" fmla="*/ 951972 h 6891211"/>
              <a:gd name="connsiteX6" fmla="*/ 184401 w 12231934"/>
              <a:gd name="connsiteY6" fmla="*/ 1964984 h 6891211"/>
              <a:gd name="connsiteX7" fmla="*/ 255048 w 12231934"/>
              <a:gd name="connsiteY7" fmla="*/ 2915243 h 6891211"/>
              <a:gd name="connsiteX8" fmla="*/ 275232 w 12231934"/>
              <a:gd name="connsiteY8" fmla="*/ 3587596 h 6891211"/>
              <a:gd name="connsiteX9" fmla="*/ 244955 w 12231934"/>
              <a:gd name="connsiteY9" fmla="*/ 5335714 h 6891211"/>
              <a:gd name="connsiteX10" fmla="*/ 234862 w 12231934"/>
              <a:gd name="connsiteY10" fmla="*/ 6429408 h 6891211"/>
              <a:gd name="connsiteX11" fmla="*/ 709200 w 12231934"/>
              <a:gd name="connsiteY11" fmla="*/ 6743172 h 6891211"/>
              <a:gd name="connsiteX12" fmla="*/ 1859723 w 12231934"/>
              <a:gd name="connsiteY12" fmla="*/ 6689384 h 6891211"/>
              <a:gd name="connsiteX13" fmla="*/ 3353382 w 12231934"/>
              <a:gd name="connsiteY13" fmla="*/ 6626631 h 6891211"/>
              <a:gd name="connsiteX14" fmla="*/ 5644333 w 12231934"/>
              <a:gd name="connsiteY14" fmla="*/ 6841784 h 6891211"/>
              <a:gd name="connsiteX15" fmla="*/ 8167407 w 12231934"/>
              <a:gd name="connsiteY15" fmla="*/ 6761102 h 6891211"/>
              <a:gd name="connsiteX16" fmla="*/ 9661067 w 12231934"/>
              <a:gd name="connsiteY16" fmla="*/ 6734208 h 6891211"/>
              <a:gd name="connsiteX17" fmla="*/ 11285927 w 12231934"/>
              <a:gd name="connsiteY17" fmla="*/ 6707314 h 6891211"/>
              <a:gd name="connsiteX18" fmla="*/ 11901557 w 12231934"/>
              <a:gd name="connsiteY18" fmla="*/ 6653525 h 6891211"/>
              <a:gd name="connsiteX19" fmla="*/ 12123588 w 12231934"/>
              <a:gd name="connsiteY19" fmla="*/ 6160467 h 6891211"/>
              <a:gd name="connsiteX20" fmla="*/ 11952019 w 12231934"/>
              <a:gd name="connsiteY20" fmla="*/ 4744043 h 6891211"/>
              <a:gd name="connsiteX21" fmla="*/ 12012572 w 12231934"/>
              <a:gd name="connsiteY21" fmla="*/ 3022819 h 6891211"/>
              <a:gd name="connsiteX22" fmla="*/ 12103402 w 12231934"/>
              <a:gd name="connsiteY22" fmla="*/ 1122302 h 6891211"/>
              <a:gd name="connsiteX23" fmla="*/ 12032756 w 12231934"/>
              <a:gd name="connsiteY23" fmla="*/ 351337 h 6891211"/>
              <a:gd name="connsiteX24" fmla="*/ 11558419 w 12231934"/>
              <a:gd name="connsiteY24" fmla="*/ 154114 h 6891211"/>
              <a:gd name="connsiteX25" fmla="*/ 10952881 w 12231934"/>
              <a:gd name="connsiteY25" fmla="*/ 189972 h 6891211"/>
              <a:gd name="connsiteX26" fmla="*/ 9580329 w 12231934"/>
              <a:gd name="connsiteY26" fmla="*/ 189972 h 6891211"/>
              <a:gd name="connsiteX27" fmla="*/ 7360023 w 12231934"/>
              <a:gd name="connsiteY27" fmla="*/ 136184 h 6891211"/>
              <a:gd name="connsiteX28" fmla="*/ 6027841 w 12231934"/>
              <a:gd name="connsiteY28" fmla="*/ 46537 h 6891211"/>
              <a:gd name="connsiteX29" fmla="*/ 0 w 12231934"/>
              <a:gd name="connsiteY29" fmla="*/ 0 h 6891211"/>
              <a:gd name="connsiteX30" fmla="*/ 12231934 w 12231934"/>
              <a:gd name="connsiteY30" fmla="*/ 0 h 6891211"/>
              <a:gd name="connsiteX31" fmla="*/ 12231934 w 12231934"/>
              <a:gd name="connsiteY31" fmla="*/ 6891211 h 6891211"/>
              <a:gd name="connsiteX32" fmla="*/ 0 w 12231934"/>
              <a:gd name="connsiteY32" fmla="*/ 6891211 h 689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231934" h="6891211">
                <a:moveTo>
                  <a:pt x="6027841" y="46537"/>
                </a:moveTo>
                <a:cubicBezTo>
                  <a:pt x="5531635" y="55502"/>
                  <a:pt x="5116169" y="167560"/>
                  <a:pt x="4382796" y="189972"/>
                </a:cubicBezTo>
                <a:cubicBezTo>
                  <a:pt x="3649423" y="212384"/>
                  <a:pt x="2216317" y="181008"/>
                  <a:pt x="1627600" y="181008"/>
                </a:cubicBezTo>
                <a:cubicBezTo>
                  <a:pt x="1038883" y="181008"/>
                  <a:pt x="1059067" y="143654"/>
                  <a:pt x="850492" y="189972"/>
                </a:cubicBezTo>
                <a:cubicBezTo>
                  <a:pt x="641918" y="236290"/>
                  <a:pt x="480441" y="328926"/>
                  <a:pt x="376155" y="458914"/>
                </a:cubicBezTo>
                <a:cubicBezTo>
                  <a:pt x="271868" y="588902"/>
                  <a:pt x="256728" y="700960"/>
                  <a:pt x="224770" y="951972"/>
                </a:cubicBezTo>
                <a:cubicBezTo>
                  <a:pt x="192811" y="1202984"/>
                  <a:pt x="179356" y="1637772"/>
                  <a:pt x="184401" y="1964984"/>
                </a:cubicBezTo>
                <a:cubicBezTo>
                  <a:pt x="189447" y="2292196"/>
                  <a:pt x="239909" y="2644808"/>
                  <a:pt x="255048" y="2915243"/>
                </a:cubicBezTo>
                <a:cubicBezTo>
                  <a:pt x="270186" y="3185678"/>
                  <a:pt x="276914" y="3184184"/>
                  <a:pt x="275232" y="3587596"/>
                </a:cubicBezTo>
                <a:cubicBezTo>
                  <a:pt x="273550" y="3991008"/>
                  <a:pt x="251684" y="4862079"/>
                  <a:pt x="244955" y="5335714"/>
                </a:cubicBezTo>
                <a:cubicBezTo>
                  <a:pt x="238227" y="5809349"/>
                  <a:pt x="157489" y="6194832"/>
                  <a:pt x="234862" y="6429408"/>
                </a:cubicBezTo>
                <a:cubicBezTo>
                  <a:pt x="312236" y="6663984"/>
                  <a:pt x="438390" y="6699843"/>
                  <a:pt x="709200" y="6743172"/>
                </a:cubicBezTo>
                <a:cubicBezTo>
                  <a:pt x="980010" y="6786501"/>
                  <a:pt x="1859723" y="6689384"/>
                  <a:pt x="1859723" y="6689384"/>
                </a:cubicBezTo>
                <a:cubicBezTo>
                  <a:pt x="2300420" y="6669961"/>
                  <a:pt x="2722614" y="6601231"/>
                  <a:pt x="3353382" y="6626631"/>
                </a:cubicBezTo>
                <a:cubicBezTo>
                  <a:pt x="3984150" y="6652031"/>
                  <a:pt x="4841995" y="6819372"/>
                  <a:pt x="5644333" y="6841784"/>
                </a:cubicBezTo>
                <a:lnTo>
                  <a:pt x="8167407" y="6761102"/>
                </a:lnTo>
                <a:lnTo>
                  <a:pt x="9661067" y="6734208"/>
                </a:lnTo>
                <a:lnTo>
                  <a:pt x="11285927" y="6707314"/>
                </a:lnTo>
                <a:cubicBezTo>
                  <a:pt x="11659341" y="6693867"/>
                  <a:pt x="11761946" y="6744666"/>
                  <a:pt x="11901557" y="6653525"/>
                </a:cubicBezTo>
                <a:cubicBezTo>
                  <a:pt x="12041167" y="6562384"/>
                  <a:pt x="12115177" y="6478714"/>
                  <a:pt x="12123588" y="6160467"/>
                </a:cubicBezTo>
                <a:cubicBezTo>
                  <a:pt x="12131998" y="5842220"/>
                  <a:pt x="11970521" y="5266984"/>
                  <a:pt x="11952019" y="4744043"/>
                </a:cubicBezTo>
                <a:cubicBezTo>
                  <a:pt x="11933516" y="4221102"/>
                  <a:pt x="11987341" y="3626443"/>
                  <a:pt x="12012572" y="3022819"/>
                </a:cubicBezTo>
                <a:cubicBezTo>
                  <a:pt x="12037803" y="2419196"/>
                  <a:pt x="12100039" y="1567549"/>
                  <a:pt x="12103402" y="1122302"/>
                </a:cubicBezTo>
                <a:cubicBezTo>
                  <a:pt x="12106766" y="677055"/>
                  <a:pt x="12123587" y="512702"/>
                  <a:pt x="12032756" y="351337"/>
                </a:cubicBezTo>
                <a:cubicBezTo>
                  <a:pt x="11941926" y="189972"/>
                  <a:pt x="11738397" y="181008"/>
                  <a:pt x="11558419" y="154114"/>
                </a:cubicBezTo>
                <a:cubicBezTo>
                  <a:pt x="11378440" y="127220"/>
                  <a:pt x="11282563" y="183996"/>
                  <a:pt x="10952881" y="189972"/>
                </a:cubicBezTo>
                <a:cubicBezTo>
                  <a:pt x="10623200" y="195948"/>
                  <a:pt x="10179139" y="198937"/>
                  <a:pt x="9580329" y="189972"/>
                </a:cubicBezTo>
                <a:cubicBezTo>
                  <a:pt x="8981519" y="181007"/>
                  <a:pt x="7952104" y="160090"/>
                  <a:pt x="7360023" y="136184"/>
                </a:cubicBezTo>
                <a:cubicBezTo>
                  <a:pt x="6767942" y="112278"/>
                  <a:pt x="6524045" y="37572"/>
                  <a:pt x="6027841" y="46537"/>
                </a:cubicBezTo>
                <a:close/>
                <a:moveTo>
                  <a:pt x="0" y="0"/>
                </a:moveTo>
                <a:lnTo>
                  <a:pt x="12231934" y="0"/>
                </a:lnTo>
                <a:lnTo>
                  <a:pt x="12231934" y="6891211"/>
                </a:lnTo>
                <a:lnTo>
                  <a:pt x="0" y="6891211"/>
                </a:lnTo>
                <a:close/>
              </a:path>
            </a:pathLst>
          </a:custGeom>
          <a:solidFill>
            <a:srgbClr val="E1FFFF"/>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pic>
        <p:nvPicPr>
          <p:cNvPr id="4" name="Picture 3"/>
          <p:cNvPicPr>
            <a:picLocks noChangeAspect="1"/>
          </p:cNvPicPr>
          <p:nvPr userDrawn="1"/>
        </p:nvPicPr>
        <p:blipFill>
          <a:blip r:embed="rId3"/>
          <a:stretch>
            <a:fillRect/>
          </a:stretch>
        </p:blipFill>
        <p:spPr>
          <a:xfrm>
            <a:off x="353894" y="335809"/>
            <a:ext cx="11478800" cy="6186232"/>
          </a:xfrm>
          <a:prstGeom prst="rect">
            <a:avLst/>
          </a:prstGeom>
          <a:ln>
            <a:noFill/>
          </a:ln>
          <a:effectLst>
            <a:softEdge rad="112500"/>
          </a:effectLst>
        </p:spPr>
      </p:pic>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203487"/>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2023/3/12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6" y="26853"/>
            <a:ext cx="12096531" cy="6804299"/>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025566" y="1291070"/>
            <a:ext cx="8140876" cy="45306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48808" y="3933044"/>
            <a:ext cx="8494392" cy="280432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5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0447" y="837110"/>
            <a:ext cx="1298356" cy="13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07208" y="4890721"/>
            <a:ext cx="5807932" cy="1013613"/>
          </a:xfrm>
          <a:prstGeom prst="rect">
            <a:avLst/>
          </a:prstGeom>
          <a:noFill/>
        </p:spPr>
        <p:txBody>
          <a:bodyPr wrap="none" lIns="90612" tIns="45308" rIns="90612" bIns="45308">
            <a:spAutoFit/>
          </a:bodyPr>
          <a:lstStyle/>
          <a:p>
            <a:pPr algn="ctr">
              <a:defRPr/>
            </a:pPr>
            <a:r>
              <a:rPr lang="en-US"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TIẾNG VIỆT</a:t>
            </a:r>
            <a:endParaRPr lang="vi-VN"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l="5744" t="9967" r="7565" b="4409"/>
          <a:stretch>
            <a:fillRect/>
          </a:stretch>
        </p:blipFill>
        <p:spPr>
          <a:xfrm>
            <a:off x="725865" y="876545"/>
            <a:ext cx="4033761" cy="5649407"/>
          </a:xfrm>
          <a:prstGeom prst="rect">
            <a:avLst/>
          </a:prstGeom>
        </p:spPr>
      </p:pic>
      <p:sp>
        <p:nvSpPr>
          <p:cNvPr id="6" name="PA_任意多边形 8"/>
          <p:cNvSpPr/>
          <p:nvPr>
            <p:custDataLst>
              <p:tags r:id="rId1"/>
            </p:custDataLst>
          </p:nvPr>
        </p:nvSpPr>
        <p:spPr bwMode="auto">
          <a:xfrm>
            <a:off x="4652091" y="1109709"/>
            <a:ext cx="6675816" cy="4778120"/>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121912" tIns="60956" rIns="121912" bIns="60956" numCol="1" anchor="t" anchorCtr="0" compatLnSpc="1"/>
          <a:lstStyle/>
          <a:p>
            <a:pPr defTabSz="1219050"/>
            <a:endParaRPr lang="zh-CN" altLang="en-US" sz="2400">
              <a:solidFill>
                <a:prstClr val="black"/>
              </a:solidFill>
            </a:endParaRPr>
          </a:p>
        </p:txBody>
      </p:sp>
      <p:sp>
        <p:nvSpPr>
          <p:cNvPr id="7" name="文本框 9">
            <a:extLst>
              <a:ext uri="{FF2B5EF4-FFF2-40B4-BE49-F238E27FC236}">
                <a16:creationId xmlns:a16="http://schemas.microsoft.com/office/drawing/2014/main" id="{62F11300-555F-4130-90FA-E98B12B14EF9}"/>
              </a:ext>
            </a:extLst>
          </p:cNvPr>
          <p:cNvSpPr txBox="1"/>
          <p:nvPr/>
        </p:nvSpPr>
        <p:spPr>
          <a:xfrm>
            <a:off x="5466931" y="2436941"/>
            <a:ext cx="4674276" cy="2123656"/>
          </a:xfrm>
          <a:prstGeom prst="rect">
            <a:avLst/>
          </a:prstGeom>
          <a:noFill/>
        </p:spPr>
        <p:txBody>
          <a:bodyPr wrap="square" lIns="91423" tIns="45719" rIns="91423" bIns="45719" rtlCol="0">
            <a:spAutoFit/>
          </a:bodyPr>
          <a:lstStyle/>
          <a:p>
            <a:pPr algn="ctr" defTabSz="914241"/>
            <a:r>
              <a:rPr lang="en-US" altLang="zh-CN" sz="4400" b="1" dirty="0" err="1">
                <a:ln>
                  <a:solidFill>
                    <a:srgbClr val="FF0000"/>
                  </a:solidFill>
                </a:ln>
                <a:solidFill>
                  <a:srgbClr val="0070C0"/>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Nhận</a:t>
            </a:r>
            <a:r>
              <a:rPr lang="en-US" altLang="zh-CN" sz="4400" b="1" dirty="0">
                <a:ln>
                  <a:solidFill>
                    <a:srgbClr val="FF0000"/>
                  </a:solidFill>
                </a:ln>
                <a:solidFill>
                  <a:srgbClr val="0070C0"/>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 </a:t>
            </a:r>
            <a:r>
              <a:rPr lang="en-US" altLang="zh-CN" sz="4400" b="1" dirty="0" err="1">
                <a:ln>
                  <a:solidFill>
                    <a:srgbClr val="FF0000"/>
                  </a:solidFill>
                </a:ln>
                <a:solidFill>
                  <a:srgbClr val="0070C0"/>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xét</a:t>
            </a:r>
            <a:r>
              <a:rPr lang="en-US" altLang="zh-CN" sz="4400" b="1" dirty="0">
                <a:ln>
                  <a:solidFill>
                    <a:srgbClr val="FF0000"/>
                  </a:solidFill>
                </a:ln>
                <a:solidFill>
                  <a:srgbClr val="0070C0"/>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 </a:t>
            </a:r>
            <a:r>
              <a:rPr lang="en-US" altLang="zh-CN" sz="4400" b="1" dirty="0" err="1">
                <a:ln>
                  <a:solidFill>
                    <a:srgbClr val="FF0000"/>
                  </a:solidFill>
                </a:ln>
                <a:solidFill>
                  <a:srgbClr val="0070C0"/>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tuyên</a:t>
            </a:r>
            <a:r>
              <a:rPr lang="en-US" altLang="zh-CN" sz="4400" b="1" dirty="0">
                <a:ln>
                  <a:solidFill>
                    <a:srgbClr val="FF0000"/>
                  </a:solidFill>
                </a:ln>
                <a:solidFill>
                  <a:srgbClr val="0070C0"/>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 </a:t>
            </a:r>
            <a:r>
              <a:rPr lang="en-US" altLang="zh-CN" sz="4400" b="1" dirty="0" err="1">
                <a:ln>
                  <a:solidFill>
                    <a:srgbClr val="FF0000"/>
                  </a:solidFill>
                </a:ln>
                <a:solidFill>
                  <a:srgbClr val="0070C0"/>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dương</a:t>
            </a:r>
            <a:r>
              <a:rPr lang="en-US" altLang="zh-CN" sz="4400" b="1" dirty="0">
                <a:ln>
                  <a:solidFill>
                    <a:srgbClr val="FF0000"/>
                  </a:solidFill>
                </a:ln>
                <a:solidFill>
                  <a:srgbClr val="0070C0"/>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 </a:t>
            </a:r>
            <a:r>
              <a:rPr lang="en-US" altLang="zh-CN" sz="4400" b="1" dirty="0" err="1">
                <a:ln>
                  <a:solidFill>
                    <a:srgbClr val="FF0000"/>
                  </a:solidFill>
                </a:ln>
                <a:solidFill>
                  <a:srgbClr val="0070C0"/>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bạn</a:t>
            </a:r>
            <a:r>
              <a:rPr lang="en-US" altLang="zh-CN" sz="4400" b="1" dirty="0">
                <a:ln>
                  <a:solidFill>
                    <a:srgbClr val="FF0000"/>
                  </a:solidFill>
                </a:ln>
                <a:solidFill>
                  <a:srgbClr val="0070C0"/>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 </a:t>
            </a:r>
            <a:r>
              <a:rPr lang="en-US" altLang="zh-CN" sz="4400" b="1" dirty="0" err="1">
                <a:ln>
                  <a:solidFill>
                    <a:srgbClr val="FF0000"/>
                  </a:solidFill>
                </a:ln>
                <a:solidFill>
                  <a:srgbClr val="0070C0"/>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có</a:t>
            </a:r>
            <a:r>
              <a:rPr lang="en-US" altLang="zh-CN" sz="4400" b="1" dirty="0">
                <a:ln>
                  <a:solidFill>
                    <a:srgbClr val="FF0000"/>
                  </a:solidFill>
                </a:ln>
                <a:solidFill>
                  <a:srgbClr val="0070C0"/>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 </a:t>
            </a:r>
            <a:r>
              <a:rPr lang="en-US" altLang="zh-CN" sz="4400" b="1" dirty="0" err="1">
                <a:ln>
                  <a:solidFill>
                    <a:srgbClr val="FF0000"/>
                  </a:solidFill>
                </a:ln>
                <a:solidFill>
                  <a:srgbClr val="0070C0"/>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bài</a:t>
            </a:r>
            <a:r>
              <a:rPr lang="en-US" altLang="zh-CN" sz="4400" b="1" dirty="0">
                <a:ln>
                  <a:solidFill>
                    <a:srgbClr val="FF0000"/>
                  </a:solidFill>
                </a:ln>
                <a:solidFill>
                  <a:srgbClr val="0070C0"/>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 </a:t>
            </a:r>
            <a:r>
              <a:rPr lang="en-US" altLang="zh-CN" sz="4400" b="1" err="1">
                <a:ln>
                  <a:solidFill>
                    <a:srgbClr val="FF0000"/>
                  </a:solidFill>
                </a:ln>
                <a:solidFill>
                  <a:srgbClr val="0070C0"/>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viết</a:t>
            </a:r>
            <a:r>
              <a:rPr lang="en-US" altLang="zh-CN" sz="4400" b="1">
                <a:ln>
                  <a:solidFill>
                    <a:srgbClr val="FF0000"/>
                  </a:solidFill>
                </a:ln>
                <a:solidFill>
                  <a:srgbClr val="0070C0"/>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 hay</a:t>
            </a:r>
            <a:endParaRPr lang="zh-CN" altLang="en-US" sz="4400" b="1" dirty="0">
              <a:ln>
                <a:solidFill>
                  <a:srgbClr val="FF0000"/>
                </a:solidFill>
              </a:ln>
              <a:solidFill>
                <a:srgbClr val="0070C0"/>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253266477"/>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2CAC1"/>
        </a:solidFill>
        <a:effectLst/>
      </p:bgPr>
    </p:bg>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BB3FBE67-D291-4C66-A82B-0629AEEF2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50" y="699110"/>
            <a:ext cx="3850338" cy="5459780"/>
          </a:xfrm>
          <a:prstGeom prst="rect">
            <a:avLst/>
          </a:prstGeom>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b="5785"/>
          <a:stretch>
            <a:fillRect/>
          </a:stretch>
        </p:blipFill>
        <p:spPr>
          <a:xfrm rot="20387648">
            <a:off x="8433585" y="1875709"/>
            <a:ext cx="3452165" cy="4226244"/>
          </a:xfrm>
          <a:prstGeom prst="rect">
            <a:avLst/>
          </a:prstGeom>
        </p:spPr>
      </p:pic>
      <p:sp>
        <p:nvSpPr>
          <p:cNvPr id="31" name="文本框 30"/>
          <p:cNvSpPr txBox="1"/>
          <p:nvPr/>
        </p:nvSpPr>
        <p:spPr>
          <a:xfrm>
            <a:off x="4539808" y="1414323"/>
            <a:ext cx="4089075" cy="2123658"/>
          </a:xfrm>
          <a:prstGeom prst="rect">
            <a:avLst/>
          </a:prstGeom>
          <a:noFill/>
        </p:spPr>
        <p:txBody>
          <a:bodyPr wrap="square" rtlCol="0">
            <a:spAutoFit/>
          </a:bodyPr>
          <a:lstStyle/>
          <a:p>
            <a:pPr algn="ctr"/>
            <a:r>
              <a:rPr lang="en-US" altLang="zh-CN" sz="6600" dirty="0">
                <a:solidFill>
                  <a:srgbClr val="6AAD86"/>
                </a:solidFill>
                <a:latin typeface="iCiel Cadena" panose="02000503000000020004" pitchFamily="2" charset="0"/>
                <a:ea typeface=".黑体-韩语" panose="02000500000000000000" pitchFamily="2" charset="-122"/>
                <a:cs typeface=".黑体-韩语" panose="02000500000000000000" pitchFamily="2" charset="-122"/>
                <a:sym typeface="+mn-lt"/>
              </a:rPr>
              <a:t>CỦNG CỐ, DẶN DÒ</a:t>
            </a:r>
            <a:endParaRPr lang="zh-CN" altLang="en-US" sz="6600" dirty="0">
              <a:solidFill>
                <a:srgbClr val="6AAD86"/>
              </a:solidFill>
              <a:latin typeface="iCiel Cadena" panose="02000503000000020004" pitchFamily="2" charset="0"/>
              <a:ea typeface=".黑体-韩语" panose="02000500000000000000" pitchFamily="2" charset="-122"/>
              <a:cs typeface=".黑体-韩语" panose="02000500000000000000" pitchFamily="2" charset="-122"/>
              <a:sym typeface="+mn-lt"/>
            </a:endParaRPr>
          </a:p>
        </p:txBody>
      </p:sp>
      <p:grpSp>
        <p:nvGrpSpPr>
          <p:cNvPr id="9" name="组合 8">
            <a:extLst>
              <a:ext uri="{FF2B5EF4-FFF2-40B4-BE49-F238E27FC236}">
                <a16:creationId xmlns:a16="http://schemas.microsoft.com/office/drawing/2014/main" id="{0AD8DB7E-9024-444B-ADE1-FE05131D518C}"/>
              </a:ext>
            </a:extLst>
          </p:cNvPr>
          <p:cNvGrpSpPr/>
          <p:nvPr/>
        </p:nvGrpSpPr>
        <p:grpSpPr>
          <a:xfrm>
            <a:off x="4180439" y="3730069"/>
            <a:ext cx="4429755" cy="392113"/>
            <a:chOff x="2355850" y="5621338"/>
            <a:chExt cx="4824414" cy="392113"/>
          </a:xfrm>
        </p:grpSpPr>
        <p:sp>
          <p:nvSpPr>
            <p:cNvPr id="11" name="Freeform 1003">
              <a:extLst>
                <a:ext uri="{FF2B5EF4-FFF2-40B4-BE49-F238E27FC236}">
                  <a16:creationId xmlns:a16="http://schemas.microsoft.com/office/drawing/2014/main" id="{B016D436-0C4E-4E66-AFDA-303B5857E5C7}"/>
                </a:ext>
              </a:extLst>
            </p:cNvPr>
            <p:cNvSpPr/>
            <p:nvPr/>
          </p:nvSpPr>
          <p:spPr bwMode="auto">
            <a:xfrm>
              <a:off x="2533650" y="5621338"/>
              <a:ext cx="168275" cy="158750"/>
            </a:xfrm>
            <a:custGeom>
              <a:avLst/>
              <a:gdLst>
                <a:gd name="T0" fmla="*/ 48 w 49"/>
                <a:gd name="T1" fmla="*/ 29 h 46"/>
                <a:gd name="T2" fmla="*/ 45 w 49"/>
                <a:gd name="T3" fmla="*/ 36 h 46"/>
                <a:gd name="T4" fmla="*/ 40 w 49"/>
                <a:gd name="T5" fmla="*/ 41 h 46"/>
                <a:gd name="T6" fmla="*/ 36 w 49"/>
                <a:gd name="T7" fmla="*/ 39 h 46"/>
                <a:gd name="T8" fmla="*/ 33 w 49"/>
                <a:gd name="T9" fmla="*/ 35 h 46"/>
                <a:gd name="T10" fmla="*/ 42 w 49"/>
                <a:gd name="T11" fmla="*/ 34 h 46"/>
                <a:gd name="T12" fmla="*/ 32 w 49"/>
                <a:gd name="T13" fmla="*/ 33 h 46"/>
                <a:gd name="T14" fmla="*/ 38 w 49"/>
                <a:gd name="T15" fmla="*/ 27 h 46"/>
                <a:gd name="T16" fmla="*/ 41 w 49"/>
                <a:gd name="T17" fmla="*/ 21 h 46"/>
                <a:gd name="T18" fmla="*/ 36 w 49"/>
                <a:gd name="T19" fmla="*/ 26 h 46"/>
                <a:gd name="T20" fmla="*/ 31 w 49"/>
                <a:gd name="T21" fmla="*/ 31 h 46"/>
                <a:gd name="T22" fmla="*/ 22 w 49"/>
                <a:gd name="T23" fmla="*/ 13 h 46"/>
                <a:gd name="T24" fmla="*/ 23 w 49"/>
                <a:gd name="T25" fmla="*/ 18 h 46"/>
                <a:gd name="T26" fmla="*/ 26 w 49"/>
                <a:gd name="T27" fmla="*/ 25 h 46"/>
                <a:gd name="T28" fmla="*/ 29 w 49"/>
                <a:gd name="T29" fmla="*/ 32 h 46"/>
                <a:gd name="T30" fmla="*/ 22 w 49"/>
                <a:gd name="T31" fmla="*/ 31 h 46"/>
                <a:gd name="T32" fmla="*/ 14 w 49"/>
                <a:gd name="T33" fmla="*/ 29 h 46"/>
                <a:gd name="T34" fmla="*/ 30 w 49"/>
                <a:gd name="T35" fmla="*/ 34 h 46"/>
                <a:gd name="T36" fmla="*/ 20 w 49"/>
                <a:gd name="T37" fmla="*/ 39 h 46"/>
                <a:gd name="T38" fmla="*/ 32 w 49"/>
                <a:gd name="T39" fmla="*/ 37 h 46"/>
                <a:gd name="T40" fmla="*/ 33 w 49"/>
                <a:gd name="T41" fmla="*/ 43 h 46"/>
                <a:gd name="T42" fmla="*/ 25 w 49"/>
                <a:gd name="T43" fmla="*/ 46 h 46"/>
                <a:gd name="T44" fmla="*/ 12 w 49"/>
                <a:gd name="T45" fmla="*/ 39 h 46"/>
                <a:gd name="T46" fmla="*/ 17 w 49"/>
                <a:gd name="T47" fmla="*/ 37 h 46"/>
                <a:gd name="T48" fmla="*/ 8 w 49"/>
                <a:gd name="T49" fmla="*/ 34 h 46"/>
                <a:gd name="T50" fmla="*/ 0 w 49"/>
                <a:gd name="T51" fmla="*/ 26 h 46"/>
                <a:gd name="T52" fmla="*/ 12 w 49"/>
                <a:gd name="T53" fmla="*/ 23 h 46"/>
                <a:gd name="T54" fmla="*/ 20 w 49"/>
                <a:gd name="T55" fmla="*/ 27 h 46"/>
                <a:gd name="T56" fmla="*/ 19 w 49"/>
                <a:gd name="T57" fmla="*/ 0 h 46"/>
                <a:gd name="T58" fmla="*/ 33 w 49"/>
                <a:gd name="T59" fmla="*/ 21 h 46"/>
                <a:gd name="T60" fmla="*/ 47 w 49"/>
                <a:gd name="T61" fmla="*/ 7 h 46"/>
                <a:gd name="T62" fmla="*/ 43 w 49"/>
                <a:gd name="T63" fmla="*/ 31 h 46"/>
                <a:gd name="T64" fmla="*/ 48 w 49"/>
                <a:gd name="T65" fmla="*/ 2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6">
                  <a:moveTo>
                    <a:pt x="48" y="29"/>
                  </a:moveTo>
                  <a:cubicBezTo>
                    <a:pt x="48" y="29"/>
                    <a:pt x="46" y="36"/>
                    <a:pt x="45" y="36"/>
                  </a:cubicBezTo>
                  <a:cubicBezTo>
                    <a:pt x="44" y="38"/>
                    <a:pt x="43" y="41"/>
                    <a:pt x="40" y="41"/>
                  </a:cubicBezTo>
                  <a:cubicBezTo>
                    <a:pt x="38" y="41"/>
                    <a:pt x="37" y="40"/>
                    <a:pt x="36" y="39"/>
                  </a:cubicBezTo>
                  <a:cubicBezTo>
                    <a:pt x="36" y="39"/>
                    <a:pt x="32" y="35"/>
                    <a:pt x="33" y="35"/>
                  </a:cubicBezTo>
                  <a:cubicBezTo>
                    <a:pt x="36" y="35"/>
                    <a:pt x="39" y="35"/>
                    <a:pt x="42" y="34"/>
                  </a:cubicBezTo>
                  <a:cubicBezTo>
                    <a:pt x="39" y="34"/>
                    <a:pt x="35" y="35"/>
                    <a:pt x="32" y="33"/>
                  </a:cubicBezTo>
                  <a:cubicBezTo>
                    <a:pt x="34" y="31"/>
                    <a:pt x="36" y="29"/>
                    <a:pt x="38" y="27"/>
                  </a:cubicBezTo>
                  <a:cubicBezTo>
                    <a:pt x="39" y="25"/>
                    <a:pt x="40" y="23"/>
                    <a:pt x="41" y="21"/>
                  </a:cubicBezTo>
                  <a:cubicBezTo>
                    <a:pt x="40" y="23"/>
                    <a:pt x="38" y="25"/>
                    <a:pt x="36" y="26"/>
                  </a:cubicBezTo>
                  <a:cubicBezTo>
                    <a:pt x="35" y="28"/>
                    <a:pt x="34" y="30"/>
                    <a:pt x="31" y="31"/>
                  </a:cubicBezTo>
                  <a:cubicBezTo>
                    <a:pt x="30" y="31"/>
                    <a:pt x="23" y="15"/>
                    <a:pt x="22" y="13"/>
                  </a:cubicBezTo>
                  <a:cubicBezTo>
                    <a:pt x="23" y="15"/>
                    <a:pt x="23" y="16"/>
                    <a:pt x="23" y="18"/>
                  </a:cubicBezTo>
                  <a:cubicBezTo>
                    <a:pt x="24" y="20"/>
                    <a:pt x="25" y="22"/>
                    <a:pt x="26" y="25"/>
                  </a:cubicBezTo>
                  <a:cubicBezTo>
                    <a:pt x="27" y="27"/>
                    <a:pt x="28" y="29"/>
                    <a:pt x="29" y="32"/>
                  </a:cubicBezTo>
                  <a:cubicBezTo>
                    <a:pt x="29" y="32"/>
                    <a:pt x="23" y="31"/>
                    <a:pt x="22" y="31"/>
                  </a:cubicBezTo>
                  <a:cubicBezTo>
                    <a:pt x="20" y="31"/>
                    <a:pt x="17" y="30"/>
                    <a:pt x="14" y="29"/>
                  </a:cubicBezTo>
                  <a:cubicBezTo>
                    <a:pt x="18" y="33"/>
                    <a:pt x="25" y="34"/>
                    <a:pt x="30" y="34"/>
                  </a:cubicBezTo>
                  <a:cubicBezTo>
                    <a:pt x="28" y="37"/>
                    <a:pt x="23" y="38"/>
                    <a:pt x="20" y="39"/>
                  </a:cubicBezTo>
                  <a:cubicBezTo>
                    <a:pt x="23" y="39"/>
                    <a:pt x="28" y="38"/>
                    <a:pt x="32" y="37"/>
                  </a:cubicBezTo>
                  <a:cubicBezTo>
                    <a:pt x="33" y="36"/>
                    <a:pt x="33" y="42"/>
                    <a:pt x="33" y="43"/>
                  </a:cubicBezTo>
                  <a:cubicBezTo>
                    <a:pt x="31" y="45"/>
                    <a:pt x="28" y="46"/>
                    <a:pt x="25" y="46"/>
                  </a:cubicBezTo>
                  <a:cubicBezTo>
                    <a:pt x="21" y="46"/>
                    <a:pt x="14" y="43"/>
                    <a:pt x="12" y="39"/>
                  </a:cubicBezTo>
                  <a:cubicBezTo>
                    <a:pt x="14" y="38"/>
                    <a:pt x="16" y="38"/>
                    <a:pt x="17" y="37"/>
                  </a:cubicBezTo>
                  <a:cubicBezTo>
                    <a:pt x="14" y="38"/>
                    <a:pt x="10" y="36"/>
                    <a:pt x="8" y="34"/>
                  </a:cubicBezTo>
                  <a:cubicBezTo>
                    <a:pt x="7" y="33"/>
                    <a:pt x="1" y="26"/>
                    <a:pt x="0" y="26"/>
                  </a:cubicBezTo>
                  <a:cubicBezTo>
                    <a:pt x="4" y="25"/>
                    <a:pt x="8" y="23"/>
                    <a:pt x="12" y="23"/>
                  </a:cubicBezTo>
                  <a:cubicBezTo>
                    <a:pt x="14" y="23"/>
                    <a:pt x="18" y="25"/>
                    <a:pt x="20" y="27"/>
                  </a:cubicBezTo>
                  <a:cubicBezTo>
                    <a:pt x="13" y="19"/>
                    <a:pt x="16" y="9"/>
                    <a:pt x="19" y="0"/>
                  </a:cubicBezTo>
                  <a:cubicBezTo>
                    <a:pt x="26" y="4"/>
                    <a:pt x="35" y="11"/>
                    <a:pt x="33" y="21"/>
                  </a:cubicBezTo>
                  <a:cubicBezTo>
                    <a:pt x="34" y="13"/>
                    <a:pt x="40" y="10"/>
                    <a:pt x="47" y="7"/>
                  </a:cubicBezTo>
                  <a:cubicBezTo>
                    <a:pt x="49" y="15"/>
                    <a:pt x="49" y="25"/>
                    <a:pt x="43" y="31"/>
                  </a:cubicBezTo>
                  <a:cubicBezTo>
                    <a:pt x="44" y="30"/>
                    <a:pt x="46" y="30"/>
                    <a:pt x="48" y="29"/>
                  </a:cubicBezTo>
                  <a:close/>
                </a:path>
              </a:pathLst>
            </a:custGeom>
            <a:solidFill>
              <a:srgbClr val="C2D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6AAD86"/>
                </a:solidFill>
                <a:cs typeface="+mn-ea"/>
                <a:sym typeface="+mn-lt"/>
              </a:endParaRPr>
            </a:p>
          </p:txBody>
        </p:sp>
        <p:sp>
          <p:nvSpPr>
            <p:cNvPr id="12" name="Freeform 1004">
              <a:extLst>
                <a:ext uri="{FF2B5EF4-FFF2-40B4-BE49-F238E27FC236}">
                  <a16:creationId xmlns:a16="http://schemas.microsoft.com/office/drawing/2014/main" id="{3F7DA5A2-1C4F-432B-BE52-D0BACB43BCE4}"/>
                </a:ext>
              </a:extLst>
            </p:cNvPr>
            <p:cNvSpPr/>
            <p:nvPr/>
          </p:nvSpPr>
          <p:spPr bwMode="auto">
            <a:xfrm>
              <a:off x="2355850" y="5795963"/>
              <a:ext cx="160338" cy="168275"/>
            </a:xfrm>
            <a:custGeom>
              <a:avLst/>
              <a:gdLst>
                <a:gd name="T0" fmla="*/ 41 w 47"/>
                <a:gd name="T1" fmla="*/ 12 h 49"/>
                <a:gd name="T2" fmla="*/ 45 w 47"/>
                <a:gd name="T3" fmla="*/ 17 h 49"/>
                <a:gd name="T4" fmla="*/ 46 w 47"/>
                <a:gd name="T5" fmla="*/ 24 h 49"/>
                <a:gd name="T6" fmla="*/ 42 w 47"/>
                <a:gd name="T7" fmla="*/ 27 h 49"/>
                <a:gd name="T8" fmla="*/ 37 w 47"/>
                <a:gd name="T9" fmla="*/ 28 h 49"/>
                <a:gd name="T10" fmla="*/ 41 w 47"/>
                <a:gd name="T11" fmla="*/ 19 h 49"/>
                <a:gd name="T12" fmla="*/ 35 w 47"/>
                <a:gd name="T13" fmla="*/ 27 h 49"/>
                <a:gd name="T14" fmla="*/ 33 w 47"/>
                <a:gd name="T15" fmla="*/ 19 h 49"/>
                <a:gd name="T16" fmla="*/ 30 w 47"/>
                <a:gd name="T17" fmla="*/ 12 h 49"/>
                <a:gd name="T18" fmla="*/ 32 w 47"/>
                <a:gd name="T19" fmla="*/ 19 h 49"/>
                <a:gd name="T20" fmla="*/ 33 w 47"/>
                <a:gd name="T21" fmla="*/ 26 h 49"/>
                <a:gd name="T22" fmla="*/ 13 w 47"/>
                <a:gd name="T23" fmla="*/ 24 h 49"/>
                <a:gd name="T24" fmla="*/ 18 w 47"/>
                <a:gd name="T25" fmla="*/ 25 h 49"/>
                <a:gd name="T26" fmla="*/ 25 w 47"/>
                <a:gd name="T27" fmla="*/ 27 h 49"/>
                <a:gd name="T28" fmla="*/ 32 w 47"/>
                <a:gd name="T29" fmla="*/ 29 h 49"/>
                <a:gd name="T30" fmla="*/ 28 w 47"/>
                <a:gd name="T31" fmla="*/ 34 h 49"/>
                <a:gd name="T32" fmla="*/ 22 w 47"/>
                <a:gd name="T33" fmla="*/ 40 h 49"/>
                <a:gd name="T34" fmla="*/ 35 w 47"/>
                <a:gd name="T35" fmla="*/ 29 h 49"/>
                <a:gd name="T36" fmla="*/ 33 w 47"/>
                <a:gd name="T37" fmla="*/ 40 h 49"/>
                <a:gd name="T38" fmla="*/ 38 w 47"/>
                <a:gd name="T39" fmla="*/ 29 h 49"/>
                <a:gd name="T40" fmla="*/ 43 w 47"/>
                <a:gd name="T41" fmla="*/ 32 h 49"/>
                <a:gd name="T42" fmla="*/ 42 w 47"/>
                <a:gd name="T43" fmla="*/ 40 h 49"/>
                <a:gd name="T44" fmla="*/ 29 w 47"/>
                <a:gd name="T45" fmla="*/ 47 h 49"/>
                <a:gd name="T46" fmla="*/ 30 w 47"/>
                <a:gd name="T47" fmla="*/ 41 h 49"/>
                <a:gd name="T48" fmla="*/ 22 w 47"/>
                <a:gd name="T49" fmla="*/ 48 h 49"/>
                <a:gd name="T50" fmla="*/ 12 w 47"/>
                <a:gd name="T51" fmla="*/ 49 h 49"/>
                <a:gd name="T52" fmla="*/ 15 w 47"/>
                <a:gd name="T53" fmla="*/ 38 h 49"/>
                <a:gd name="T54" fmla="*/ 23 w 47"/>
                <a:gd name="T55" fmla="*/ 33 h 49"/>
                <a:gd name="T56" fmla="*/ 0 w 47"/>
                <a:gd name="T57" fmla="*/ 20 h 49"/>
                <a:gd name="T58" fmla="*/ 26 w 47"/>
                <a:gd name="T59" fmla="*/ 20 h 49"/>
                <a:gd name="T60" fmla="*/ 22 w 47"/>
                <a:gd name="T61" fmla="*/ 0 h 49"/>
                <a:gd name="T62" fmla="*/ 40 w 47"/>
                <a:gd name="T63" fmla="*/ 17 h 49"/>
                <a:gd name="T64" fmla="*/ 41 w 47"/>
                <a:gd name="T65"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9">
                  <a:moveTo>
                    <a:pt x="41" y="12"/>
                  </a:moveTo>
                  <a:cubicBezTo>
                    <a:pt x="41" y="11"/>
                    <a:pt x="45" y="17"/>
                    <a:pt x="45" y="17"/>
                  </a:cubicBezTo>
                  <a:cubicBezTo>
                    <a:pt x="46" y="20"/>
                    <a:pt x="47" y="22"/>
                    <a:pt x="46" y="24"/>
                  </a:cubicBezTo>
                  <a:cubicBezTo>
                    <a:pt x="45" y="26"/>
                    <a:pt x="43" y="26"/>
                    <a:pt x="42" y="27"/>
                  </a:cubicBezTo>
                  <a:cubicBezTo>
                    <a:pt x="42" y="27"/>
                    <a:pt x="37" y="28"/>
                    <a:pt x="37" y="28"/>
                  </a:cubicBezTo>
                  <a:cubicBezTo>
                    <a:pt x="39" y="25"/>
                    <a:pt x="40" y="22"/>
                    <a:pt x="41" y="19"/>
                  </a:cubicBezTo>
                  <a:cubicBezTo>
                    <a:pt x="40" y="22"/>
                    <a:pt x="39" y="26"/>
                    <a:pt x="35" y="27"/>
                  </a:cubicBezTo>
                  <a:cubicBezTo>
                    <a:pt x="35" y="24"/>
                    <a:pt x="35" y="21"/>
                    <a:pt x="33" y="19"/>
                  </a:cubicBezTo>
                  <a:cubicBezTo>
                    <a:pt x="33" y="16"/>
                    <a:pt x="31" y="14"/>
                    <a:pt x="30" y="12"/>
                  </a:cubicBezTo>
                  <a:cubicBezTo>
                    <a:pt x="31" y="14"/>
                    <a:pt x="32" y="17"/>
                    <a:pt x="32" y="19"/>
                  </a:cubicBezTo>
                  <a:cubicBezTo>
                    <a:pt x="32" y="22"/>
                    <a:pt x="33" y="24"/>
                    <a:pt x="33" y="26"/>
                  </a:cubicBezTo>
                  <a:cubicBezTo>
                    <a:pt x="32" y="27"/>
                    <a:pt x="15" y="24"/>
                    <a:pt x="13" y="24"/>
                  </a:cubicBezTo>
                  <a:cubicBezTo>
                    <a:pt x="15" y="24"/>
                    <a:pt x="16" y="25"/>
                    <a:pt x="18" y="25"/>
                  </a:cubicBezTo>
                  <a:cubicBezTo>
                    <a:pt x="20" y="26"/>
                    <a:pt x="22" y="26"/>
                    <a:pt x="25" y="27"/>
                  </a:cubicBezTo>
                  <a:cubicBezTo>
                    <a:pt x="27" y="28"/>
                    <a:pt x="30" y="28"/>
                    <a:pt x="32" y="29"/>
                  </a:cubicBezTo>
                  <a:cubicBezTo>
                    <a:pt x="33" y="29"/>
                    <a:pt x="29" y="34"/>
                    <a:pt x="28" y="34"/>
                  </a:cubicBezTo>
                  <a:cubicBezTo>
                    <a:pt x="26" y="36"/>
                    <a:pt x="24" y="38"/>
                    <a:pt x="22" y="40"/>
                  </a:cubicBezTo>
                  <a:cubicBezTo>
                    <a:pt x="27" y="38"/>
                    <a:pt x="33" y="33"/>
                    <a:pt x="35" y="29"/>
                  </a:cubicBezTo>
                  <a:cubicBezTo>
                    <a:pt x="36" y="33"/>
                    <a:pt x="34" y="37"/>
                    <a:pt x="33" y="40"/>
                  </a:cubicBezTo>
                  <a:cubicBezTo>
                    <a:pt x="35" y="37"/>
                    <a:pt x="37" y="33"/>
                    <a:pt x="38" y="29"/>
                  </a:cubicBezTo>
                  <a:cubicBezTo>
                    <a:pt x="38" y="27"/>
                    <a:pt x="43" y="31"/>
                    <a:pt x="43" y="32"/>
                  </a:cubicBezTo>
                  <a:cubicBezTo>
                    <a:pt x="44" y="34"/>
                    <a:pt x="43" y="38"/>
                    <a:pt x="42" y="40"/>
                  </a:cubicBezTo>
                  <a:cubicBezTo>
                    <a:pt x="40" y="43"/>
                    <a:pt x="33" y="48"/>
                    <a:pt x="29" y="47"/>
                  </a:cubicBezTo>
                  <a:cubicBezTo>
                    <a:pt x="29" y="45"/>
                    <a:pt x="30" y="43"/>
                    <a:pt x="30" y="41"/>
                  </a:cubicBezTo>
                  <a:cubicBezTo>
                    <a:pt x="29" y="44"/>
                    <a:pt x="25" y="47"/>
                    <a:pt x="22" y="48"/>
                  </a:cubicBezTo>
                  <a:cubicBezTo>
                    <a:pt x="21" y="48"/>
                    <a:pt x="12" y="49"/>
                    <a:pt x="12" y="49"/>
                  </a:cubicBezTo>
                  <a:cubicBezTo>
                    <a:pt x="13" y="46"/>
                    <a:pt x="13" y="41"/>
                    <a:pt x="15" y="38"/>
                  </a:cubicBezTo>
                  <a:cubicBezTo>
                    <a:pt x="17" y="36"/>
                    <a:pt x="21" y="34"/>
                    <a:pt x="23" y="33"/>
                  </a:cubicBezTo>
                  <a:cubicBezTo>
                    <a:pt x="12" y="35"/>
                    <a:pt x="6" y="27"/>
                    <a:pt x="0" y="20"/>
                  </a:cubicBezTo>
                  <a:cubicBezTo>
                    <a:pt x="8" y="15"/>
                    <a:pt x="19" y="13"/>
                    <a:pt x="26" y="20"/>
                  </a:cubicBezTo>
                  <a:cubicBezTo>
                    <a:pt x="20" y="14"/>
                    <a:pt x="21" y="7"/>
                    <a:pt x="22" y="0"/>
                  </a:cubicBezTo>
                  <a:cubicBezTo>
                    <a:pt x="30" y="2"/>
                    <a:pt x="38" y="8"/>
                    <a:pt x="40" y="17"/>
                  </a:cubicBezTo>
                  <a:cubicBezTo>
                    <a:pt x="40" y="15"/>
                    <a:pt x="40" y="13"/>
                    <a:pt x="41" y="12"/>
                  </a:cubicBezTo>
                  <a:close/>
                </a:path>
              </a:pathLst>
            </a:custGeom>
            <a:solidFill>
              <a:srgbClr val="C2D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6AAD86"/>
                </a:solidFill>
                <a:cs typeface="+mn-ea"/>
                <a:sym typeface="+mn-lt"/>
              </a:endParaRPr>
            </a:p>
          </p:txBody>
        </p:sp>
        <p:sp>
          <p:nvSpPr>
            <p:cNvPr id="13" name="Freeform 1005">
              <a:extLst>
                <a:ext uri="{FF2B5EF4-FFF2-40B4-BE49-F238E27FC236}">
                  <a16:creationId xmlns:a16="http://schemas.microsoft.com/office/drawing/2014/main" id="{94F06B03-1395-4CBA-BE32-77496089AEEE}"/>
                </a:ext>
              </a:extLst>
            </p:cNvPr>
            <p:cNvSpPr/>
            <p:nvPr/>
          </p:nvSpPr>
          <p:spPr bwMode="auto">
            <a:xfrm>
              <a:off x="2808288" y="5857875"/>
              <a:ext cx="160338" cy="155575"/>
            </a:xfrm>
            <a:custGeom>
              <a:avLst/>
              <a:gdLst>
                <a:gd name="T0" fmla="*/ 20 w 47"/>
                <a:gd name="T1" fmla="*/ 1 h 45"/>
                <a:gd name="T2" fmla="*/ 27 w 47"/>
                <a:gd name="T3" fmla="*/ 0 h 45"/>
                <a:gd name="T4" fmla="*/ 33 w 47"/>
                <a:gd name="T5" fmla="*/ 3 h 45"/>
                <a:gd name="T6" fmla="*/ 33 w 47"/>
                <a:gd name="T7" fmla="*/ 8 h 45"/>
                <a:gd name="T8" fmla="*/ 32 w 47"/>
                <a:gd name="T9" fmla="*/ 12 h 45"/>
                <a:gd name="T10" fmla="*/ 26 w 47"/>
                <a:gd name="T11" fmla="*/ 5 h 45"/>
                <a:gd name="T12" fmla="*/ 30 w 47"/>
                <a:gd name="T13" fmla="*/ 13 h 45"/>
                <a:gd name="T14" fmla="*/ 22 w 47"/>
                <a:gd name="T15" fmla="*/ 11 h 45"/>
                <a:gd name="T16" fmla="*/ 15 w 47"/>
                <a:gd name="T17" fmla="*/ 11 h 45"/>
                <a:gd name="T18" fmla="*/ 22 w 47"/>
                <a:gd name="T19" fmla="*/ 13 h 45"/>
                <a:gd name="T20" fmla="*/ 28 w 47"/>
                <a:gd name="T21" fmla="*/ 15 h 45"/>
                <a:gd name="T22" fmla="*/ 17 w 47"/>
                <a:gd name="T23" fmla="*/ 32 h 45"/>
                <a:gd name="T24" fmla="*/ 21 w 47"/>
                <a:gd name="T25" fmla="*/ 28 h 45"/>
                <a:gd name="T26" fmla="*/ 25 w 47"/>
                <a:gd name="T27" fmla="*/ 23 h 45"/>
                <a:gd name="T28" fmla="*/ 30 w 47"/>
                <a:gd name="T29" fmla="*/ 17 h 45"/>
                <a:gd name="T30" fmla="*/ 33 w 47"/>
                <a:gd name="T31" fmla="*/ 23 h 45"/>
                <a:gd name="T32" fmla="*/ 35 w 47"/>
                <a:gd name="T33" fmla="*/ 31 h 45"/>
                <a:gd name="T34" fmla="*/ 32 w 47"/>
                <a:gd name="T35" fmla="*/ 15 h 45"/>
                <a:gd name="T36" fmla="*/ 41 w 47"/>
                <a:gd name="T37" fmla="*/ 22 h 45"/>
                <a:gd name="T38" fmla="*/ 33 w 47"/>
                <a:gd name="T39" fmla="*/ 12 h 45"/>
                <a:gd name="T40" fmla="*/ 38 w 47"/>
                <a:gd name="T41" fmla="*/ 9 h 45"/>
                <a:gd name="T42" fmla="*/ 45 w 47"/>
                <a:gd name="T43" fmla="*/ 14 h 45"/>
                <a:gd name="T44" fmla="*/ 45 w 47"/>
                <a:gd name="T45" fmla="*/ 29 h 45"/>
                <a:gd name="T46" fmla="*/ 40 w 47"/>
                <a:gd name="T47" fmla="*/ 25 h 45"/>
                <a:gd name="T48" fmla="*/ 42 w 47"/>
                <a:gd name="T49" fmla="*/ 35 h 45"/>
                <a:gd name="T50" fmla="*/ 39 w 47"/>
                <a:gd name="T51" fmla="*/ 45 h 45"/>
                <a:gd name="T52" fmla="*/ 30 w 47"/>
                <a:gd name="T53" fmla="*/ 36 h 45"/>
                <a:gd name="T54" fmla="*/ 30 w 47"/>
                <a:gd name="T55" fmla="*/ 28 h 45"/>
                <a:gd name="T56" fmla="*/ 7 w 47"/>
                <a:gd name="T57" fmla="*/ 41 h 45"/>
                <a:gd name="T58" fmla="*/ 19 w 47"/>
                <a:gd name="T59" fmla="*/ 18 h 45"/>
                <a:gd name="T60" fmla="*/ 0 w 47"/>
                <a:gd name="T61" fmla="*/ 12 h 45"/>
                <a:gd name="T62" fmla="*/ 23 w 47"/>
                <a:gd name="T63" fmla="*/ 5 h 45"/>
                <a:gd name="T64" fmla="*/ 20 w 47"/>
                <a:gd name="T65"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5">
                  <a:moveTo>
                    <a:pt x="20" y="1"/>
                  </a:moveTo>
                  <a:cubicBezTo>
                    <a:pt x="19" y="1"/>
                    <a:pt x="26" y="0"/>
                    <a:pt x="27" y="0"/>
                  </a:cubicBezTo>
                  <a:cubicBezTo>
                    <a:pt x="29" y="0"/>
                    <a:pt x="32" y="1"/>
                    <a:pt x="33" y="3"/>
                  </a:cubicBezTo>
                  <a:cubicBezTo>
                    <a:pt x="34" y="4"/>
                    <a:pt x="34" y="6"/>
                    <a:pt x="33" y="8"/>
                  </a:cubicBezTo>
                  <a:cubicBezTo>
                    <a:pt x="33" y="8"/>
                    <a:pt x="32" y="13"/>
                    <a:pt x="32" y="12"/>
                  </a:cubicBezTo>
                  <a:cubicBezTo>
                    <a:pt x="30" y="9"/>
                    <a:pt x="28" y="7"/>
                    <a:pt x="26" y="5"/>
                  </a:cubicBezTo>
                  <a:cubicBezTo>
                    <a:pt x="28" y="7"/>
                    <a:pt x="31" y="10"/>
                    <a:pt x="30" y="13"/>
                  </a:cubicBezTo>
                  <a:cubicBezTo>
                    <a:pt x="27" y="13"/>
                    <a:pt x="25" y="11"/>
                    <a:pt x="22" y="11"/>
                  </a:cubicBezTo>
                  <a:cubicBezTo>
                    <a:pt x="20" y="11"/>
                    <a:pt x="17" y="11"/>
                    <a:pt x="15" y="11"/>
                  </a:cubicBezTo>
                  <a:cubicBezTo>
                    <a:pt x="17" y="11"/>
                    <a:pt x="20" y="12"/>
                    <a:pt x="22" y="13"/>
                  </a:cubicBezTo>
                  <a:cubicBezTo>
                    <a:pt x="24" y="14"/>
                    <a:pt x="26" y="14"/>
                    <a:pt x="28" y="15"/>
                  </a:cubicBezTo>
                  <a:cubicBezTo>
                    <a:pt x="29" y="16"/>
                    <a:pt x="18" y="30"/>
                    <a:pt x="17" y="32"/>
                  </a:cubicBezTo>
                  <a:cubicBezTo>
                    <a:pt x="18" y="30"/>
                    <a:pt x="19" y="29"/>
                    <a:pt x="21" y="28"/>
                  </a:cubicBezTo>
                  <a:cubicBezTo>
                    <a:pt x="22" y="27"/>
                    <a:pt x="24" y="25"/>
                    <a:pt x="25" y="23"/>
                  </a:cubicBezTo>
                  <a:cubicBezTo>
                    <a:pt x="27" y="21"/>
                    <a:pt x="29" y="19"/>
                    <a:pt x="30" y="17"/>
                  </a:cubicBezTo>
                  <a:cubicBezTo>
                    <a:pt x="30" y="17"/>
                    <a:pt x="33" y="23"/>
                    <a:pt x="33" y="23"/>
                  </a:cubicBezTo>
                  <a:cubicBezTo>
                    <a:pt x="34" y="26"/>
                    <a:pt x="35" y="28"/>
                    <a:pt x="35" y="31"/>
                  </a:cubicBezTo>
                  <a:cubicBezTo>
                    <a:pt x="36" y="26"/>
                    <a:pt x="34" y="19"/>
                    <a:pt x="32" y="15"/>
                  </a:cubicBezTo>
                  <a:cubicBezTo>
                    <a:pt x="36" y="15"/>
                    <a:pt x="38" y="19"/>
                    <a:pt x="41" y="22"/>
                  </a:cubicBezTo>
                  <a:cubicBezTo>
                    <a:pt x="39" y="19"/>
                    <a:pt x="36" y="14"/>
                    <a:pt x="33" y="12"/>
                  </a:cubicBezTo>
                  <a:cubicBezTo>
                    <a:pt x="32" y="11"/>
                    <a:pt x="38" y="8"/>
                    <a:pt x="38" y="9"/>
                  </a:cubicBezTo>
                  <a:cubicBezTo>
                    <a:pt x="41" y="9"/>
                    <a:pt x="44" y="12"/>
                    <a:pt x="45" y="14"/>
                  </a:cubicBezTo>
                  <a:cubicBezTo>
                    <a:pt x="46" y="17"/>
                    <a:pt x="47" y="26"/>
                    <a:pt x="45" y="29"/>
                  </a:cubicBezTo>
                  <a:cubicBezTo>
                    <a:pt x="43" y="28"/>
                    <a:pt x="42" y="26"/>
                    <a:pt x="40" y="25"/>
                  </a:cubicBezTo>
                  <a:cubicBezTo>
                    <a:pt x="43" y="27"/>
                    <a:pt x="42" y="32"/>
                    <a:pt x="42" y="35"/>
                  </a:cubicBezTo>
                  <a:cubicBezTo>
                    <a:pt x="42" y="36"/>
                    <a:pt x="38" y="45"/>
                    <a:pt x="39" y="45"/>
                  </a:cubicBezTo>
                  <a:cubicBezTo>
                    <a:pt x="36" y="43"/>
                    <a:pt x="32" y="40"/>
                    <a:pt x="30" y="36"/>
                  </a:cubicBezTo>
                  <a:cubicBezTo>
                    <a:pt x="29" y="35"/>
                    <a:pt x="29" y="29"/>
                    <a:pt x="30" y="28"/>
                  </a:cubicBezTo>
                  <a:cubicBezTo>
                    <a:pt x="26" y="37"/>
                    <a:pt x="17" y="39"/>
                    <a:pt x="7" y="41"/>
                  </a:cubicBezTo>
                  <a:cubicBezTo>
                    <a:pt x="7" y="32"/>
                    <a:pt x="10" y="21"/>
                    <a:pt x="19" y="18"/>
                  </a:cubicBezTo>
                  <a:cubicBezTo>
                    <a:pt x="11" y="21"/>
                    <a:pt x="6" y="17"/>
                    <a:pt x="0" y="12"/>
                  </a:cubicBezTo>
                  <a:cubicBezTo>
                    <a:pt x="6" y="7"/>
                    <a:pt x="15" y="3"/>
                    <a:pt x="23" y="5"/>
                  </a:cubicBezTo>
                  <a:cubicBezTo>
                    <a:pt x="22" y="4"/>
                    <a:pt x="21" y="3"/>
                    <a:pt x="20" y="1"/>
                  </a:cubicBezTo>
                  <a:close/>
                </a:path>
              </a:pathLst>
            </a:custGeom>
            <a:solidFill>
              <a:srgbClr val="C2D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6AAD86"/>
                </a:solidFill>
                <a:cs typeface="+mn-ea"/>
                <a:sym typeface="+mn-lt"/>
              </a:endParaRPr>
            </a:p>
          </p:txBody>
        </p:sp>
        <p:sp>
          <p:nvSpPr>
            <p:cNvPr id="14" name="Freeform 1006">
              <a:extLst>
                <a:ext uri="{FF2B5EF4-FFF2-40B4-BE49-F238E27FC236}">
                  <a16:creationId xmlns:a16="http://schemas.microsoft.com/office/drawing/2014/main" id="{F7CCAEBB-5A01-486C-87E2-5D4EA8497D5E}"/>
                </a:ext>
              </a:extLst>
            </p:cNvPr>
            <p:cNvSpPr/>
            <p:nvPr/>
          </p:nvSpPr>
          <p:spPr bwMode="auto">
            <a:xfrm>
              <a:off x="3270250" y="5649913"/>
              <a:ext cx="171450" cy="157162"/>
            </a:xfrm>
            <a:custGeom>
              <a:avLst/>
              <a:gdLst>
                <a:gd name="T0" fmla="*/ 46 w 50"/>
                <a:gd name="T1" fmla="*/ 33 h 46"/>
                <a:gd name="T2" fmla="*/ 43 w 50"/>
                <a:gd name="T3" fmla="*/ 40 h 46"/>
                <a:gd name="T4" fmla="*/ 37 w 50"/>
                <a:gd name="T5" fmla="*/ 43 h 46"/>
                <a:gd name="T6" fmla="*/ 33 w 50"/>
                <a:gd name="T7" fmla="*/ 41 h 46"/>
                <a:gd name="T8" fmla="*/ 30 w 50"/>
                <a:gd name="T9" fmla="*/ 37 h 46"/>
                <a:gd name="T10" fmla="*/ 40 w 50"/>
                <a:gd name="T11" fmla="*/ 37 h 46"/>
                <a:gd name="T12" fmla="*/ 31 w 50"/>
                <a:gd name="T13" fmla="*/ 35 h 46"/>
                <a:gd name="T14" fmla="*/ 37 w 50"/>
                <a:gd name="T15" fmla="*/ 29 h 46"/>
                <a:gd name="T16" fmla="*/ 41 w 50"/>
                <a:gd name="T17" fmla="*/ 23 h 46"/>
                <a:gd name="T18" fmla="*/ 36 w 50"/>
                <a:gd name="T19" fmla="*/ 28 h 46"/>
                <a:gd name="T20" fmla="*/ 30 w 50"/>
                <a:gd name="T21" fmla="*/ 32 h 46"/>
                <a:gd name="T22" fmla="*/ 23 w 50"/>
                <a:gd name="T23" fmla="*/ 13 h 46"/>
                <a:gd name="T24" fmla="*/ 24 w 50"/>
                <a:gd name="T25" fmla="*/ 18 h 46"/>
                <a:gd name="T26" fmla="*/ 26 w 50"/>
                <a:gd name="T27" fmla="*/ 25 h 46"/>
                <a:gd name="T28" fmla="*/ 27 w 50"/>
                <a:gd name="T29" fmla="*/ 33 h 46"/>
                <a:gd name="T30" fmla="*/ 21 w 50"/>
                <a:gd name="T31" fmla="*/ 31 h 46"/>
                <a:gd name="T32" fmla="*/ 13 w 50"/>
                <a:gd name="T33" fmla="*/ 28 h 46"/>
                <a:gd name="T34" fmla="*/ 28 w 50"/>
                <a:gd name="T35" fmla="*/ 35 h 46"/>
                <a:gd name="T36" fmla="*/ 17 w 50"/>
                <a:gd name="T37" fmla="*/ 38 h 46"/>
                <a:gd name="T38" fmla="*/ 29 w 50"/>
                <a:gd name="T39" fmla="*/ 38 h 46"/>
                <a:gd name="T40" fmla="*/ 29 w 50"/>
                <a:gd name="T41" fmla="*/ 44 h 46"/>
                <a:gd name="T42" fmla="*/ 21 w 50"/>
                <a:gd name="T43" fmla="*/ 46 h 46"/>
                <a:gd name="T44" fmla="*/ 9 w 50"/>
                <a:gd name="T45" fmla="*/ 38 h 46"/>
                <a:gd name="T46" fmla="*/ 15 w 50"/>
                <a:gd name="T47" fmla="*/ 36 h 46"/>
                <a:gd name="T48" fmla="*/ 6 w 50"/>
                <a:gd name="T49" fmla="*/ 31 h 46"/>
                <a:gd name="T50" fmla="*/ 0 w 50"/>
                <a:gd name="T51" fmla="*/ 23 h 46"/>
                <a:gd name="T52" fmla="*/ 12 w 50"/>
                <a:gd name="T53" fmla="*/ 21 h 46"/>
                <a:gd name="T54" fmla="*/ 19 w 50"/>
                <a:gd name="T55" fmla="*/ 26 h 46"/>
                <a:gd name="T56" fmla="*/ 22 w 50"/>
                <a:gd name="T57" fmla="*/ 0 h 46"/>
                <a:gd name="T58" fmla="*/ 33 w 50"/>
                <a:gd name="T59" fmla="*/ 23 h 46"/>
                <a:gd name="T60" fmla="*/ 49 w 50"/>
                <a:gd name="T61" fmla="*/ 11 h 46"/>
                <a:gd name="T62" fmla="*/ 41 w 50"/>
                <a:gd name="T63" fmla="*/ 34 h 46"/>
                <a:gd name="T64" fmla="*/ 46 w 50"/>
                <a:gd name="T65"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6">
                  <a:moveTo>
                    <a:pt x="46" y="33"/>
                  </a:moveTo>
                  <a:cubicBezTo>
                    <a:pt x="47" y="33"/>
                    <a:pt x="43" y="39"/>
                    <a:pt x="43" y="40"/>
                  </a:cubicBezTo>
                  <a:cubicBezTo>
                    <a:pt x="41" y="41"/>
                    <a:pt x="40" y="44"/>
                    <a:pt x="37" y="43"/>
                  </a:cubicBezTo>
                  <a:cubicBezTo>
                    <a:pt x="35" y="43"/>
                    <a:pt x="34" y="42"/>
                    <a:pt x="33" y="41"/>
                  </a:cubicBezTo>
                  <a:cubicBezTo>
                    <a:pt x="33" y="41"/>
                    <a:pt x="30" y="37"/>
                    <a:pt x="30" y="37"/>
                  </a:cubicBezTo>
                  <a:cubicBezTo>
                    <a:pt x="34" y="37"/>
                    <a:pt x="36" y="37"/>
                    <a:pt x="40" y="37"/>
                  </a:cubicBezTo>
                  <a:cubicBezTo>
                    <a:pt x="37" y="37"/>
                    <a:pt x="33" y="37"/>
                    <a:pt x="31" y="35"/>
                  </a:cubicBezTo>
                  <a:cubicBezTo>
                    <a:pt x="33" y="33"/>
                    <a:pt x="35" y="31"/>
                    <a:pt x="37" y="29"/>
                  </a:cubicBezTo>
                  <a:cubicBezTo>
                    <a:pt x="39" y="28"/>
                    <a:pt x="40" y="25"/>
                    <a:pt x="41" y="23"/>
                  </a:cubicBezTo>
                  <a:cubicBezTo>
                    <a:pt x="40" y="25"/>
                    <a:pt x="38" y="27"/>
                    <a:pt x="36" y="28"/>
                  </a:cubicBezTo>
                  <a:cubicBezTo>
                    <a:pt x="34" y="30"/>
                    <a:pt x="32" y="31"/>
                    <a:pt x="30" y="32"/>
                  </a:cubicBezTo>
                  <a:cubicBezTo>
                    <a:pt x="29" y="32"/>
                    <a:pt x="24" y="15"/>
                    <a:pt x="23" y="13"/>
                  </a:cubicBezTo>
                  <a:cubicBezTo>
                    <a:pt x="24" y="15"/>
                    <a:pt x="24" y="16"/>
                    <a:pt x="24" y="18"/>
                  </a:cubicBezTo>
                  <a:cubicBezTo>
                    <a:pt x="24" y="20"/>
                    <a:pt x="25" y="23"/>
                    <a:pt x="26" y="25"/>
                  </a:cubicBezTo>
                  <a:cubicBezTo>
                    <a:pt x="26" y="28"/>
                    <a:pt x="27" y="30"/>
                    <a:pt x="27" y="33"/>
                  </a:cubicBezTo>
                  <a:cubicBezTo>
                    <a:pt x="28" y="33"/>
                    <a:pt x="21" y="31"/>
                    <a:pt x="21" y="31"/>
                  </a:cubicBezTo>
                  <a:cubicBezTo>
                    <a:pt x="18" y="30"/>
                    <a:pt x="16" y="29"/>
                    <a:pt x="13" y="28"/>
                  </a:cubicBezTo>
                  <a:cubicBezTo>
                    <a:pt x="16" y="32"/>
                    <a:pt x="23" y="35"/>
                    <a:pt x="28" y="35"/>
                  </a:cubicBezTo>
                  <a:cubicBezTo>
                    <a:pt x="25" y="38"/>
                    <a:pt x="21" y="38"/>
                    <a:pt x="17" y="38"/>
                  </a:cubicBezTo>
                  <a:cubicBezTo>
                    <a:pt x="21" y="39"/>
                    <a:pt x="26" y="39"/>
                    <a:pt x="29" y="38"/>
                  </a:cubicBezTo>
                  <a:cubicBezTo>
                    <a:pt x="31" y="37"/>
                    <a:pt x="30" y="43"/>
                    <a:pt x="29" y="44"/>
                  </a:cubicBezTo>
                  <a:cubicBezTo>
                    <a:pt x="27" y="46"/>
                    <a:pt x="24" y="46"/>
                    <a:pt x="21" y="46"/>
                  </a:cubicBezTo>
                  <a:cubicBezTo>
                    <a:pt x="18" y="45"/>
                    <a:pt x="10" y="41"/>
                    <a:pt x="9" y="38"/>
                  </a:cubicBezTo>
                  <a:cubicBezTo>
                    <a:pt x="11" y="37"/>
                    <a:pt x="13" y="36"/>
                    <a:pt x="15" y="36"/>
                  </a:cubicBezTo>
                  <a:cubicBezTo>
                    <a:pt x="12" y="36"/>
                    <a:pt x="8" y="34"/>
                    <a:pt x="6" y="31"/>
                  </a:cubicBezTo>
                  <a:cubicBezTo>
                    <a:pt x="5" y="30"/>
                    <a:pt x="0" y="23"/>
                    <a:pt x="0" y="23"/>
                  </a:cubicBezTo>
                  <a:cubicBezTo>
                    <a:pt x="4" y="22"/>
                    <a:pt x="8" y="21"/>
                    <a:pt x="12" y="21"/>
                  </a:cubicBezTo>
                  <a:cubicBezTo>
                    <a:pt x="14" y="22"/>
                    <a:pt x="18" y="24"/>
                    <a:pt x="19" y="26"/>
                  </a:cubicBezTo>
                  <a:cubicBezTo>
                    <a:pt x="13" y="17"/>
                    <a:pt x="18" y="9"/>
                    <a:pt x="22" y="0"/>
                  </a:cubicBezTo>
                  <a:cubicBezTo>
                    <a:pt x="29" y="5"/>
                    <a:pt x="36" y="13"/>
                    <a:pt x="33" y="23"/>
                  </a:cubicBezTo>
                  <a:cubicBezTo>
                    <a:pt x="35" y="15"/>
                    <a:pt x="42" y="13"/>
                    <a:pt x="49" y="11"/>
                  </a:cubicBezTo>
                  <a:cubicBezTo>
                    <a:pt x="50" y="19"/>
                    <a:pt x="48" y="29"/>
                    <a:pt x="41" y="34"/>
                  </a:cubicBezTo>
                  <a:cubicBezTo>
                    <a:pt x="43" y="33"/>
                    <a:pt x="44" y="33"/>
                    <a:pt x="46" y="33"/>
                  </a:cubicBezTo>
                  <a:close/>
                </a:path>
              </a:pathLst>
            </a:custGeom>
            <a:solidFill>
              <a:srgbClr val="C2D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6AAD86"/>
                </a:solidFill>
                <a:cs typeface="+mn-ea"/>
                <a:sym typeface="+mn-lt"/>
              </a:endParaRPr>
            </a:p>
          </p:txBody>
        </p:sp>
        <p:sp>
          <p:nvSpPr>
            <p:cNvPr id="15" name="Freeform 1007">
              <a:extLst>
                <a:ext uri="{FF2B5EF4-FFF2-40B4-BE49-F238E27FC236}">
                  <a16:creationId xmlns:a16="http://schemas.microsoft.com/office/drawing/2014/main" id="{CB640817-9772-4BE7-851A-AF454AA13220}"/>
                </a:ext>
              </a:extLst>
            </p:cNvPr>
            <p:cNvSpPr>
              <a:spLocks noEditPoints="1"/>
            </p:cNvSpPr>
            <p:nvPr/>
          </p:nvSpPr>
          <p:spPr bwMode="auto">
            <a:xfrm>
              <a:off x="2495550" y="5662613"/>
              <a:ext cx="1117600" cy="336550"/>
            </a:xfrm>
            <a:custGeom>
              <a:avLst/>
              <a:gdLst>
                <a:gd name="T0" fmla="*/ 268 w 326"/>
                <a:gd name="T1" fmla="*/ 77 h 98"/>
                <a:gd name="T2" fmla="*/ 324 w 326"/>
                <a:gd name="T3" fmla="*/ 54 h 98"/>
                <a:gd name="T4" fmla="*/ 196 w 326"/>
                <a:gd name="T5" fmla="*/ 36 h 98"/>
                <a:gd name="T6" fmla="*/ 192 w 326"/>
                <a:gd name="T7" fmla="*/ 13 h 98"/>
                <a:gd name="T8" fmla="*/ 174 w 326"/>
                <a:gd name="T9" fmla="*/ 17 h 98"/>
                <a:gd name="T10" fmla="*/ 174 w 326"/>
                <a:gd name="T11" fmla="*/ 8 h 98"/>
                <a:gd name="T12" fmla="*/ 171 w 326"/>
                <a:gd name="T13" fmla="*/ 7 h 98"/>
                <a:gd name="T14" fmla="*/ 161 w 326"/>
                <a:gd name="T15" fmla="*/ 2 h 98"/>
                <a:gd name="T16" fmla="*/ 168 w 326"/>
                <a:gd name="T17" fmla="*/ 12 h 98"/>
                <a:gd name="T18" fmla="*/ 180 w 326"/>
                <a:gd name="T19" fmla="*/ 25 h 98"/>
                <a:gd name="T20" fmla="*/ 174 w 326"/>
                <a:gd name="T21" fmla="*/ 39 h 98"/>
                <a:gd name="T22" fmla="*/ 98 w 326"/>
                <a:gd name="T23" fmla="*/ 20 h 98"/>
                <a:gd name="T24" fmla="*/ 59 w 326"/>
                <a:gd name="T25" fmla="*/ 39 h 98"/>
                <a:gd name="T26" fmla="*/ 6 w 326"/>
                <a:gd name="T27" fmla="*/ 69 h 98"/>
                <a:gd name="T28" fmla="*/ 68 w 326"/>
                <a:gd name="T29" fmla="*/ 46 h 98"/>
                <a:gd name="T30" fmla="*/ 52 w 326"/>
                <a:gd name="T31" fmla="*/ 75 h 98"/>
                <a:gd name="T32" fmla="*/ 55 w 326"/>
                <a:gd name="T33" fmla="*/ 82 h 98"/>
                <a:gd name="T34" fmla="*/ 58 w 326"/>
                <a:gd name="T35" fmla="*/ 90 h 98"/>
                <a:gd name="T36" fmla="*/ 56 w 326"/>
                <a:gd name="T37" fmla="*/ 80 h 98"/>
                <a:gd name="T38" fmla="*/ 62 w 326"/>
                <a:gd name="T39" fmla="*/ 76 h 98"/>
                <a:gd name="T40" fmla="*/ 55 w 326"/>
                <a:gd name="T41" fmla="*/ 65 h 98"/>
                <a:gd name="T42" fmla="*/ 58 w 326"/>
                <a:gd name="T43" fmla="*/ 61 h 98"/>
                <a:gd name="T44" fmla="*/ 74 w 326"/>
                <a:gd name="T45" fmla="*/ 48 h 98"/>
                <a:gd name="T46" fmla="*/ 85 w 326"/>
                <a:gd name="T47" fmla="*/ 52 h 98"/>
                <a:gd name="T48" fmla="*/ 123 w 326"/>
                <a:gd name="T49" fmla="*/ 67 h 98"/>
                <a:gd name="T50" fmla="*/ 148 w 326"/>
                <a:gd name="T51" fmla="*/ 53 h 98"/>
                <a:gd name="T52" fmla="*/ 170 w 326"/>
                <a:gd name="T53" fmla="*/ 45 h 98"/>
                <a:gd name="T54" fmla="*/ 246 w 326"/>
                <a:gd name="T55" fmla="*/ 82 h 98"/>
                <a:gd name="T56" fmla="*/ 249 w 326"/>
                <a:gd name="T57" fmla="*/ 89 h 98"/>
                <a:gd name="T58" fmla="*/ 252 w 326"/>
                <a:gd name="T59" fmla="*/ 96 h 98"/>
                <a:gd name="T60" fmla="*/ 250 w 326"/>
                <a:gd name="T61" fmla="*/ 86 h 98"/>
                <a:gd name="T62" fmla="*/ 256 w 326"/>
                <a:gd name="T63" fmla="*/ 82 h 98"/>
                <a:gd name="T64" fmla="*/ 247 w 326"/>
                <a:gd name="T65" fmla="*/ 77 h 98"/>
                <a:gd name="T66" fmla="*/ 183 w 326"/>
                <a:gd name="T67" fmla="*/ 22 h 98"/>
                <a:gd name="T68" fmla="*/ 188 w 326"/>
                <a:gd name="T69" fmla="*/ 20 h 98"/>
                <a:gd name="T70" fmla="*/ 174 w 326"/>
                <a:gd name="T71" fmla="*/ 12 h 98"/>
                <a:gd name="T72" fmla="*/ 174 w 326"/>
                <a:gd name="T73" fmla="*/ 12 h 98"/>
                <a:gd name="T74" fmla="*/ 56 w 326"/>
                <a:gd name="T75" fmla="*/ 76 h 98"/>
                <a:gd name="T76" fmla="*/ 68 w 326"/>
                <a:gd name="T77" fmla="*/ 65 h 98"/>
                <a:gd name="T78" fmla="*/ 57 w 326"/>
                <a:gd name="T79" fmla="*/ 64 h 98"/>
                <a:gd name="T80" fmla="*/ 147 w 326"/>
                <a:gd name="T81" fmla="*/ 49 h 98"/>
                <a:gd name="T82" fmla="*/ 147 w 326"/>
                <a:gd name="T83" fmla="*/ 49 h 98"/>
                <a:gd name="T84" fmla="*/ 64 w 326"/>
                <a:gd name="T85" fmla="*/ 40 h 98"/>
                <a:gd name="T86" fmla="*/ 164 w 326"/>
                <a:gd name="T87" fmla="*/ 42 h 98"/>
                <a:gd name="T88" fmla="*/ 250 w 326"/>
                <a:gd name="T89" fmla="*/ 83 h 98"/>
                <a:gd name="T90" fmla="*/ 247 w 326"/>
                <a:gd name="T91" fmla="*/ 71 h 98"/>
                <a:gd name="T92" fmla="*/ 200 w 326"/>
                <a:gd name="T93" fmla="*/ 41 h 98"/>
                <a:gd name="T94" fmla="*/ 248 w 326"/>
                <a:gd name="T95" fmla="*/ 69 h 98"/>
                <a:gd name="T96" fmla="*/ 249 w 326"/>
                <a:gd name="T97" fmla="*/ 71 h 98"/>
                <a:gd name="T98" fmla="*/ 254 w 326"/>
                <a:gd name="T99" fmla="*/ 55 h 98"/>
                <a:gd name="T100" fmla="*/ 268 w 326"/>
                <a:gd name="T101" fmla="*/ 73 h 98"/>
                <a:gd name="T102" fmla="*/ 250 w 326"/>
                <a:gd name="T103" fmla="*/ 68 h 98"/>
                <a:gd name="T104" fmla="*/ 258 w 326"/>
                <a:gd name="T105" fmla="*/ 69 h 98"/>
                <a:gd name="T106" fmla="*/ 254 w 326"/>
                <a:gd name="T107" fmla="*/ 72 h 98"/>
                <a:gd name="T108" fmla="*/ 0 w 326"/>
                <a:gd name="T109" fmla="*/ 71 h 98"/>
                <a:gd name="T110" fmla="*/ 0 w 326"/>
                <a:gd name="T111" fmla="*/ 7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98">
                  <a:moveTo>
                    <a:pt x="268" y="79"/>
                  </a:moveTo>
                  <a:cubicBezTo>
                    <a:pt x="268" y="77"/>
                    <a:pt x="268" y="77"/>
                    <a:pt x="268" y="77"/>
                  </a:cubicBezTo>
                  <a:cubicBezTo>
                    <a:pt x="268" y="77"/>
                    <a:pt x="268" y="77"/>
                    <a:pt x="268" y="77"/>
                  </a:cubicBezTo>
                  <a:cubicBezTo>
                    <a:pt x="268" y="79"/>
                    <a:pt x="268" y="79"/>
                    <a:pt x="268" y="79"/>
                  </a:cubicBezTo>
                  <a:cubicBezTo>
                    <a:pt x="289" y="79"/>
                    <a:pt x="308" y="70"/>
                    <a:pt x="326" y="58"/>
                  </a:cubicBezTo>
                  <a:cubicBezTo>
                    <a:pt x="324" y="54"/>
                    <a:pt x="324" y="54"/>
                    <a:pt x="324" y="54"/>
                  </a:cubicBezTo>
                  <a:cubicBezTo>
                    <a:pt x="317" y="59"/>
                    <a:pt x="310" y="63"/>
                    <a:pt x="303" y="65"/>
                  </a:cubicBezTo>
                  <a:cubicBezTo>
                    <a:pt x="278" y="53"/>
                    <a:pt x="240" y="37"/>
                    <a:pt x="203" y="37"/>
                  </a:cubicBezTo>
                  <a:cubicBezTo>
                    <a:pt x="200" y="36"/>
                    <a:pt x="198" y="36"/>
                    <a:pt x="196" y="36"/>
                  </a:cubicBezTo>
                  <a:cubicBezTo>
                    <a:pt x="191" y="34"/>
                    <a:pt x="183" y="31"/>
                    <a:pt x="182" y="25"/>
                  </a:cubicBezTo>
                  <a:cubicBezTo>
                    <a:pt x="183" y="25"/>
                    <a:pt x="184" y="25"/>
                    <a:pt x="185" y="24"/>
                  </a:cubicBezTo>
                  <a:cubicBezTo>
                    <a:pt x="188" y="23"/>
                    <a:pt x="197" y="18"/>
                    <a:pt x="192" y="13"/>
                  </a:cubicBezTo>
                  <a:cubicBezTo>
                    <a:pt x="189" y="9"/>
                    <a:pt x="184" y="15"/>
                    <a:pt x="182" y="17"/>
                  </a:cubicBezTo>
                  <a:cubicBezTo>
                    <a:pt x="181" y="19"/>
                    <a:pt x="180" y="21"/>
                    <a:pt x="180" y="23"/>
                  </a:cubicBezTo>
                  <a:cubicBezTo>
                    <a:pt x="177" y="22"/>
                    <a:pt x="174" y="20"/>
                    <a:pt x="174" y="17"/>
                  </a:cubicBezTo>
                  <a:cubicBezTo>
                    <a:pt x="173" y="16"/>
                    <a:pt x="173" y="15"/>
                    <a:pt x="173" y="15"/>
                  </a:cubicBezTo>
                  <a:cubicBezTo>
                    <a:pt x="176" y="14"/>
                    <a:pt x="178" y="12"/>
                    <a:pt x="178" y="10"/>
                  </a:cubicBezTo>
                  <a:cubicBezTo>
                    <a:pt x="178" y="7"/>
                    <a:pt x="175" y="7"/>
                    <a:pt x="174" y="8"/>
                  </a:cubicBezTo>
                  <a:cubicBezTo>
                    <a:pt x="172" y="9"/>
                    <a:pt x="172" y="10"/>
                    <a:pt x="171" y="11"/>
                  </a:cubicBezTo>
                  <a:cubicBezTo>
                    <a:pt x="170" y="11"/>
                    <a:pt x="170" y="10"/>
                    <a:pt x="170" y="9"/>
                  </a:cubicBezTo>
                  <a:cubicBezTo>
                    <a:pt x="171" y="8"/>
                    <a:pt x="171" y="8"/>
                    <a:pt x="171" y="7"/>
                  </a:cubicBezTo>
                  <a:cubicBezTo>
                    <a:pt x="171" y="6"/>
                    <a:pt x="172" y="4"/>
                    <a:pt x="171" y="3"/>
                  </a:cubicBezTo>
                  <a:cubicBezTo>
                    <a:pt x="170" y="1"/>
                    <a:pt x="168" y="0"/>
                    <a:pt x="166" y="0"/>
                  </a:cubicBezTo>
                  <a:cubicBezTo>
                    <a:pt x="164" y="0"/>
                    <a:pt x="162" y="0"/>
                    <a:pt x="161" y="2"/>
                  </a:cubicBezTo>
                  <a:cubicBezTo>
                    <a:pt x="162" y="1"/>
                    <a:pt x="164" y="1"/>
                    <a:pt x="166" y="1"/>
                  </a:cubicBezTo>
                  <a:cubicBezTo>
                    <a:pt x="170" y="2"/>
                    <a:pt x="169" y="5"/>
                    <a:pt x="168" y="8"/>
                  </a:cubicBezTo>
                  <a:cubicBezTo>
                    <a:pt x="168" y="9"/>
                    <a:pt x="168" y="10"/>
                    <a:pt x="168" y="12"/>
                  </a:cubicBezTo>
                  <a:cubicBezTo>
                    <a:pt x="169" y="13"/>
                    <a:pt x="170" y="14"/>
                    <a:pt x="171" y="15"/>
                  </a:cubicBezTo>
                  <a:cubicBezTo>
                    <a:pt x="171" y="15"/>
                    <a:pt x="171" y="15"/>
                    <a:pt x="171" y="15"/>
                  </a:cubicBezTo>
                  <a:cubicBezTo>
                    <a:pt x="171" y="20"/>
                    <a:pt x="175" y="24"/>
                    <a:pt x="180" y="25"/>
                  </a:cubicBezTo>
                  <a:cubicBezTo>
                    <a:pt x="181" y="29"/>
                    <a:pt x="184" y="33"/>
                    <a:pt x="188" y="35"/>
                  </a:cubicBezTo>
                  <a:cubicBezTo>
                    <a:pt x="189" y="36"/>
                    <a:pt x="190" y="36"/>
                    <a:pt x="190" y="37"/>
                  </a:cubicBezTo>
                  <a:cubicBezTo>
                    <a:pt x="185" y="37"/>
                    <a:pt x="179" y="38"/>
                    <a:pt x="174" y="39"/>
                  </a:cubicBezTo>
                  <a:cubicBezTo>
                    <a:pt x="173" y="40"/>
                    <a:pt x="171" y="40"/>
                    <a:pt x="170" y="40"/>
                  </a:cubicBezTo>
                  <a:cubicBezTo>
                    <a:pt x="150" y="30"/>
                    <a:pt x="130" y="19"/>
                    <a:pt x="106" y="19"/>
                  </a:cubicBezTo>
                  <a:cubicBezTo>
                    <a:pt x="104" y="19"/>
                    <a:pt x="101" y="19"/>
                    <a:pt x="98" y="20"/>
                  </a:cubicBezTo>
                  <a:cubicBezTo>
                    <a:pt x="84" y="21"/>
                    <a:pt x="72" y="29"/>
                    <a:pt x="60" y="38"/>
                  </a:cubicBezTo>
                  <a:cubicBezTo>
                    <a:pt x="54" y="34"/>
                    <a:pt x="49" y="30"/>
                    <a:pt x="44" y="25"/>
                  </a:cubicBezTo>
                  <a:cubicBezTo>
                    <a:pt x="48" y="30"/>
                    <a:pt x="53" y="35"/>
                    <a:pt x="59" y="39"/>
                  </a:cubicBezTo>
                  <a:cubicBezTo>
                    <a:pt x="42" y="52"/>
                    <a:pt x="31" y="65"/>
                    <a:pt x="6" y="68"/>
                  </a:cubicBezTo>
                  <a:cubicBezTo>
                    <a:pt x="4" y="68"/>
                    <a:pt x="2" y="69"/>
                    <a:pt x="0" y="69"/>
                  </a:cubicBezTo>
                  <a:cubicBezTo>
                    <a:pt x="2" y="69"/>
                    <a:pt x="4" y="69"/>
                    <a:pt x="6" y="69"/>
                  </a:cubicBezTo>
                  <a:cubicBezTo>
                    <a:pt x="28" y="69"/>
                    <a:pt x="45" y="54"/>
                    <a:pt x="62" y="41"/>
                  </a:cubicBezTo>
                  <a:cubicBezTo>
                    <a:pt x="64" y="43"/>
                    <a:pt x="67" y="44"/>
                    <a:pt x="70" y="46"/>
                  </a:cubicBezTo>
                  <a:cubicBezTo>
                    <a:pt x="69" y="46"/>
                    <a:pt x="68" y="46"/>
                    <a:pt x="68" y="46"/>
                  </a:cubicBezTo>
                  <a:cubicBezTo>
                    <a:pt x="62" y="46"/>
                    <a:pt x="55" y="48"/>
                    <a:pt x="53" y="54"/>
                  </a:cubicBezTo>
                  <a:cubicBezTo>
                    <a:pt x="52" y="57"/>
                    <a:pt x="53" y="60"/>
                    <a:pt x="54" y="63"/>
                  </a:cubicBezTo>
                  <a:cubicBezTo>
                    <a:pt x="50" y="66"/>
                    <a:pt x="50" y="71"/>
                    <a:pt x="52" y="75"/>
                  </a:cubicBezTo>
                  <a:cubicBezTo>
                    <a:pt x="52" y="76"/>
                    <a:pt x="53" y="76"/>
                    <a:pt x="53" y="76"/>
                  </a:cubicBezTo>
                  <a:cubicBezTo>
                    <a:pt x="52" y="76"/>
                    <a:pt x="51" y="78"/>
                    <a:pt x="52" y="79"/>
                  </a:cubicBezTo>
                  <a:cubicBezTo>
                    <a:pt x="53" y="81"/>
                    <a:pt x="54" y="82"/>
                    <a:pt x="55" y="82"/>
                  </a:cubicBezTo>
                  <a:cubicBezTo>
                    <a:pt x="57" y="84"/>
                    <a:pt x="59" y="86"/>
                    <a:pt x="57" y="89"/>
                  </a:cubicBezTo>
                  <a:cubicBezTo>
                    <a:pt x="56" y="90"/>
                    <a:pt x="54" y="91"/>
                    <a:pt x="52" y="90"/>
                  </a:cubicBezTo>
                  <a:cubicBezTo>
                    <a:pt x="54" y="91"/>
                    <a:pt x="56" y="91"/>
                    <a:pt x="58" y="90"/>
                  </a:cubicBezTo>
                  <a:cubicBezTo>
                    <a:pt x="60" y="89"/>
                    <a:pt x="60" y="87"/>
                    <a:pt x="60" y="85"/>
                  </a:cubicBezTo>
                  <a:cubicBezTo>
                    <a:pt x="60" y="84"/>
                    <a:pt x="59" y="82"/>
                    <a:pt x="58" y="82"/>
                  </a:cubicBezTo>
                  <a:cubicBezTo>
                    <a:pt x="57" y="81"/>
                    <a:pt x="56" y="81"/>
                    <a:pt x="56" y="80"/>
                  </a:cubicBezTo>
                  <a:cubicBezTo>
                    <a:pt x="55" y="80"/>
                    <a:pt x="54" y="79"/>
                    <a:pt x="55" y="78"/>
                  </a:cubicBezTo>
                  <a:cubicBezTo>
                    <a:pt x="56" y="79"/>
                    <a:pt x="58" y="80"/>
                    <a:pt x="59" y="80"/>
                  </a:cubicBezTo>
                  <a:cubicBezTo>
                    <a:pt x="61" y="80"/>
                    <a:pt x="63" y="78"/>
                    <a:pt x="62" y="76"/>
                  </a:cubicBezTo>
                  <a:cubicBezTo>
                    <a:pt x="61" y="74"/>
                    <a:pt x="57" y="74"/>
                    <a:pt x="55" y="74"/>
                  </a:cubicBezTo>
                  <a:cubicBezTo>
                    <a:pt x="54" y="74"/>
                    <a:pt x="54" y="73"/>
                    <a:pt x="54" y="73"/>
                  </a:cubicBezTo>
                  <a:cubicBezTo>
                    <a:pt x="52" y="70"/>
                    <a:pt x="53" y="67"/>
                    <a:pt x="55" y="65"/>
                  </a:cubicBezTo>
                  <a:cubicBezTo>
                    <a:pt x="57" y="67"/>
                    <a:pt x="59" y="68"/>
                    <a:pt x="61" y="69"/>
                  </a:cubicBezTo>
                  <a:cubicBezTo>
                    <a:pt x="63" y="70"/>
                    <a:pt x="71" y="71"/>
                    <a:pt x="71" y="67"/>
                  </a:cubicBezTo>
                  <a:cubicBezTo>
                    <a:pt x="72" y="61"/>
                    <a:pt x="62" y="60"/>
                    <a:pt x="58" y="61"/>
                  </a:cubicBezTo>
                  <a:cubicBezTo>
                    <a:pt x="57" y="61"/>
                    <a:pt x="57" y="62"/>
                    <a:pt x="56" y="62"/>
                  </a:cubicBezTo>
                  <a:cubicBezTo>
                    <a:pt x="53" y="57"/>
                    <a:pt x="55" y="52"/>
                    <a:pt x="60" y="49"/>
                  </a:cubicBezTo>
                  <a:cubicBezTo>
                    <a:pt x="64" y="47"/>
                    <a:pt x="69" y="47"/>
                    <a:pt x="74" y="48"/>
                  </a:cubicBezTo>
                  <a:cubicBezTo>
                    <a:pt x="77" y="49"/>
                    <a:pt x="81" y="50"/>
                    <a:pt x="84" y="51"/>
                  </a:cubicBezTo>
                  <a:cubicBezTo>
                    <a:pt x="85" y="52"/>
                    <a:pt x="85" y="52"/>
                    <a:pt x="85" y="52"/>
                  </a:cubicBezTo>
                  <a:cubicBezTo>
                    <a:pt x="85" y="52"/>
                    <a:pt x="85" y="52"/>
                    <a:pt x="85" y="52"/>
                  </a:cubicBezTo>
                  <a:cubicBezTo>
                    <a:pt x="96" y="55"/>
                    <a:pt x="106" y="56"/>
                    <a:pt x="117" y="56"/>
                  </a:cubicBezTo>
                  <a:cubicBezTo>
                    <a:pt x="124" y="56"/>
                    <a:pt x="131" y="55"/>
                    <a:pt x="138" y="55"/>
                  </a:cubicBezTo>
                  <a:cubicBezTo>
                    <a:pt x="132" y="58"/>
                    <a:pt x="127" y="62"/>
                    <a:pt x="123" y="67"/>
                  </a:cubicBezTo>
                  <a:cubicBezTo>
                    <a:pt x="126" y="71"/>
                    <a:pt x="126" y="71"/>
                    <a:pt x="126" y="71"/>
                  </a:cubicBezTo>
                  <a:cubicBezTo>
                    <a:pt x="124" y="68"/>
                    <a:pt x="124" y="68"/>
                    <a:pt x="124" y="68"/>
                  </a:cubicBezTo>
                  <a:cubicBezTo>
                    <a:pt x="131" y="62"/>
                    <a:pt x="139" y="57"/>
                    <a:pt x="148" y="53"/>
                  </a:cubicBezTo>
                  <a:cubicBezTo>
                    <a:pt x="148" y="53"/>
                    <a:pt x="148" y="53"/>
                    <a:pt x="148" y="53"/>
                  </a:cubicBezTo>
                  <a:cubicBezTo>
                    <a:pt x="148" y="53"/>
                    <a:pt x="148" y="53"/>
                    <a:pt x="148" y="53"/>
                  </a:cubicBezTo>
                  <a:cubicBezTo>
                    <a:pt x="155" y="49"/>
                    <a:pt x="162" y="47"/>
                    <a:pt x="170" y="45"/>
                  </a:cubicBezTo>
                  <a:cubicBezTo>
                    <a:pt x="173" y="47"/>
                    <a:pt x="177" y="49"/>
                    <a:pt x="180" y="50"/>
                  </a:cubicBezTo>
                  <a:cubicBezTo>
                    <a:pt x="201" y="61"/>
                    <a:pt x="222" y="72"/>
                    <a:pt x="245" y="77"/>
                  </a:cubicBezTo>
                  <a:cubicBezTo>
                    <a:pt x="245" y="78"/>
                    <a:pt x="245" y="80"/>
                    <a:pt x="246" y="82"/>
                  </a:cubicBezTo>
                  <a:cubicBezTo>
                    <a:pt x="246" y="82"/>
                    <a:pt x="247" y="82"/>
                    <a:pt x="247" y="82"/>
                  </a:cubicBezTo>
                  <a:cubicBezTo>
                    <a:pt x="246" y="83"/>
                    <a:pt x="245" y="84"/>
                    <a:pt x="246" y="85"/>
                  </a:cubicBezTo>
                  <a:cubicBezTo>
                    <a:pt x="247" y="87"/>
                    <a:pt x="248" y="88"/>
                    <a:pt x="249" y="89"/>
                  </a:cubicBezTo>
                  <a:cubicBezTo>
                    <a:pt x="251" y="90"/>
                    <a:pt x="253" y="92"/>
                    <a:pt x="251" y="95"/>
                  </a:cubicBezTo>
                  <a:cubicBezTo>
                    <a:pt x="250" y="96"/>
                    <a:pt x="248" y="97"/>
                    <a:pt x="246" y="96"/>
                  </a:cubicBezTo>
                  <a:cubicBezTo>
                    <a:pt x="248" y="98"/>
                    <a:pt x="250" y="97"/>
                    <a:pt x="252" y="96"/>
                  </a:cubicBezTo>
                  <a:cubicBezTo>
                    <a:pt x="254" y="95"/>
                    <a:pt x="254" y="93"/>
                    <a:pt x="254" y="91"/>
                  </a:cubicBezTo>
                  <a:cubicBezTo>
                    <a:pt x="254" y="90"/>
                    <a:pt x="252" y="89"/>
                    <a:pt x="252" y="88"/>
                  </a:cubicBezTo>
                  <a:cubicBezTo>
                    <a:pt x="251" y="87"/>
                    <a:pt x="250" y="87"/>
                    <a:pt x="250" y="86"/>
                  </a:cubicBezTo>
                  <a:cubicBezTo>
                    <a:pt x="249" y="86"/>
                    <a:pt x="248" y="85"/>
                    <a:pt x="249" y="84"/>
                  </a:cubicBezTo>
                  <a:cubicBezTo>
                    <a:pt x="250" y="85"/>
                    <a:pt x="252" y="86"/>
                    <a:pt x="253" y="86"/>
                  </a:cubicBezTo>
                  <a:cubicBezTo>
                    <a:pt x="255" y="86"/>
                    <a:pt x="257" y="84"/>
                    <a:pt x="256" y="82"/>
                  </a:cubicBezTo>
                  <a:cubicBezTo>
                    <a:pt x="255" y="80"/>
                    <a:pt x="251" y="80"/>
                    <a:pt x="249" y="81"/>
                  </a:cubicBezTo>
                  <a:cubicBezTo>
                    <a:pt x="248" y="80"/>
                    <a:pt x="248" y="80"/>
                    <a:pt x="248" y="79"/>
                  </a:cubicBezTo>
                  <a:cubicBezTo>
                    <a:pt x="247" y="78"/>
                    <a:pt x="247" y="78"/>
                    <a:pt x="247" y="77"/>
                  </a:cubicBezTo>
                  <a:cubicBezTo>
                    <a:pt x="249" y="77"/>
                    <a:pt x="251" y="78"/>
                    <a:pt x="253" y="78"/>
                  </a:cubicBezTo>
                  <a:cubicBezTo>
                    <a:pt x="258" y="79"/>
                    <a:pt x="263" y="79"/>
                    <a:pt x="268" y="79"/>
                  </a:cubicBezTo>
                  <a:close/>
                  <a:moveTo>
                    <a:pt x="183" y="22"/>
                  </a:moveTo>
                  <a:cubicBezTo>
                    <a:pt x="183" y="19"/>
                    <a:pt x="185" y="16"/>
                    <a:pt x="188" y="14"/>
                  </a:cubicBezTo>
                  <a:cubicBezTo>
                    <a:pt x="190" y="14"/>
                    <a:pt x="191" y="14"/>
                    <a:pt x="191" y="16"/>
                  </a:cubicBezTo>
                  <a:cubicBezTo>
                    <a:pt x="190" y="18"/>
                    <a:pt x="189" y="19"/>
                    <a:pt x="188" y="20"/>
                  </a:cubicBezTo>
                  <a:cubicBezTo>
                    <a:pt x="187" y="21"/>
                    <a:pt x="185" y="22"/>
                    <a:pt x="182" y="22"/>
                  </a:cubicBezTo>
                  <a:cubicBezTo>
                    <a:pt x="183" y="22"/>
                    <a:pt x="183" y="22"/>
                    <a:pt x="183" y="22"/>
                  </a:cubicBezTo>
                  <a:close/>
                  <a:moveTo>
                    <a:pt x="174" y="12"/>
                  </a:moveTo>
                  <a:cubicBezTo>
                    <a:pt x="174" y="11"/>
                    <a:pt x="177" y="8"/>
                    <a:pt x="175" y="11"/>
                  </a:cubicBezTo>
                  <a:cubicBezTo>
                    <a:pt x="175" y="12"/>
                    <a:pt x="174" y="12"/>
                    <a:pt x="174" y="12"/>
                  </a:cubicBezTo>
                  <a:cubicBezTo>
                    <a:pt x="174" y="12"/>
                    <a:pt x="174" y="12"/>
                    <a:pt x="174" y="12"/>
                  </a:cubicBezTo>
                  <a:close/>
                  <a:moveTo>
                    <a:pt x="59" y="77"/>
                  </a:moveTo>
                  <a:cubicBezTo>
                    <a:pt x="62" y="78"/>
                    <a:pt x="57" y="77"/>
                    <a:pt x="56" y="76"/>
                  </a:cubicBezTo>
                  <a:cubicBezTo>
                    <a:pt x="56" y="76"/>
                    <a:pt x="56" y="76"/>
                    <a:pt x="56" y="76"/>
                  </a:cubicBezTo>
                  <a:cubicBezTo>
                    <a:pt x="57" y="76"/>
                    <a:pt x="58" y="76"/>
                    <a:pt x="59" y="77"/>
                  </a:cubicBezTo>
                  <a:close/>
                  <a:moveTo>
                    <a:pt x="64" y="63"/>
                  </a:moveTo>
                  <a:cubicBezTo>
                    <a:pt x="65" y="63"/>
                    <a:pt x="67" y="64"/>
                    <a:pt x="68" y="65"/>
                  </a:cubicBezTo>
                  <a:cubicBezTo>
                    <a:pt x="70" y="66"/>
                    <a:pt x="69" y="67"/>
                    <a:pt x="67" y="67"/>
                  </a:cubicBezTo>
                  <a:cubicBezTo>
                    <a:pt x="64" y="68"/>
                    <a:pt x="60" y="66"/>
                    <a:pt x="58" y="64"/>
                  </a:cubicBezTo>
                  <a:cubicBezTo>
                    <a:pt x="58" y="64"/>
                    <a:pt x="58" y="64"/>
                    <a:pt x="57" y="64"/>
                  </a:cubicBezTo>
                  <a:cubicBezTo>
                    <a:pt x="59" y="63"/>
                    <a:pt x="62" y="63"/>
                    <a:pt x="64" y="63"/>
                  </a:cubicBezTo>
                  <a:close/>
                  <a:moveTo>
                    <a:pt x="148" y="49"/>
                  </a:moveTo>
                  <a:cubicBezTo>
                    <a:pt x="147" y="49"/>
                    <a:pt x="147" y="49"/>
                    <a:pt x="147" y="49"/>
                  </a:cubicBezTo>
                  <a:cubicBezTo>
                    <a:pt x="147" y="49"/>
                    <a:pt x="147" y="49"/>
                    <a:pt x="147" y="49"/>
                  </a:cubicBezTo>
                  <a:cubicBezTo>
                    <a:pt x="147" y="49"/>
                    <a:pt x="147" y="49"/>
                    <a:pt x="148" y="49"/>
                  </a:cubicBezTo>
                  <a:cubicBezTo>
                    <a:pt x="147" y="49"/>
                    <a:pt x="147" y="49"/>
                    <a:pt x="147" y="49"/>
                  </a:cubicBezTo>
                  <a:cubicBezTo>
                    <a:pt x="147" y="49"/>
                    <a:pt x="147" y="49"/>
                    <a:pt x="147" y="49"/>
                  </a:cubicBezTo>
                  <a:cubicBezTo>
                    <a:pt x="138" y="51"/>
                    <a:pt x="127" y="52"/>
                    <a:pt x="117" y="52"/>
                  </a:cubicBezTo>
                  <a:cubicBezTo>
                    <a:pt x="98" y="52"/>
                    <a:pt x="80" y="48"/>
                    <a:pt x="64" y="40"/>
                  </a:cubicBezTo>
                  <a:cubicBezTo>
                    <a:pt x="75" y="32"/>
                    <a:pt x="86" y="25"/>
                    <a:pt x="99" y="24"/>
                  </a:cubicBezTo>
                  <a:cubicBezTo>
                    <a:pt x="101" y="23"/>
                    <a:pt x="104" y="23"/>
                    <a:pt x="106" y="23"/>
                  </a:cubicBezTo>
                  <a:cubicBezTo>
                    <a:pt x="127" y="23"/>
                    <a:pt x="146" y="32"/>
                    <a:pt x="164" y="42"/>
                  </a:cubicBezTo>
                  <a:cubicBezTo>
                    <a:pt x="159" y="44"/>
                    <a:pt x="153" y="46"/>
                    <a:pt x="148" y="49"/>
                  </a:cubicBezTo>
                  <a:close/>
                  <a:moveTo>
                    <a:pt x="253" y="83"/>
                  </a:moveTo>
                  <a:cubicBezTo>
                    <a:pt x="256" y="84"/>
                    <a:pt x="251" y="83"/>
                    <a:pt x="250" y="83"/>
                  </a:cubicBezTo>
                  <a:cubicBezTo>
                    <a:pt x="250" y="83"/>
                    <a:pt x="250" y="82"/>
                    <a:pt x="250" y="82"/>
                  </a:cubicBezTo>
                  <a:cubicBezTo>
                    <a:pt x="251" y="82"/>
                    <a:pt x="252" y="82"/>
                    <a:pt x="253" y="83"/>
                  </a:cubicBezTo>
                  <a:close/>
                  <a:moveTo>
                    <a:pt x="247" y="71"/>
                  </a:moveTo>
                  <a:cubicBezTo>
                    <a:pt x="224" y="66"/>
                    <a:pt x="203" y="57"/>
                    <a:pt x="182" y="47"/>
                  </a:cubicBezTo>
                  <a:cubicBezTo>
                    <a:pt x="180" y="46"/>
                    <a:pt x="178" y="44"/>
                    <a:pt x="176" y="43"/>
                  </a:cubicBezTo>
                  <a:cubicBezTo>
                    <a:pt x="184" y="41"/>
                    <a:pt x="192" y="41"/>
                    <a:pt x="200" y="41"/>
                  </a:cubicBezTo>
                  <a:cubicBezTo>
                    <a:pt x="221" y="41"/>
                    <a:pt x="242" y="45"/>
                    <a:pt x="261" y="52"/>
                  </a:cubicBezTo>
                  <a:cubicBezTo>
                    <a:pt x="255" y="52"/>
                    <a:pt x="249" y="55"/>
                    <a:pt x="247" y="61"/>
                  </a:cubicBezTo>
                  <a:cubicBezTo>
                    <a:pt x="246" y="63"/>
                    <a:pt x="247" y="67"/>
                    <a:pt x="248" y="69"/>
                  </a:cubicBezTo>
                  <a:cubicBezTo>
                    <a:pt x="248" y="70"/>
                    <a:pt x="247" y="70"/>
                    <a:pt x="247" y="71"/>
                  </a:cubicBezTo>
                  <a:close/>
                  <a:moveTo>
                    <a:pt x="249" y="71"/>
                  </a:moveTo>
                  <a:cubicBezTo>
                    <a:pt x="249" y="71"/>
                    <a:pt x="249" y="71"/>
                    <a:pt x="249" y="71"/>
                  </a:cubicBezTo>
                  <a:cubicBezTo>
                    <a:pt x="249" y="71"/>
                    <a:pt x="250" y="71"/>
                    <a:pt x="250" y="71"/>
                  </a:cubicBezTo>
                  <a:cubicBezTo>
                    <a:pt x="250" y="71"/>
                    <a:pt x="249" y="71"/>
                    <a:pt x="249" y="71"/>
                  </a:cubicBezTo>
                  <a:close/>
                  <a:moveTo>
                    <a:pt x="254" y="55"/>
                  </a:moveTo>
                  <a:cubicBezTo>
                    <a:pt x="257" y="54"/>
                    <a:pt x="262" y="53"/>
                    <a:pt x="266" y="54"/>
                  </a:cubicBezTo>
                  <a:cubicBezTo>
                    <a:pt x="278" y="58"/>
                    <a:pt x="289" y="63"/>
                    <a:pt x="298" y="67"/>
                  </a:cubicBezTo>
                  <a:cubicBezTo>
                    <a:pt x="288" y="71"/>
                    <a:pt x="278" y="73"/>
                    <a:pt x="268" y="73"/>
                  </a:cubicBezTo>
                  <a:cubicBezTo>
                    <a:pt x="267" y="73"/>
                    <a:pt x="266" y="73"/>
                    <a:pt x="265" y="73"/>
                  </a:cubicBezTo>
                  <a:cubicBezTo>
                    <a:pt x="266" y="67"/>
                    <a:pt x="256" y="67"/>
                    <a:pt x="252" y="68"/>
                  </a:cubicBezTo>
                  <a:cubicBezTo>
                    <a:pt x="251" y="68"/>
                    <a:pt x="251" y="68"/>
                    <a:pt x="250" y="68"/>
                  </a:cubicBezTo>
                  <a:cubicBezTo>
                    <a:pt x="247" y="64"/>
                    <a:pt x="249" y="58"/>
                    <a:pt x="254" y="55"/>
                  </a:cubicBezTo>
                  <a:close/>
                  <a:moveTo>
                    <a:pt x="251" y="70"/>
                  </a:moveTo>
                  <a:cubicBezTo>
                    <a:pt x="253" y="69"/>
                    <a:pt x="256" y="69"/>
                    <a:pt x="258" y="69"/>
                  </a:cubicBezTo>
                  <a:cubicBezTo>
                    <a:pt x="259" y="69"/>
                    <a:pt x="261" y="70"/>
                    <a:pt x="262" y="71"/>
                  </a:cubicBezTo>
                  <a:cubicBezTo>
                    <a:pt x="263" y="72"/>
                    <a:pt x="263" y="72"/>
                    <a:pt x="263" y="73"/>
                  </a:cubicBezTo>
                  <a:cubicBezTo>
                    <a:pt x="260" y="73"/>
                    <a:pt x="257" y="72"/>
                    <a:pt x="254" y="72"/>
                  </a:cubicBezTo>
                  <a:cubicBezTo>
                    <a:pt x="253" y="71"/>
                    <a:pt x="252" y="71"/>
                    <a:pt x="252" y="70"/>
                  </a:cubicBezTo>
                  <a:cubicBezTo>
                    <a:pt x="252" y="70"/>
                    <a:pt x="252" y="70"/>
                    <a:pt x="251" y="70"/>
                  </a:cubicBezTo>
                  <a:close/>
                  <a:moveTo>
                    <a:pt x="0" y="71"/>
                  </a:moveTo>
                  <a:cubicBezTo>
                    <a:pt x="0" y="69"/>
                    <a:pt x="0" y="69"/>
                    <a:pt x="0" y="69"/>
                  </a:cubicBezTo>
                  <a:cubicBezTo>
                    <a:pt x="0" y="69"/>
                    <a:pt x="0" y="69"/>
                    <a:pt x="0" y="69"/>
                  </a:cubicBezTo>
                  <a:lnTo>
                    <a:pt x="0" y="71"/>
                  </a:lnTo>
                  <a:close/>
                </a:path>
              </a:pathLst>
            </a:custGeom>
            <a:solidFill>
              <a:srgbClr val="5A40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6AAD86"/>
                </a:solidFill>
                <a:cs typeface="+mn-ea"/>
                <a:sym typeface="+mn-lt"/>
              </a:endParaRPr>
            </a:p>
          </p:txBody>
        </p:sp>
        <p:sp>
          <p:nvSpPr>
            <p:cNvPr id="16" name="Freeform 1008">
              <a:extLst>
                <a:ext uri="{FF2B5EF4-FFF2-40B4-BE49-F238E27FC236}">
                  <a16:creationId xmlns:a16="http://schemas.microsoft.com/office/drawing/2014/main" id="{077CABDD-BF9D-4C59-9000-603EFD565257}"/>
                </a:ext>
              </a:extLst>
            </p:cNvPr>
            <p:cNvSpPr/>
            <p:nvPr/>
          </p:nvSpPr>
          <p:spPr bwMode="auto">
            <a:xfrm>
              <a:off x="3725863" y="5621338"/>
              <a:ext cx="163513" cy="158750"/>
            </a:xfrm>
            <a:custGeom>
              <a:avLst/>
              <a:gdLst>
                <a:gd name="T0" fmla="*/ 47 w 48"/>
                <a:gd name="T1" fmla="*/ 29 h 46"/>
                <a:gd name="T2" fmla="*/ 45 w 48"/>
                <a:gd name="T3" fmla="*/ 36 h 46"/>
                <a:gd name="T4" fmla="*/ 39 w 48"/>
                <a:gd name="T5" fmla="*/ 41 h 46"/>
                <a:gd name="T6" fmla="*/ 35 w 48"/>
                <a:gd name="T7" fmla="*/ 39 h 46"/>
                <a:gd name="T8" fmla="*/ 32 w 48"/>
                <a:gd name="T9" fmla="*/ 35 h 46"/>
                <a:gd name="T10" fmla="*/ 41 w 48"/>
                <a:gd name="T11" fmla="*/ 34 h 46"/>
                <a:gd name="T12" fmla="*/ 32 w 48"/>
                <a:gd name="T13" fmla="*/ 33 h 46"/>
                <a:gd name="T14" fmla="*/ 37 w 48"/>
                <a:gd name="T15" fmla="*/ 27 h 46"/>
                <a:gd name="T16" fmla="*/ 40 w 48"/>
                <a:gd name="T17" fmla="*/ 21 h 46"/>
                <a:gd name="T18" fmla="*/ 36 w 48"/>
                <a:gd name="T19" fmla="*/ 26 h 46"/>
                <a:gd name="T20" fmla="*/ 31 w 48"/>
                <a:gd name="T21" fmla="*/ 31 h 46"/>
                <a:gd name="T22" fmla="*/ 21 w 48"/>
                <a:gd name="T23" fmla="*/ 13 h 46"/>
                <a:gd name="T24" fmla="*/ 23 w 48"/>
                <a:gd name="T25" fmla="*/ 18 h 46"/>
                <a:gd name="T26" fmla="*/ 25 w 48"/>
                <a:gd name="T27" fmla="*/ 25 h 46"/>
                <a:gd name="T28" fmla="*/ 28 w 48"/>
                <a:gd name="T29" fmla="*/ 32 h 46"/>
                <a:gd name="T30" fmla="*/ 22 w 48"/>
                <a:gd name="T31" fmla="*/ 31 h 46"/>
                <a:gd name="T32" fmla="*/ 14 w 48"/>
                <a:gd name="T33" fmla="*/ 29 h 46"/>
                <a:gd name="T34" fmla="*/ 30 w 48"/>
                <a:gd name="T35" fmla="*/ 34 h 46"/>
                <a:gd name="T36" fmla="*/ 19 w 48"/>
                <a:gd name="T37" fmla="*/ 39 h 46"/>
                <a:gd name="T38" fmla="*/ 31 w 48"/>
                <a:gd name="T39" fmla="*/ 37 h 46"/>
                <a:gd name="T40" fmla="*/ 32 w 48"/>
                <a:gd name="T41" fmla="*/ 43 h 46"/>
                <a:gd name="T42" fmla="*/ 24 w 48"/>
                <a:gd name="T43" fmla="*/ 46 h 46"/>
                <a:gd name="T44" fmla="*/ 11 w 48"/>
                <a:gd name="T45" fmla="*/ 39 h 46"/>
                <a:gd name="T46" fmla="*/ 17 w 48"/>
                <a:gd name="T47" fmla="*/ 37 h 46"/>
                <a:gd name="T48" fmla="*/ 7 w 48"/>
                <a:gd name="T49" fmla="*/ 34 h 46"/>
                <a:gd name="T50" fmla="*/ 0 w 48"/>
                <a:gd name="T51" fmla="*/ 26 h 46"/>
                <a:gd name="T52" fmla="*/ 11 w 48"/>
                <a:gd name="T53" fmla="*/ 23 h 46"/>
                <a:gd name="T54" fmla="*/ 19 w 48"/>
                <a:gd name="T55" fmla="*/ 27 h 46"/>
                <a:gd name="T56" fmla="*/ 18 w 48"/>
                <a:gd name="T57" fmla="*/ 0 h 46"/>
                <a:gd name="T58" fmla="*/ 32 w 48"/>
                <a:gd name="T59" fmla="*/ 21 h 46"/>
                <a:gd name="T60" fmla="*/ 46 w 48"/>
                <a:gd name="T61" fmla="*/ 7 h 46"/>
                <a:gd name="T62" fmla="*/ 42 w 48"/>
                <a:gd name="T63" fmla="*/ 31 h 46"/>
                <a:gd name="T64" fmla="*/ 47 w 48"/>
                <a:gd name="T65" fmla="*/ 2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6">
                  <a:moveTo>
                    <a:pt x="47" y="29"/>
                  </a:moveTo>
                  <a:cubicBezTo>
                    <a:pt x="48" y="29"/>
                    <a:pt x="45" y="36"/>
                    <a:pt x="45" y="36"/>
                  </a:cubicBezTo>
                  <a:cubicBezTo>
                    <a:pt x="44" y="38"/>
                    <a:pt x="42" y="41"/>
                    <a:pt x="39" y="41"/>
                  </a:cubicBezTo>
                  <a:cubicBezTo>
                    <a:pt x="38" y="41"/>
                    <a:pt x="36" y="40"/>
                    <a:pt x="35" y="39"/>
                  </a:cubicBezTo>
                  <a:cubicBezTo>
                    <a:pt x="35" y="39"/>
                    <a:pt x="31" y="35"/>
                    <a:pt x="32" y="35"/>
                  </a:cubicBezTo>
                  <a:cubicBezTo>
                    <a:pt x="35" y="35"/>
                    <a:pt x="38" y="35"/>
                    <a:pt x="41" y="34"/>
                  </a:cubicBezTo>
                  <a:cubicBezTo>
                    <a:pt x="38" y="34"/>
                    <a:pt x="34" y="35"/>
                    <a:pt x="32" y="33"/>
                  </a:cubicBezTo>
                  <a:cubicBezTo>
                    <a:pt x="33" y="31"/>
                    <a:pt x="36" y="29"/>
                    <a:pt x="37" y="27"/>
                  </a:cubicBezTo>
                  <a:cubicBezTo>
                    <a:pt x="39" y="25"/>
                    <a:pt x="39" y="23"/>
                    <a:pt x="40" y="21"/>
                  </a:cubicBezTo>
                  <a:cubicBezTo>
                    <a:pt x="39" y="23"/>
                    <a:pt x="38" y="25"/>
                    <a:pt x="36" y="26"/>
                  </a:cubicBezTo>
                  <a:cubicBezTo>
                    <a:pt x="34" y="28"/>
                    <a:pt x="33" y="30"/>
                    <a:pt x="31" y="31"/>
                  </a:cubicBezTo>
                  <a:cubicBezTo>
                    <a:pt x="30" y="31"/>
                    <a:pt x="23" y="15"/>
                    <a:pt x="21" y="13"/>
                  </a:cubicBezTo>
                  <a:cubicBezTo>
                    <a:pt x="22" y="15"/>
                    <a:pt x="22" y="16"/>
                    <a:pt x="23" y="18"/>
                  </a:cubicBezTo>
                  <a:cubicBezTo>
                    <a:pt x="23" y="20"/>
                    <a:pt x="25" y="22"/>
                    <a:pt x="25" y="25"/>
                  </a:cubicBezTo>
                  <a:cubicBezTo>
                    <a:pt x="26" y="27"/>
                    <a:pt x="27" y="29"/>
                    <a:pt x="28" y="32"/>
                  </a:cubicBezTo>
                  <a:cubicBezTo>
                    <a:pt x="29" y="32"/>
                    <a:pt x="22" y="31"/>
                    <a:pt x="22" y="31"/>
                  </a:cubicBezTo>
                  <a:cubicBezTo>
                    <a:pt x="19" y="31"/>
                    <a:pt x="16" y="30"/>
                    <a:pt x="14" y="29"/>
                  </a:cubicBezTo>
                  <a:cubicBezTo>
                    <a:pt x="17" y="33"/>
                    <a:pt x="25" y="34"/>
                    <a:pt x="30" y="34"/>
                  </a:cubicBezTo>
                  <a:cubicBezTo>
                    <a:pt x="27" y="37"/>
                    <a:pt x="23" y="38"/>
                    <a:pt x="19" y="39"/>
                  </a:cubicBezTo>
                  <a:cubicBezTo>
                    <a:pt x="23" y="39"/>
                    <a:pt x="28" y="38"/>
                    <a:pt x="31" y="37"/>
                  </a:cubicBezTo>
                  <a:cubicBezTo>
                    <a:pt x="33" y="36"/>
                    <a:pt x="32" y="42"/>
                    <a:pt x="32" y="43"/>
                  </a:cubicBezTo>
                  <a:cubicBezTo>
                    <a:pt x="30" y="45"/>
                    <a:pt x="27" y="46"/>
                    <a:pt x="24" y="46"/>
                  </a:cubicBezTo>
                  <a:cubicBezTo>
                    <a:pt x="21" y="46"/>
                    <a:pt x="13" y="43"/>
                    <a:pt x="11" y="39"/>
                  </a:cubicBezTo>
                  <a:cubicBezTo>
                    <a:pt x="13" y="38"/>
                    <a:pt x="15" y="38"/>
                    <a:pt x="17" y="37"/>
                  </a:cubicBezTo>
                  <a:cubicBezTo>
                    <a:pt x="13" y="38"/>
                    <a:pt x="9" y="36"/>
                    <a:pt x="7" y="34"/>
                  </a:cubicBezTo>
                  <a:cubicBezTo>
                    <a:pt x="6" y="33"/>
                    <a:pt x="0" y="26"/>
                    <a:pt x="0" y="26"/>
                  </a:cubicBezTo>
                  <a:cubicBezTo>
                    <a:pt x="3" y="25"/>
                    <a:pt x="7" y="23"/>
                    <a:pt x="11" y="23"/>
                  </a:cubicBezTo>
                  <a:cubicBezTo>
                    <a:pt x="13" y="23"/>
                    <a:pt x="18" y="25"/>
                    <a:pt x="19" y="27"/>
                  </a:cubicBezTo>
                  <a:cubicBezTo>
                    <a:pt x="12" y="19"/>
                    <a:pt x="15" y="9"/>
                    <a:pt x="18" y="0"/>
                  </a:cubicBezTo>
                  <a:cubicBezTo>
                    <a:pt x="26" y="4"/>
                    <a:pt x="34" y="11"/>
                    <a:pt x="32" y="21"/>
                  </a:cubicBezTo>
                  <a:cubicBezTo>
                    <a:pt x="34" y="13"/>
                    <a:pt x="40" y="10"/>
                    <a:pt x="46" y="7"/>
                  </a:cubicBezTo>
                  <a:cubicBezTo>
                    <a:pt x="48" y="15"/>
                    <a:pt x="48" y="25"/>
                    <a:pt x="42" y="31"/>
                  </a:cubicBezTo>
                  <a:cubicBezTo>
                    <a:pt x="44" y="30"/>
                    <a:pt x="45" y="30"/>
                    <a:pt x="47" y="29"/>
                  </a:cubicBezTo>
                  <a:close/>
                </a:path>
              </a:pathLst>
            </a:custGeom>
            <a:solidFill>
              <a:srgbClr val="C2D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6AAD86"/>
                </a:solidFill>
                <a:cs typeface="+mn-ea"/>
                <a:sym typeface="+mn-lt"/>
              </a:endParaRPr>
            </a:p>
          </p:txBody>
        </p:sp>
        <p:sp>
          <p:nvSpPr>
            <p:cNvPr id="17" name="Freeform 1010">
              <a:extLst>
                <a:ext uri="{FF2B5EF4-FFF2-40B4-BE49-F238E27FC236}">
                  <a16:creationId xmlns:a16="http://schemas.microsoft.com/office/drawing/2014/main" id="{51AB41A9-87A0-433C-AFCA-7BE9F79221F1}"/>
                </a:ext>
              </a:extLst>
            </p:cNvPr>
            <p:cNvSpPr/>
            <p:nvPr/>
          </p:nvSpPr>
          <p:spPr bwMode="auto">
            <a:xfrm>
              <a:off x="3548063" y="5795963"/>
              <a:ext cx="160338" cy="168275"/>
            </a:xfrm>
            <a:custGeom>
              <a:avLst/>
              <a:gdLst>
                <a:gd name="T0" fmla="*/ 40 w 47"/>
                <a:gd name="T1" fmla="*/ 12 h 49"/>
                <a:gd name="T2" fmla="*/ 45 w 47"/>
                <a:gd name="T3" fmla="*/ 17 h 49"/>
                <a:gd name="T4" fmla="*/ 45 w 47"/>
                <a:gd name="T5" fmla="*/ 24 h 49"/>
                <a:gd name="T6" fmla="*/ 41 w 47"/>
                <a:gd name="T7" fmla="*/ 27 h 49"/>
                <a:gd name="T8" fmla="*/ 37 w 47"/>
                <a:gd name="T9" fmla="*/ 28 h 49"/>
                <a:gd name="T10" fmla="*/ 40 w 47"/>
                <a:gd name="T11" fmla="*/ 19 h 49"/>
                <a:gd name="T12" fmla="*/ 35 w 47"/>
                <a:gd name="T13" fmla="*/ 27 h 49"/>
                <a:gd name="T14" fmla="*/ 33 w 47"/>
                <a:gd name="T15" fmla="*/ 19 h 49"/>
                <a:gd name="T16" fmla="*/ 29 w 47"/>
                <a:gd name="T17" fmla="*/ 12 h 49"/>
                <a:gd name="T18" fmla="*/ 31 w 47"/>
                <a:gd name="T19" fmla="*/ 19 h 49"/>
                <a:gd name="T20" fmla="*/ 32 w 47"/>
                <a:gd name="T21" fmla="*/ 26 h 49"/>
                <a:gd name="T22" fmla="*/ 13 w 47"/>
                <a:gd name="T23" fmla="*/ 24 h 49"/>
                <a:gd name="T24" fmla="*/ 17 w 47"/>
                <a:gd name="T25" fmla="*/ 25 h 49"/>
                <a:gd name="T26" fmla="*/ 24 w 47"/>
                <a:gd name="T27" fmla="*/ 27 h 49"/>
                <a:gd name="T28" fmla="*/ 32 w 47"/>
                <a:gd name="T29" fmla="*/ 29 h 49"/>
                <a:gd name="T30" fmla="*/ 27 w 47"/>
                <a:gd name="T31" fmla="*/ 34 h 49"/>
                <a:gd name="T32" fmla="*/ 21 w 47"/>
                <a:gd name="T33" fmla="*/ 40 h 49"/>
                <a:gd name="T34" fmla="*/ 34 w 47"/>
                <a:gd name="T35" fmla="*/ 29 h 49"/>
                <a:gd name="T36" fmla="*/ 32 w 47"/>
                <a:gd name="T37" fmla="*/ 40 h 49"/>
                <a:gd name="T38" fmla="*/ 37 w 47"/>
                <a:gd name="T39" fmla="*/ 29 h 49"/>
                <a:gd name="T40" fmla="*/ 43 w 47"/>
                <a:gd name="T41" fmla="*/ 32 h 49"/>
                <a:gd name="T42" fmla="*/ 41 w 47"/>
                <a:gd name="T43" fmla="*/ 40 h 49"/>
                <a:gd name="T44" fmla="*/ 28 w 47"/>
                <a:gd name="T45" fmla="*/ 47 h 49"/>
                <a:gd name="T46" fmla="*/ 29 w 47"/>
                <a:gd name="T47" fmla="*/ 41 h 49"/>
                <a:gd name="T48" fmla="*/ 21 w 47"/>
                <a:gd name="T49" fmla="*/ 48 h 49"/>
                <a:gd name="T50" fmla="*/ 11 w 47"/>
                <a:gd name="T51" fmla="*/ 49 h 49"/>
                <a:gd name="T52" fmla="*/ 15 w 47"/>
                <a:gd name="T53" fmla="*/ 38 h 49"/>
                <a:gd name="T54" fmla="*/ 22 w 47"/>
                <a:gd name="T55" fmla="*/ 33 h 49"/>
                <a:gd name="T56" fmla="*/ 0 w 47"/>
                <a:gd name="T57" fmla="*/ 20 h 49"/>
                <a:gd name="T58" fmla="*/ 25 w 47"/>
                <a:gd name="T59" fmla="*/ 20 h 49"/>
                <a:gd name="T60" fmla="*/ 21 w 47"/>
                <a:gd name="T61" fmla="*/ 0 h 49"/>
                <a:gd name="T62" fmla="*/ 39 w 47"/>
                <a:gd name="T63" fmla="*/ 17 h 49"/>
                <a:gd name="T64" fmla="*/ 40 w 47"/>
                <a:gd name="T65"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9">
                  <a:moveTo>
                    <a:pt x="40" y="12"/>
                  </a:moveTo>
                  <a:cubicBezTo>
                    <a:pt x="41" y="11"/>
                    <a:pt x="44" y="17"/>
                    <a:pt x="45" y="17"/>
                  </a:cubicBezTo>
                  <a:cubicBezTo>
                    <a:pt x="46" y="20"/>
                    <a:pt x="47" y="22"/>
                    <a:pt x="45" y="24"/>
                  </a:cubicBezTo>
                  <a:cubicBezTo>
                    <a:pt x="45" y="26"/>
                    <a:pt x="43" y="26"/>
                    <a:pt x="41" y="27"/>
                  </a:cubicBezTo>
                  <a:cubicBezTo>
                    <a:pt x="41" y="27"/>
                    <a:pt x="36" y="28"/>
                    <a:pt x="37" y="28"/>
                  </a:cubicBezTo>
                  <a:cubicBezTo>
                    <a:pt x="38" y="25"/>
                    <a:pt x="39" y="22"/>
                    <a:pt x="40" y="19"/>
                  </a:cubicBezTo>
                  <a:cubicBezTo>
                    <a:pt x="39" y="22"/>
                    <a:pt x="38" y="26"/>
                    <a:pt x="35" y="27"/>
                  </a:cubicBezTo>
                  <a:cubicBezTo>
                    <a:pt x="34" y="24"/>
                    <a:pt x="34" y="21"/>
                    <a:pt x="33" y="19"/>
                  </a:cubicBezTo>
                  <a:cubicBezTo>
                    <a:pt x="32" y="16"/>
                    <a:pt x="30" y="14"/>
                    <a:pt x="29" y="12"/>
                  </a:cubicBezTo>
                  <a:cubicBezTo>
                    <a:pt x="30" y="14"/>
                    <a:pt x="31" y="17"/>
                    <a:pt x="31" y="19"/>
                  </a:cubicBezTo>
                  <a:cubicBezTo>
                    <a:pt x="32" y="22"/>
                    <a:pt x="32" y="24"/>
                    <a:pt x="32" y="26"/>
                  </a:cubicBezTo>
                  <a:cubicBezTo>
                    <a:pt x="32" y="27"/>
                    <a:pt x="15" y="24"/>
                    <a:pt x="13" y="24"/>
                  </a:cubicBezTo>
                  <a:cubicBezTo>
                    <a:pt x="14" y="24"/>
                    <a:pt x="16" y="25"/>
                    <a:pt x="17" y="25"/>
                  </a:cubicBezTo>
                  <a:cubicBezTo>
                    <a:pt x="19" y="26"/>
                    <a:pt x="22" y="26"/>
                    <a:pt x="24" y="27"/>
                  </a:cubicBezTo>
                  <a:cubicBezTo>
                    <a:pt x="27" y="28"/>
                    <a:pt x="29" y="28"/>
                    <a:pt x="32" y="29"/>
                  </a:cubicBezTo>
                  <a:cubicBezTo>
                    <a:pt x="32" y="29"/>
                    <a:pt x="28" y="34"/>
                    <a:pt x="27" y="34"/>
                  </a:cubicBezTo>
                  <a:cubicBezTo>
                    <a:pt x="26" y="36"/>
                    <a:pt x="24" y="38"/>
                    <a:pt x="21" y="40"/>
                  </a:cubicBezTo>
                  <a:cubicBezTo>
                    <a:pt x="26" y="38"/>
                    <a:pt x="32" y="33"/>
                    <a:pt x="34" y="29"/>
                  </a:cubicBezTo>
                  <a:cubicBezTo>
                    <a:pt x="35" y="33"/>
                    <a:pt x="34" y="37"/>
                    <a:pt x="32" y="40"/>
                  </a:cubicBezTo>
                  <a:cubicBezTo>
                    <a:pt x="35" y="37"/>
                    <a:pt x="37" y="33"/>
                    <a:pt x="37" y="29"/>
                  </a:cubicBezTo>
                  <a:cubicBezTo>
                    <a:pt x="37" y="27"/>
                    <a:pt x="42" y="31"/>
                    <a:pt x="43" y="32"/>
                  </a:cubicBezTo>
                  <a:cubicBezTo>
                    <a:pt x="44" y="34"/>
                    <a:pt x="43" y="38"/>
                    <a:pt x="41" y="40"/>
                  </a:cubicBezTo>
                  <a:cubicBezTo>
                    <a:pt x="39" y="43"/>
                    <a:pt x="32" y="48"/>
                    <a:pt x="28" y="47"/>
                  </a:cubicBezTo>
                  <a:cubicBezTo>
                    <a:pt x="29" y="45"/>
                    <a:pt x="29" y="43"/>
                    <a:pt x="29" y="41"/>
                  </a:cubicBezTo>
                  <a:cubicBezTo>
                    <a:pt x="28" y="44"/>
                    <a:pt x="24" y="47"/>
                    <a:pt x="21" y="48"/>
                  </a:cubicBezTo>
                  <a:cubicBezTo>
                    <a:pt x="20" y="48"/>
                    <a:pt x="11" y="49"/>
                    <a:pt x="11" y="49"/>
                  </a:cubicBezTo>
                  <a:cubicBezTo>
                    <a:pt x="12" y="46"/>
                    <a:pt x="13" y="41"/>
                    <a:pt x="15" y="38"/>
                  </a:cubicBezTo>
                  <a:cubicBezTo>
                    <a:pt x="16" y="36"/>
                    <a:pt x="20" y="34"/>
                    <a:pt x="22" y="33"/>
                  </a:cubicBezTo>
                  <a:cubicBezTo>
                    <a:pt x="12" y="35"/>
                    <a:pt x="6" y="27"/>
                    <a:pt x="0" y="20"/>
                  </a:cubicBezTo>
                  <a:cubicBezTo>
                    <a:pt x="7" y="15"/>
                    <a:pt x="18" y="13"/>
                    <a:pt x="25" y="20"/>
                  </a:cubicBezTo>
                  <a:cubicBezTo>
                    <a:pt x="19" y="14"/>
                    <a:pt x="20" y="7"/>
                    <a:pt x="21" y="0"/>
                  </a:cubicBezTo>
                  <a:cubicBezTo>
                    <a:pt x="29" y="2"/>
                    <a:pt x="37" y="8"/>
                    <a:pt x="39" y="17"/>
                  </a:cubicBezTo>
                  <a:cubicBezTo>
                    <a:pt x="39" y="15"/>
                    <a:pt x="39" y="13"/>
                    <a:pt x="40" y="12"/>
                  </a:cubicBezTo>
                  <a:close/>
                </a:path>
              </a:pathLst>
            </a:custGeom>
            <a:solidFill>
              <a:srgbClr val="C2D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6AAD86"/>
                </a:solidFill>
                <a:cs typeface="+mn-ea"/>
                <a:sym typeface="+mn-lt"/>
              </a:endParaRPr>
            </a:p>
          </p:txBody>
        </p:sp>
        <p:sp>
          <p:nvSpPr>
            <p:cNvPr id="18" name="Freeform 1011">
              <a:extLst>
                <a:ext uri="{FF2B5EF4-FFF2-40B4-BE49-F238E27FC236}">
                  <a16:creationId xmlns:a16="http://schemas.microsoft.com/office/drawing/2014/main" id="{96E01C92-7B52-4ED7-B08B-71D374751865}"/>
                </a:ext>
              </a:extLst>
            </p:cNvPr>
            <p:cNvSpPr/>
            <p:nvPr/>
          </p:nvSpPr>
          <p:spPr bwMode="auto">
            <a:xfrm>
              <a:off x="3995738" y="5857876"/>
              <a:ext cx="165100" cy="155575"/>
            </a:xfrm>
            <a:custGeom>
              <a:avLst/>
              <a:gdLst>
                <a:gd name="T0" fmla="*/ 20 w 48"/>
                <a:gd name="T1" fmla="*/ 1 h 45"/>
                <a:gd name="T2" fmla="*/ 27 w 48"/>
                <a:gd name="T3" fmla="*/ 0 h 45"/>
                <a:gd name="T4" fmla="*/ 34 w 48"/>
                <a:gd name="T5" fmla="*/ 3 h 45"/>
                <a:gd name="T6" fmla="*/ 34 w 48"/>
                <a:gd name="T7" fmla="*/ 8 h 45"/>
                <a:gd name="T8" fmla="*/ 32 w 48"/>
                <a:gd name="T9" fmla="*/ 12 h 45"/>
                <a:gd name="T10" fmla="*/ 27 w 48"/>
                <a:gd name="T11" fmla="*/ 5 h 45"/>
                <a:gd name="T12" fmla="*/ 30 w 48"/>
                <a:gd name="T13" fmla="*/ 13 h 45"/>
                <a:gd name="T14" fmla="*/ 22 w 48"/>
                <a:gd name="T15" fmla="*/ 11 h 45"/>
                <a:gd name="T16" fmla="*/ 15 w 48"/>
                <a:gd name="T17" fmla="*/ 11 h 45"/>
                <a:gd name="T18" fmla="*/ 22 w 48"/>
                <a:gd name="T19" fmla="*/ 13 h 45"/>
                <a:gd name="T20" fmla="*/ 28 w 48"/>
                <a:gd name="T21" fmla="*/ 15 h 45"/>
                <a:gd name="T22" fmla="*/ 18 w 48"/>
                <a:gd name="T23" fmla="*/ 32 h 45"/>
                <a:gd name="T24" fmla="*/ 21 w 48"/>
                <a:gd name="T25" fmla="*/ 28 h 45"/>
                <a:gd name="T26" fmla="*/ 26 w 48"/>
                <a:gd name="T27" fmla="*/ 23 h 45"/>
                <a:gd name="T28" fmla="*/ 31 w 48"/>
                <a:gd name="T29" fmla="*/ 17 h 45"/>
                <a:gd name="T30" fmla="*/ 33 w 48"/>
                <a:gd name="T31" fmla="*/ 23 h 45"/>
                <a:gd name="T32" fmla="*/ 35 w 48"/>
                <a:gd name="T33" fmla="*/ 31 h 45"/>
                <a:gd name="T34" fmla="*/ 32 w 48"/>
                <a:gd name="T35" fmla="*/ 15 h 45"/>
                <a:gd name="T36" fmla="*/ 41 w 48"/>
                <a:gd name="T37" fmla="*/ 22 h 45"/>
                <a:gd name="T38" fmla="*/ 34 w 48"/>
                <a:gd name="T39" fmla="*/ 12 h 45"/>
                <a:gd name="T40" fmla="*/ 39 w 48"/>
                <a:gd name="T41" fmla="*/ 9 h 45"/>
                <a:gd name="T42" fmla="*/ 45 w 48"/>
                <a:gd name="T43" fmla="*/ 14 h 45"/>
                <a:gd name="T44" fmla="*/ 45 w 48"/>
                <a:gd name="T45" fmla="*/ 29 h 45"/>
                <a:gd name="T46" fmla="*/ 40 w 48"/>
                <a:gd name="T47" fmla="*/ 25 h 45"/>
                <a:gd name="T48" fmla="*/ 42 w 48"/>
                <a:gd name="T49" fmla="*/ 35 h 45"/>
                <a:gd name="T50" fmla="*/ 39 w 48"/>
                <a:gd name="T51" fmla="*/ 45 h 45"/>
                <a:gd name="T52" fmla="*/ 31 w 48"/>
                <a:gd name="T53" fmla="*/ 36 h 45"/>
                <a:gd name="T54" fmla="*/ 30 w 48"/>
                <a:gd name="T55" fmla="*/ 28 h 45"/>
                <a:gd name="T56" fmla="*/ 8 w 48"/>
                <a:gd name="T57" fmla="*/ 41 h 45"/>
                <a:gd name="T58" fmla="*/ 20 w 48"/>
                <a:gd name="T59" fmla="*/ 18 h 45"/>
                <a:gd name="T60" fmla="*/ 0 w 48"/>
                <a:gd name="T61" fmla="*/ 12 h 45"/>
                <a:gd name="T62" fmla="*/ 24 w 48"/>
                <a:gd name="T63" fmla="*/ 5 h 45"/>
                <a:gd name="T64" fmla="*/ 20 w 48"/>
                <a:gd name="T65"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5">
                  <a:moveTo>
                    <a:pt x="20" y="1"/>
                  </a:moveTo>
                  <a:cubicBezTo>
                    <a:pt x="20" y="1"/>
                    <a:pt x="26" y="0"/>
                    <a:pt x="27" y="0"/>
                  </a:cubicBezTo>
                  <a:cubicBezTo>
                    <a:pt x="29" y="0"/>
                    <a:pt x="32" y="1"/>
                    <a:pt x="34" y="3"/>
                  </a:cubicBezTo>
                  <a:cubicBezTo>
                    <a:pt x="34" y="4"/>
                    <a:pt x="34" y="6"/>
                    <a:pt x="34" y="8"/>
                  </a:cubicBezTo>
                  <a:cubicBezTo>
                    <a:pt x="34" y="8"/>
                    <a:pt x="33" y="13"/>
                    <a:pt x="32" y="12"/>
                  </a:cubicBezTo>
                  <a:cubicBezTo>
                    <a:pt x="31" y="9"/>
                    <a:pt x="29" y="7"/>
                    <a:pt x="27" y="5"/>
                  </a:cubicBezTo>
                  <a:cubicBezTo>
                    <a:pt x="28" y="7"/>
                    <a:pt x="31" y="10"/>
                    <a:pt x="30" y="13"/>
                  </a:cubicBezTo>
                  <a:cubicBezTo>
                    <a:pt x="28" y="13"/>
                    <a:pt x="25" y="11"/>
                    <a:pt x="22" y="11"/>
                  </a:cubicBezTo>
                  <a:cubicBezTo>
                    <a:pt x="20" y="11"/>
                    <a:pt x="18" y="11"/>
                    <a:pt x="15" y="11"/>
                  </a:cubicBezTo>
                  <a:cubicBezTo>
                    <a:pt x="18" y="11"/>
                    <a:pt x="20" y="12"/>
                    <a:pt x="22" y="13"/>
                  </a:cubicBezTo>
                  <a:cubicBezTo>
                    <a:pt x="24" y="14"/>
                    <a:pt x="27" y="14"/>
                    <a:pt x="28" y="15"/>
                  </a:cubicBezTo>
                  <a:cubicBezTo>
                    <a:pt x="29" y="16"/>
                    <a:pt x="18" y="30"/>
                    <a:pt x="18" y="32"/>
                  </a:cubicBezTo>
                  <a:cubicBezTo>
                    <a:pt x="19" y="30"/>
                    <a:pt x="20" y="29"/>
                    <a:pt x="21" y="28"/>
                  </a:cubicBezTo>
                  <a:cubicBezTo>
                    <a:pt x="22" y="27"/>
                    <a:pt x="24" y="25"/>
                    <a:pt x="26" y="23"/>
                  </a:cubicBezTo>
                  <a:cubicBezTo>
                    <a:pt x="27" y="21"/>
                    <a:pt x="29" y="19"/>
                    <a:pt x="31" y="17"/>
                  </a:cubicBezTo>
                  <a:cubicBezTo>
                    <a:pt x="31" y="17"/>
                    <a:pt x="33" y="23"/>
                    <a:pt x="33" y="23"/>
                  </a:cubicBezTo>
                  <a:cubicBezTo>
                    <a:pt x="34" y="26"/>
                    <a:pt x="35" y="28"/>
                    <a:pt x="35" y="31"/>
                  </a:cubicBezTo>
                  <a:cubicBezTo>
                    <a:pt x="36" y="26"/>
                    <a:pt x="35" y="19"/>
                    <a:pt x="32" y="15"/>
                  </a:cubicBezTo>
                  <a:cubicBezTo>
                    <a:pt x="36" y="15"/>
                    <a:pt x="39" y="19"/>
                    <a:pt x="41" y="22"/>
                  </a:cubicBezTo>
                  <a:cubicBezTo>
                    <a:pt x="40" y="19"/>
                    <a:pt x="37" y="14"/>
                    <a:pt x="34" y="12"/>
                  </a:cubicBezTo>
                  <a:cubicBezTo>
                    <a:pt x="32" y="11"/>
                    <a:pt x="38" y="8"/>
                    <a:pt x="39" y="9"/>
                  </a:cubicBezTo>
                  <a:cubicBezTo>
                    <a:pt x="42" y="9"/>
                    <a:pt x="44" y="12"/>
                    <a:pt x="45" y="14"/>
                  </a:cubicBezTo>
                  <a:cubicBezTo>
                    <a:pt x="47" y="17"/>
                    <a:pt x="48" y="26"/>
                    <a:pt x="45" y="29"/>
                  </a:cubicBezTo>
                  <a:cubicBezTo>
                    <a:pt x="43" y="28"/>
                    <a:pt x="42" y="26"/>
                    <a:pt x="40" y="25"/>
                  </a:cubicBezTo>
                  <a:cubicBezTo>
                    <a:pt x="43" y="27"/>
                    <a:pt x="43" y="32"/>
                    <a:pt x="42" y="35"/>
                  </a:cubicBezTo>
                  <a:cubicBezTo>
                    <a:pt x="42" y="36"/>
                    <a:pt x="39" y="45"/>
                    <a:pt x="39" y="45"/>
                  </a:cubicBezTo>
                  <a:cubicBezTo>
                    <a:pt x="36" y="43"/>
                    <a:pt x="33" y="40"/>
                    <a:pt x="31" y="36"/>
                  </a:cubicBezTo>
                  <a:cubicBezTo>
                    <a:pt x="30" y="35"/>
                    <a:pt x="30" y="29"/>
                    <a:pt x="30" y="28"/>
                  </a:cubicBezTo>
                  <a:cubicBezTo>
                    <a:pt x="26" y="37"/>
                    <a:pt x="17" y="39"/>
                    <a:pt x="8" y="41"/>
                  </a:cubicBezTo>
                  <a:cubicBezTo>
                    <a:pt x="7" y="32"/>
                    <a:pt x="10" y="21"/>
                    <a:pt x="20" y="18"/>
                  </a:cubicBezTo>
                  <a:cubicBezTo>
                    <a:pt x="12" y="21"/>
                    <a:pt x="6" y="17"/>
                    <a:pt x="0" y="12"/>
                  </a:cubicBezTo>
                  <a:cubicBezTo>
                    <a:pt x="6" y="7"/>
                    <a:pt x="15" y="3"/>
                    <a:pt x="24" y="5"/>
                  </a:cubicBezTo>
                  <a:cubicBezTo>
                    <a:pt x="22" y="4"/>
                    <a:pt x="21" y="3"/>
                    <a:pt x="20" y="1"/>
                  </a:cubicBezTo>
                  <a:close/>
                </a:path>
              </a:pathLst>
            </a:custGeom>
            <a:solidFill>
              <a:srgbClr val="C2D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6AAD86"/>
                </a:solidFill>
                <a:cs typeface="+mn-ea"/>
                <a:sym typeface="+mn-lt"/>
              </a:endParaRPr>
            </a:p>
          </p:txBody>
        </p:sp>
        <p:sp>
          <p:nvSpPr>
            <p:cNvPr id="19" name="Freeform 1012">
              <a:extLst>
                <a:ext uri="{FF2B5EF4-FFF2-40B4-BE49-F238E27FC236}">
                  <a16:creationId xmlns:a16="http://schemas.microsoft.com/office/drawing/2014/main" id="{A55C5791-D0A5-4FA4-9668-EDB0A2B8D60F}"/>
                </a:ext>
              </a:extLst>
            </p:cNvPr>
            <p:cNvSpPr/>
            <p:nvPr/>
          </p:nvSpPr>
          <p:spPr bwMode="auto">
            <a:xfrm>
              <a:off x="4457701" y="5649913"/>
              <a:ext cx="171450" cy="157163"/>
            </a:xfrm>
            <a:custGeom>
              <a:avLst/>
              <a:gdLst>
                <a:gd name="T0" fmla="*/ 46 w 50"/>
                <a:gd name="T1" fmla="*/ 33 h 46"/>
                <a:gd name="T2" fmla="*/ 43 w 50"/>
                <a:gd name="T3" fmla="*/ 40 h 46"/>
                <a:gd name="T4" fmla="*/ 37 w 50"/>
                <a:gd name="T5" fmla="*/ 43 h 46"/>
                <a:gd name="T6" fmla="*/ 33 w 50"/>
                <a:gd name="T7" fmla="*/ 41 h 46"/>
                <a:gd name="T8" fmla="*/ 31 w 50"/>
                <a:gd name="T9" fmla="*/ 37 h 46"/>
                <a:gd name="T10" fmla="*/ 40 w 50"/>
                <a:gd name="T11" fmla="*/ 37 h 46"/>
                <a:gd name="T12" fmla="*/ 31 w 50"/>
                <a:gd name="T13" fmla="*/ 35 h 46"/>
                <a:gd name="T14" fmla="*/ 37 w 50"/>
                <a:gd name="T15" fmla="*/ 29 h 46"/>
                <a:gd name="T16" fmla="*/ 41 w 50"/>
                <a:gd name="T17" fmla="*/ 23 h 46"/>
                <a:gd name="T18" fmla="*/ 36 w 50"/>
                <a:gd name="T19" fmla="*/ 28 h 46"/>
                <a:gd name="T20" fmla="*/ 30 w 50"/>
                <a:gd name="T21" fmla="*/ 32 h 46"/>
                <a:gd name="T22" fmla="*/ 24 w 50"/>
                <a:gd name="T23" fmla="*/ 13 h 46"/>
                <a:gd name="T24" fmla="*/ 24 w 50"/>
                <a:gd name="T25" fmla="*/ 18 h 46"/>
                <a:gd name="T26" fmla="*/ 26 w 50"/>
                <a:gd name="T27" fmla="*/ 25 h 46"/>
                <a:gd name="T28" fmla="*/ 28 w 50"/>
                <a:gd name="T29" fmla="*/ 33 h 46"/>
                <a:gd name="T30" fmla="*/ 21 w 50"/>
                <a:gd name="T31" fmla="*/ 31 h 46"/>
                <a:gd name="T32" fmla="*/ 14 w 50"/>
                <a:gd name="T33" fmla="*/ 28 h 46"/>
                <a:gd name="T34" fmla="*/ 29 w 50"/>
                <a:gd name="T35" fmla="*/ 35 h 46"/>
                <a:gd name="T36" fmla="*/ 17 w 50"/>
                <a:gd name="T37" fmla="*/ 38 h 46"/>
                <a:gd name="T38" fmla="*/ 30 w 50"/>
                <a:gd name="T39" fmla="*/ 38 h 46"/>
                <a:gd name="T40" fmla="*/ 30 w 50"/>
                <a:gd name="T41" fmla="*/ 44 h 46"/>
                <a:gd name="T42" fmla="*/ 21 w 50"/>
                <a:gd name="T43" fmla="*/ 46 h 46"/>
                <a:gd name="T44" fmla="*/ 10 w 50"/>
                <a:gd name="T45" fmla="*/ 38 h 46"/>
                <a:gd name="T46" fmla="*/ 15 w 50"/>
                <a:gd name="T47" fmla="*/ 36 h 46"/>
                <a:gd name="T48" fmla="*/ 6 w 50"/>
                <a:gd name="T49" fmla="*/ 31 h 46"/>
                <a:gd name="T50" fmla="*/ 0 w 50"/>
                <a:gd name="T51" fmla="*/ 23 h 46"/>
                <a:gd name="T52" fmla="*/ 12 w 50"/>
                <a:gd name="T53" fmla="*/ 21 h 46"/>
                <a:gd name="T54" fmla="*/ 19 w 50"/>
                <a:gd name="T55" fmla="*/ 26 h 46"/>
                <a:gd name="T56" fmla="*/ 22 w 50"/>
                <a:gd name="T57" fmla="*/ 0 h 46"/>
                <a:gd name="T58" fmla="*/ 33 w 50"/>
                <a:gd name="T59" fmla="*/ 23 h 46"/>
                <a:gd name="T60" fmla="*/ 49 w 50"/>
                <a:gd name="T61" fmla="*/ 11 h 46"/>
                <a:gd name="T62" fmla="*/ 41 w 50"/>
                <a:gd name="T63" fmla="*/ 34 h 46"/>
                <a:gd name="T64" fmla="*/ 46 w 50"/>
                <a:gd name="T65"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6">
                  <a:moveTo>
                    <a:pt x="46" y="33"/>
                  </a:moveTo>
                  <a:cubicBezTo>
                    <a:pt x="47" y="33"/>
                    <a:pt x="44" y="39"/>
                    <a:pt x="43" y="40"/>
                  </a:cubicBezTo>
                  <a:cubicBezTo>
                    <a:pt x="42" y="41"/>
                    <a:pt x="40" y="44"/>
                    <a:pt x="37" y="43"/>
                  </a:cubicBezTo>
                  <a:cubicBezTo>
                    <a:pt x="36" y="43"/>
                    <a:pt x="34" y="42"/>
                    <a:pt x="33" y="41"/>
                  </a:cubicBezTo>
                  <a:cubicBezTo>
                    <a:pt x="33" y="41"/>
                    <a:pt x="30" y="37"/>
                    <a:pt x="31" y="37"/>
                  </a:cubicBezTo>
                  <a:cubicBezTo>
                    <a:pt x="34" y="37"/>
                    <a:pt x="37" y="37"/>
                    <a:pt x="40" y="37"/>
                  </a:cubicBezTo>
                  <a:cubicBezTo>
                    <a:pt x="37" y="37"/>
                    <a:pt x="33" y="37"/>
                    <a:pt x="31" y="35"/>
                  </a:cubicBezTo>
                  <a:cubicBezTo>
                    <a:pt x="33" y="33"/>
                    <a:pt x="35" y="31"/>
                    <a:pt x="37" y="29"/>
                  </a:cubicBezTo>
                  <a:cubicBezTo>
                    <a:pt x="39" y="28"/>
                    <a:pt x="40" y="25"/>
                    <a:pt x="41" y="23"/>
                  </a:cubicBezTo>
                  <a:cubicBezTo>
                    <a:pt x="40" y="25"/>
                    <a:pt x="38" y="27"/>
                    <a:pt x="36" y="28"/>
                  </a:cubicBezTo>
                  <a:cubicBezTo>
                    <a:pt x="34" y="30"/>
                    <a:pt x="32" y="31"/>
                    <a:pt x="30" y="32"/>
                  </a:cubicBezTo>
                  <a:cubicBezTo>
                    <a:pt x="29" y="32"/>
                    <a:pt x="25" y="15"/>
                    <a:pt x="24" y="13"/>
                  </a:cubicBezTo>
                  <a:cubicBezTo>
                    <a:pt x="24" y="15"/>
                    <a:pt x="24" y="16"/>
                    <a:pt x="24" y="18"/>
                  </a:cubicBezTo>
                  <a:cubicBezTo>
                    <a:pt x="25" y="20"/>
                    <a:pt x="25" y="23"/>
                    <a:pt x="26" y="25"/>
                  </a:cubicBezTo>
                  <a:cubicBezTo>
                    <a:pt x="26" y="28"/>
                    <a:pt x="27" y="30"/>
                    <a:pt x="28" y="33"/>
                  </a:cubicBezTo>
                  <a:cubicBezTo>
                    <a:pt x="28" y="33"/>
                    <a:pt x="22" y="31"/>
                    <a:pt x="21" y="31"/>
                  </a:cubicBezTo>
                  <a:cubicBezTo>
                    <a:pt x="19" y="30"/>
                    <a:pt x="16" y="29"/>
                    <a:pt x="14" y="28"/>
                  </a:cubicBezTo>
                  <a:cubicBezTo>
                    <a:pt x="17" y="32"/>
                    <a:pt x="24" y="35"/>
                    <a:pt x="29" y="35"/>
                  </a:cubicBezTo>
                  <a:cubicBezTo>
                    <a:pt x="26" y="38"/>
                    <a:pt x="21" y="38"/>
                    <a:pt x="17" y="38"/>
                  </a:cubicBezTo>
                  <a:cubicBezTo>
                    <a:pt x="21" y="39"/>
                    <a:pt x="26" y="39"/>
                    <a:pt x="30" y="38"/>
                  </a:cubicBezTo>
                  <a:cubicBezTo>
                    <a:pt x="31" y="37"/>
                    <a:pt x="30" y="43"/>
                    <a:pt x="30" y="44"/>
                  </a:cubicBezTo>
                  <a:cubicBezTo>
                    <a:pt x="28" y="46"/>
                    <a:pt x="24" y="46"/>
                    <a:pt x="21" y="46"/>
                  </a:cubicBezTo>
                  <a:cubicBezTo>
                    <a:pt x="18" y="45"/>
                    <a:pt x="11" y="41"/>
                    <a:pt x="10" y="38"/>
                  </a:cubicBezTo>
                  <a:cubicBezTo>
                    <a:pt x="12" y="37"/>
                    <a:pt x="14" y="36"/>
                    <a:pt x="15" y="36"/>
                  </a:cubicBezTo>
                  <a:cubicBezTo>
                    <a:pt x="12" y="36"/>
                    <a:pt x="8" y="34"/>
                    <a:pt x="6" y="31"/>
                  </a:cubicBezTo>
                  <a:cubicBezTo>
                    <a:pt x="5" y="30"/>
                    <a:pt x="1" y="23"/>
                    <a:pt x="0" y="23"/>
                  </a:cubicBezTo>
                  <a:cubicBezTo>
                    <a:pt x="4" y="22"/>
                    <a:pt x="8" y="21"/>
                    <a:pt x="12" y="21"/>
                  </a:cubicBezTo>
                  <a:cubicBezTo>
                    <a:pt x="14" y="22"/>
                    <a:pt x="18" y="24"/>
                    <a:pt x="19" y="26"/>
                  </a:cubicBezTo>
                  <a:cubicBezTo>
                    <a:pt x="14" y="17"/>
                    <a:pt x="18" y="9"/>
                    <a:pt x="22" y="0"/>
                  </a:cubicBezTo>
                  <a:cubicBezTo>
                    <a:pt x="29" y="5"/>
                    <a:pt x="36" y="13"/>
                    <a:pt x="33" y="23"/>
                  </a:cubicBezTo>
                  <a:cubicBezTo>
                    <a:pt x="36" y="15"/>
                    <a:pt x="42" y="13"/>
                    <a:pt x="49" y="11"/>
                  </a:cubicBezTo>
                  <a:cubicBezTo>
                    <a:pt x="50" y="19"/>
                    <a:pt x="48" y="29"/>
                    <a:pt x="41" y="34"/>
                  </a:cubicBezTo>
                  <a:cubicBezTo>
                    <a:pt x="43" y="33"/>
                    <a:pt x="45" y="33"/>
                    <a:pt x="46" y="33"/>
                  </a:cubicBezTo>
                  <a:close/>
                </a:path>
              </a:pathLst>
            </a:custGeom>
            <a:solidFill>
              <a:srgbClr val="C2D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6AAD86"/>
                </a:solidFill>
                <a:cs typeface="+mn-ea"/>
                <a:sym typeface="+mn-lt"/>
              </a:endParaRPr>
            </a:p>
          </p:txBody>
        </p:sp>
        <p:sp>
          <p:nvSpPr>
            <p:cNvPr id="20" name="Freeform 1013">
              <a:extLst>
                <a:ext uri="{FF2B5EF4-FFF2-40B4-BE49-F238E27FC236}">
                  <a16:creationId xmlns:a16="http://schemas.microsoft.com/office/drawing/2014/main" id="{A73836AA-992D-465B-AB5E-16AE47843A88}"/>
                </a:ext>
              </a:extLst>
            </p:cNvPr>
            <p:cNvSpPr>
              <a:spLocks noEditPoints="1"/>
            </p:cNvSpPr>
            <p:nvPr/>
          </p:nvSpPr>
          <p:spPr bwMode="auto">
            <a:xfrm>
              <a:off x="3684588" y="5662613"/>
              <a:ext cx="1116013" cy="336550"/>
            </a:xfrm>
            <a:custGeom>
              <a:avLst/>
              <a:gdLst>
                <a:gd name="T0" fmla="*/ 268 w 326"/>
                <a:gd name="T1" fmla="*/ 77 h 98"/>
                <a:gd name="T2" fmla="*/ 324 w 326"/>
                <a:gd name="T3" fmla="*/ 54 h 98"/>
                <a:gd name="T4" fmla="*/ 196 w 326"/>
                <a:gd name="T5" fmla="*/ 36 h 98"/>
                <a:gd name="T6" fmla="*/ 192 w 326"/>
                <a:gd name="T7" fmla="*/ 13 h 98"/>
                <a:gd name="T8" fmla="*/ 174 w 326"/>
                <a:gd name="T9" fmla="*/ 17 h 98"/>
                <a:gd name="T10" fmla="*/ 174 w 326"/>
                <a:gd name="T11" fmla="*/ 8 h 98"/>
                <a:gd name="T12" fmla="*/ 171 w 326"/>
                <a:gd name="T13" fmla="*/ 7 h 98"/>
                <a:gd name="T14" fmla="*/ 161 w 326"/>
                <a:gd name="T15" fmla="*/ 2 h 98"/>
                <a:gd name="T16" fmla="*/ 168 w 326"/>
                <a:gd name="T17" fmla="*/ 12 h 98"/>
                <a:gd name="T18" fmla="*/ 181 w 326"/>
                <a:gd name="T19" fmla="*/ 25 h 98"/>
                <a:gd name="T20" fmla="*/ 174 w 326"/>
                <a:gd name="T21" fmla="*/ 39 h 98"/>
                <a:gd name="T22" fmla="*/ 99 w 326"/>
                <a:gd name="T23" fmla="*/ 20 h 98"/>
                <a:gd name="T24" fmla="*/ 59 w 326"/>
                <a:gd name="T25" fmla="*/ 39 h 98"/>
                <a:gd name="T26" fmla="*/ 6 w 326"/>
                <a:gd name="T27" fmla="*/ 69 h 98"/>
                <a:gd name="T28" fmla="*/ 68 w 326"/>
                <a:gd name="T29" fmla="*/ 46 h 98"/>
                <a:gd name="T30" fmla="*/ 53 w 326"/>
                <a:gd name="T31" fmla="*/ 75 h 98"/>
                <a:gd name="T32" fmla="*/ 55 w 326"/>
                <a:gd name="T33" fmla="*/ 82 h 98"/>
                <a:gd name="T34" fmla="*/ 58 w 326"/>
                <a:gd name="T35" fmla="*/ 90 h 98"/>
                <a:gd name="T36" fmla="*/ 56 w 326"/>
                <a:gd name="T37" fmla="*/ 80 h 98"/>
                <a:gd name="T38" fmla="*/ 62 w 326"/>
                <a:gd name="T39" fmla="*/ 76 h 98"/>
                <a:gd name="T40" fmla="*/ 56 w 326"/>
                <a:gd name="T41" fmla="*/ 65 h 98"/>
                <a:gd name="T42" fmla="*/ 58 w 326"/>
                <a:gd name="T43" fmla="*/ 61 h 98"/>
                <a:gd name="T44" fmla="*/ 74 w 326"/>
                <a:gd name="T45" fmla="*/ 48 h 98"/>
                <a:gd name="T46" fmla="*/ 86 w 326"/>
                <a:gd name="T47" fmla="*/ 52 h 98"/>
                <a:gd name="T48" fmla="*/ 123 w 326"/>
                <a:gd name="T49" fmla="*/ 67 h 98"/>
                <a:gd name="T50" fmla="*/ 148 w 326"/>
                <a:gd name="T51" fmla="*/ 53 h 98"/>
                <a:gd name="T52" fmla="*/ 170 w 326"/>
                <a:gd name="T53" fmla="*/ 45 h 98"/>
                <a:gd name="T54" fmla="*/ 247 w 326"/>
                <a:gd name="T55" fmla="*/ 82 h 98"/>
                <a:gd name="T56" fmla="*/ 249 w 326"/>
                <a:gd name="T57" fmla="*/ 89 h 98"/>
                <a:gd name="T58" fmla="*/ 252 w 326"/>
                <a:gd name="T59" fmla="*/ 96 h 98"/>
                <a:gd name="T60" fmla="*/ 250 w 326"/>
                <a:gd name="T61" fmla="*/ 86 h 98"/>
                <a:gd name="T62" fmla="*/ 256 w 326"/>
                <a:gd name="T63" fmla="*/ 82 h 98"/>
                <a:gd name="T64" fmla="*/ 247 w 326"/>
                <a:gd name="T65" fmla="*/ 77 h 98"/>
                <a:gd name="T66" fmla="*/ 183 w 326"/>
                <a:gd name="T67" fmla="*/ 22 h 98"/>
                <a:gd name="T68" fmla="*/ 188 w 326"/>
                <a:gd name="T69" fmla="*/ 20 h 98"/>
                <a:gd name="T70" fmla="*/ 174 w 326"/>
                <a:gd name="T71" fmla="*/ 12 h 98"/>
                <a:gd name="T72" fmla="*/ 174 w 326"/>
                <a:gd name="T73" fmla="*/ 12 h 98"/>
                <a:gd name="T74" fmla="*/ 57 w 326"/>
                <a:gd name="T75" fmla="*/ 76 h 98"/>
                <a:gd name="T76" fmla="*/ 68 w 326"/>
                <a:gd name="T77" fmla="*/ 65 h 98"/>
                <a:gd name="T78" fmla="*/ 58 w 326"/>
                <a:gd name="T79" fmla="*/ 64 h 98"/>
                <a:gd name="T80" fmla="*/ 147 w 326"/>
                <a:gd name="T81" fmla="*/ 49 h 98"/>
                <a:gd name="T82" fmla="*/ 147 w 326"/>
                <a:gd name="T83" fmla="*/ 49 h 98"/>
                <a:gd name="T84" fmla="*/ 64 w 326"/>
                <a:gd name="T85" fmla="*/ 40 h 98"/>
                <a:gd name="T86" fmla="*/ 165 w 326"/>
                <a:gd name="T87" fmla="*/ 42 h 98"/>
                <a:gd name="T88" fmla="*/ 251 w 326"/>
                <a:gd name="T89" fmla="*/ 83 h 98"/>
                <a:gd name="T90" fmla="*/ 247 w 326"/>
                <a:gd name="T91" fmla="*/ 71 h 98"/>
                <a:gd name="T92" fmla="*/ 201 w 326"/>
                <a:gd name="T93" fmla="*/ 41 h 98"/>
                <a:gd name="T94" fmla="*/ 249 w 326"/>
                <a:gd name="T95" fmla="*/ 69 h 98"/>
                <a:gd name="T96" fmla="*/ 250 w 326"/>
                <a:gd name="T97" fmla="*/ 71 h 98"/>
                <a:gd name="T98" fmla="*/ 254 w 326"/>
                <a:gd name="T99" fmla="*/ 55 h 98"/>
                <a:gd name="T100" fmla="*/ 268 w 326"/>
                <a:gd name="T101" fmla="*/ 73 h 98"/>
                <a:gd name="T102" fmla="*/ 250 w 326"/>
                <a:gd name="T103" fmla="*/ 68 h 98"/>
                <a:gd name="T104" fmla="*/ 258 w 326"/>
                <a:gd name="T105" fmla="*/ 69 h 98"/>
                <a:gd name="T106" fmla="*/ 254 w 326"/>
                <a:gd name="T107" fmla="*/ 72 h 98"/>
                <a:gd name="T108" fmla="*/ 0 w 326"/>
                <a:gd name="T109" fmla="*/ 71 h 98"/>
                <a:gd name="T110" fmla="*/ 0 w 326"/>
                <a:gd name="T111" fmla="*/ 7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98">
                  <a:moveTo>
                    <a:pt x="268" y="79"/>
                  </a:moveTo>
                  <a:cubicBezTo>
                    <a:pt x="268" y="77"/>
                    <a:pt x="268" y="77"/>
                    <a:pt x="268" y="77"/>
                  </a:cubicBezTo>
                  <a:cubicBezTo>
                    <a:pt x="268" y="77"/>
                    <a:pt x="268" y="77"/>
                    <a:pt x="268" y="77"/>
                  </a:cubicBezTo>
                  <a:cubicBezTo>
                    <a:pt x="268" y="79"/>
                    <a:pt x="268" y="79"/>
                    <a:pt x="268" y="79"/>
                  </a:cubicBezTo>
                  <a:cubicBezTo>
                    <a:pt x="289" y="79"/>
                    <a:pt x="308" y="70"/>
                    <a:pt x="326" y="58"/>
                  </a:cubicBezTo>
                  <a:cubicBezTo>
                    <a:pt x="324" y="54"/>
                    <a:pt x="324" y="54"/>
                    <a:pt x="324" y="54"/>
                  </a:cubicBezTo>
                  <a:cubicBezTo>
                    <a:pt x="317" y="59"/>
                    <a:pt x="310" y="63"/>
                    <a:pt x="304" y="65"/>
                  </a:cubicBezTo>
                  <a:cubicBezTo>
                    <a:pt x="278" y="53"/>
                    <a:pt x="240" y="37"/>
                    <a:pt x="203" y="37"/>
                  </a:cubicBezTo>
                  <a:cubicBezTo>
                    <a:pt x="201" y="36"/>
                    <a:pt x="199" y="36"/>
                    <a:pt x="196" y="36"/>
                  </a:cubicBezTo>
                  <a:cubicBezTo>
                    <a:pt x="191" y="34"/>
                    <a:pt x="183" y="31"/>
                    <a:pt x="183" y="25"/>
                  </a:cubicBezTo>
                  <a:cubicBezTo>
                    <a:pt x="183" y="25"/>
                    <a:pt x="184" y="25"/>
                    <a:pt x="185" y="24"/>
                  </a:cubicBezTo>
                  <a:cubicBezTo>
                    <a:pt x="189" y="23"/>
                    <a:pt x="197" y="18"/>
                    <a:pt x="192" y="13"/>
                  </a:cubicBezTo>
                  <a:cubicBezTo>
                    <a:pt x="189" y="9"/>
                    <a:pt x="184" y="15"/>
                    <a:pt x="182" y="17"/>
                  </a:cubicBezTo>
                  <a:cubicBezTo>
                    <a:pt x="181" y="19"/>
                    <a:pt x="180" y="21"/>
                    <a:pt x="180" y="23"/>
                  </a:cubicBezTo>
                  <a:cubicBezTo>
                    <a:pt x="177" y="22"/>
                    <a:pt x="175" y="20"/>
                    <a:pt x="174" y="17"/>
                  </a:cubicBezTo>
                  <a:cubicBezTo>
                    <a:pt x="174" y="16"/>
                    <a:pt x="174" y="15"/>
                    <a:pt x="174" y="15"/>
                  </a:cubicBezTo>
                  <a:cubicBezTo>
                    <a:pt x="176" y="14"/>
                    <a:pt x="179" y="12"/>
                    <a:pt x="179" y="10"/>
                  </a:cubicBezTo>
                  <a:cubicBezTo>
                    <a:pt x="179" y="7"/>
                    <a:pt x="175" y="7"/>
                    <a:pt x="174" y="8"/>
                  </a:cubicBezTo>
                  <a:cubicBezTo>
                    <a:pt x="173" y="9"/>
                    <a:pt x="172" y="10"/>
                    <a:pt x="171" y="11"/>
                  </a:cubicBezTo>
                  <a:cubicBezTo>
                    <a:pt x="171" y="11"/>
                    <a:pt x="170" y="10"/>
                    <a:pt x="171" y="9"/>
                  </a:cubicBezTo>
                  <a:cubicBezTo>
                    <a:pt x="171" y="8"/>
                    <a:pt x="171" y="8"/>
                    <a:pt x="171" y="7"/>
                  </a:cubicBezTo>
                  <a:cubicBezTo>
                    <a:pt x="172" y="6"/>
                    <a:pt x="172" y="4"/>
                    <a:pt x="171" y="3"/>
                  </a:cubicBezTo>
                  <a:cubicBezTo>
                    <a:pt x="170" y="1"/>
                    <a:pt x="168" y="0"/>
                    <a:pt x="167" y="0"/>
                  </a:cubicBezTo>
                  <a:cubicBezTo>
                    <a:pt x="165" y="0"/>
                    <a:pt x="162" y="0"/>
                    <a:pt x="161" y="2"/>
                  </a:cubicBezTo>
                  <a:cubicBezTo>
                    <a:pt x="163" y="1"/>
                    <a:pt x="164" y="1"/>
                    <a:pt x="167" y="1"/>
                  </a:cubicBezTo>
                  <a:cubicBezTo>
                    <a:pt x="170" y="2"/>
                    <a:pt x="169" y="5"/>
                    <a:pt x="169" y="8"/>
                  </a:cubicBezTo>
                  <a:cubicBezTo>
                    <a:pt x="168" y="9"/>
                    <a:pt x="168" y="10"/>
                    <a:pt x="168" y="12"/>
                  </a:cubicBezTo>
                  <a:cubicBezTo>
                    <a:pt x="169" y="13"/>
                    <a:pt x="170" y="14"/>
                    <a:pt x="171" y="15"/>
                  </a:cubicBezTo>
                  <a:cubicBezTo>
                    <a:pt x="171" y="15"/>
                    <a:pt x="171" y="15"/>
                    <a:pt x="171" y="15"/>
                  </a:cubicBezTo>
                  <a:cubicBezTo>
                    <a:pt x="172" y="20"/>
                    <a:pt x="176" y="24"/>
                    <a:pt x="181" y="25"/>
                  </a:cubicBezTo>
                  <a:cubicBezTo>
                    <a:pt x="181" y="29"/>
                    <a:pt x="184" y="33"/>
                    <a:pt x="188" y="35"/>
                  </a:cubicBezTo>
                  <a:cubicBezTo>
                    <a:pt x="189" y="36"/>
                    <a:pt x="190" y="36"/>
                    <a:pt x="191" y="37"/>
                  </a:cubicBezTo>
                  <a:cubicBezTo>
                    <a:pt x="185" y="37"/>
                    <a:pt x="180" y="38"/>
                    <a:pt x="174" y="39"/>
                  </a:cubicBezTo>
                  <a:cubicBezTo>
                    <a:pt x="173" y="40"/>
                    <a:pt x="172" y="40"/>
                    <a:pt x="170" y="40"/>
                  </a:cubicBezTo>
                  <a:cubicBezTo>
                    <a:pt x="150" y="30"/>
                    <a:pt x="130" y="19"/>
                    <a:pt x="107" y="19"/>
                  </a:cubicBezTo>
                  <a:cubicBezTo>
                    <a:pt x="104" y="19"/>
                    <a:pt x="101" y="19"/>
                    <a:pt x="99" y="20"/>
                  </a:cubicBezTo>
                  <a:cubicBezTo>
                    <a:pt x="84" y="21"/>
                    <a:pt x="72" y="29"/>
                    <a:pt x="61" y="38"/>
                  </a:cubicBezTo>
                  <a:cubicBezTo>
                    <a:pt x="55" y="34"/>
                    <a:pt x="49" y="30"/>
                    <a:pt x="44" y="25"/>
                  </a:cubicBezTo>
                  <a:cubicBezTo>
                    <a:pt x="48" y="30"/>
                    <a:pt x="53" y="35"/>
                    <a:pt x="59" y="39"/>
                  </a:cubicBezTo>
                  <a:cubicBezTo>
                    <a:pt x="42" y="52"/>
                    <a:pt x="31" y="65"/>
                    <a:pt x="7" y="68"/>
                  </a:cubicBezTo>
                  <a:cubicBezTo>
                    <a:pt x="5" y="68"/>
                    <a:pt x="2" y="69"/>
                    <a:pt x="0" y="69"/>
                  </a:cubicBezTo>
                  <a:cubicBezTo>
                    <a:pt x="2" y="69"/>
                    <a:pt x="4" y="69"/>
                    <a:pt x="6" y="69"/>
                  </a:cubicBezTo>
                  <a:cubicBezTo>
                    <a:pt x="28" y="69"/>
                    <a:pt x="45" y="54"/>
                    <a:pt x="62" y="41"/>
                  </a:cubicBezTo>
                  <a:cubicBezTo>
                    <a:pt x="65" y="43"/>
                    <a:pt x="67" y="44"/>
                    <a:pt x="70" y="46"/>
                  </a:cubicBezTo>
                  <a:cubicBezTo>
                    <a:pt x="69" y="46"/>
                    <a:pt x="69" y="46"/>
                    <a:pt x="68" y="46"/>
                  </a:cubicBezTo>
                  <a:cubicBezTo>
                    <a:pt x="62" y="46"/>
                    <a:pt x="55" y="48"/>
                    <a:pt x="53" y="54"/>
                  </a:cubicBezTo>
                  <a:cubicBezTo>
                    <a:pt x="52" y="57"/>
                    <a:pt x="53" y="60"/>
                    <a:pt x="55" y="63"/>
                  </a:cubicBezTo>
                  <a:cubicBezTo>
                    <a:pt x="51" y="66"/>
                    <a:pt x="50" y="71"/>
                    <a:pt x="53" y="75"/>
                  </a:cubicBezTo>
                  <a:cubicBezTo>
                    <a:pt x="53" y="76"/>
                    <a:pt x="53" y="76"/>
                    <a:pt x="53" y="76"/>
                  </a:cubicBezTo>
                  <a:cubicBezTo>
                    <a:pt x="52" y="76"/>
                    <a:pt x="52" y="78"/>
                    <a:pt x="52" y="79"/>
                  </a:cubicBezTo>
                  <a:cubicBezTo>
                    <a:pt x="53" y="81"/>
                    <a:pt x="54" y="82"/>
                    <a:pt x="55" y="82"/>
                  </a:cubicBezTo>
                  <a:cubicBezTo>
                    <a:pt x="57" y="84"/>
                    <a:pt x="60" y="86"/>
                    <a:pt x="57" y="89"/>
                  </a:cubicBezTo>
                  <a:cubicBezTo>
                    <a:pt x="56" y="90"/>
                    <a:pt x="54" y="91"/>
                    <a:pt x="52" y="90"/>
                  </a:cubicBezTo>
                  <a:cubicBezTo>
                    <a:pt x="54" y="91"/>
                    <a:pt x="57" y="91"/>
                    <a:pt x="58" y="90"/>
                  </a:cubicBezTo>
                  <a:cubicBezTo>
                    <a:pt x="60" y="89"/>
                    <a:pt x="60" y="87"/>
                    <a:pt x="60" y="85"/>
                  </a:cubicBezTo>
                  <a:cubicBezTo>
                    <a:pt x="60" y="84"/>
                    <a:pt x="59" y="82"/>
                    <a:pt x="58" y="82"/>
                  </a:cubicBezTo>
                  <a:cubicBezTo>
                    <a:pt x="57" y="81"/>
                    <a:pt x="56" y="81"/>
                    <a:pt x="56" y="80"/>
                  </a:cubicBezTo>
                  <a:cubicBezTo>
                    <a:pt x="55" y="80"/>
                    <a:pt x="55" y="79"/>
                    <a:pt x="55" y="78"/>
                  </a:cubicBezTo>
                  <a:cubicBezTo>
                    <a:pt x="56" y="79"/>
                    <a:pt x="58" y="80"/>
                    <a:pt x="59" y="80"/>
                  </a:cubicBezTo>
                  <a:cubicBezTo>
                    <a:pt x="61" y="80"/>
                    <a:pt x="64" y="78"/>
                    <a:pt x="62" y="76"/>
                  </a:cubicBezTo>
                  <a:cubicBezTo>
                    <a:pt x="61" y="74"/>
                    <a:pt x="57" y="74"/>
                    <a:pt x="55" y="74"/>
                  </a:cubicBezTo>
                  <a:cubicBezTo>
                    <a:pt x="54" y="74"/>
                    <a:pt x="54" y="73"/>
                    <a:pt x="54" y="73"/>
                  </a:cubicBezTo>
                  <a:cubicBezTo>
                    <a:pt x="52" y="70"/>
                    <a:pt x="53" y="67"/>
                    <a:pt x="56" y="65"/>
                  </a:cubicBezTo>
                  <a:cubicBezTo>
                    <a:pt x="57" y="67"/>
                    <a:pt x="59" y="68"/>
                    <a:pt x="61" y="69"/>
                  </a:cubicBezTo>
                  <a:cubicBezTo>
                    <a:pt x="64" y="70"/>
                    <a:pt x="71" y="71"/>
                    <a:pt x="72" y="67"/>
                  </a:cubicBezTo>
                  <a:cubicBezTo>
                    <a:pt x="72" y="61"/>
                    <a:pt x="62" y="60"/>
                    <a:pt x="58" y="61"/>
                  </a:cubicBezTo>
                  <a:cubicBezTo>
                    <a:pt x="57" y="61"/>
                    <a:pt x="57" y="62"/>
                    <a:pt x="56" y="62"/>
                  </a:cubicBezTo>
                  <a:cubicBezTo>
                    <a:pt x="53" y="57"/>
                    <a:pt x="55" y="52"/>
                    <a:pt x="60" y="49"/>
                  </a:cubicBezTo>
                  <a:cubicBezTo>
                    <a:pt x="64" y="47"/>
                    <a:pt x="69" y="47"/>
                    <a:pt x="74" y="48"/>
                  </a:cubicBezTo>
                  <a:cubicBezTo>
                    <a:pt x="78" y="49"/>
                    <a:pt x="81" y="50"/>
                    <a:pt x="85" y="51"/>
                  </a:cubicBezTo>
                  <a:cubicBezTo>
                    <a:pt x="85" y="52"/>
                    <a:pt x="85" y="52"/>
                    <a:pt x="85" y="52"/>
                  </a:cubicBezTo>
                  <a:cubicBezTo>
                    <a:pt x="85" y="52"/>
                    <a:pt x="85" y="52"/>
                    <a:pt x="86" y="52"/>
                  </a:cubicBezTo>
                  <a:cubicBezTo>
                    <a:pt x="96" y="55"/>
                    <a:pt x="107" y="56"/>
                    <a:pt x="117" y="56"/>
                  </a:cubicBezTo>
                  <a:cubicBezTo>
                    <a:pt x="124" y="56"/>
                    <a:pt x="131" y="55"/>
                    <a:pt x="138" y="55"/>
                  </a:cubicBezTo>
                  <a:cubicBezTo>
                    <a:pt x="133" y="58"/>
                    <a:pt x="128" y="62"/>
                    <a:pt x="123" y="67"/>
                  </a:cubicBezTo>
                  <a:cubicBezTo>
                    <a:pt x="126" y="71"/>
                    <a:pt x="126" y="71"/>
                    <a:pt x="126" y="71"/>
                  </a:cubicBezTo>
                  <a:cubicBezTo>
                    <a:pt x="124" y="68"/>
                    <a:pt x="124" y="68"/>
                    <a:pt x="124" y="68"/>
                  </a:cubicBezTo>
                  <a:cubicBezTo>
                    <a:pt x="131" y="62"/>
                    <a:pt x="139" y="57"/>
                    <a:pt x="148" y="53"/>
                  </a:cubicBezTo>
                  <a:cubicBezTo>
                    <a:pt x="148" y="53"/>
                    <a:pt x="148" y="53"/>
                    <a:pt x="148" y="53"/>
                  </a:cubicBezTo>
                  <a:cubicBezTo>
                    <a:pt x="148" y="53"/>
                    <a:pt x="148" y="53"/>
                    <a:pt x="148" y="53"/>
                  </a:cubicBezTo>
                  <a:cubicBezTo>
                    <a:pt x="155" y="49"/>
                    <a:pt x="163" y="47"/>
                    <a:pt x="170" y="45"/>
                  </a:cubicBezTo>
                  <a:cubicBezTo>
                    <a:pt x="173" y="47"/>
                    <a:pt x="177" y="49"/>
                    <a:pt x="180" y="50"/>
                  </a:cubicBezTo>
                  <a:cubicBezTo>
                    <a:pt x="201" y="61"/>
                    <a:pt x="222" y="72"/>
                    <a:pt x="245" y="77"/>
                  </a:cubicBezTo>
                  <a:cubicBezTo>
                    <a:pt x="245" y="78"/>
                    <a:pt x="246" y="80"/>
                    <a:pt x="247" y="82"/>
                  </a:cubicBezTo>
                  <a:cubicBezTo>
                    <a:pt x="247" y="82"/>
                    <a:pt x="247" y="82"/>
                    <a:pt x="247" y="82"/>
                  </a:cubicBezTo>
                  <a:cubicBezTo>
                    <a:pt x="246" y="83"/>
                    <a:pt x="246" y="84"/>
                    <a:pt x="246" y="85"/>
                  </a:cubicBezTo>
                  <a:cubicBezTo>
                    <a:pt x="247" y="87"/>
                    <a:pt x="248" y="88"/>
                    <a:pt x="249" y="89"/>
                  </a:cubicBezTo>
                  <a:cubicBezTo>
                    <a:pt x="251" y="90"/>
                    <a:pt x="254" y="92"/>
                    <a:pt x="251" y="95"/>
                  </a:cubicBezTo>
                  <a:cubicBezTo>
                    <a:pt x="250" y="96"/>
                    <a:pt x="248" y="97"/>
                    <a:pt x="246" y="96"/>
                  </a:cubicBezTo>
                  <a:cubicBezTo>
                    <a:pt x="248" y="98"/>
                    <a:pt x="251" y="97"/>
                    <a:pt x="252" y="96"/>
                  </a:cubicBezTo>
                  <a:cubicBezTo>
                    <a:pt x="254" y="95"/>
                    <a:pt x="254" y="93"/>
                    <a:pt x="254" y="91"/>
                  </a:cubicBezTo>
                  <a:cubicBezTo>
                    <a:pt x="254" y="90"/>
                    <a:pt x="253" y="89"/>
                    <a:pt x="252" y="88"/>
                  </a:cubicBezTo>
                  <a:cubicBezTo>
                    <a:pt x="251" y="87"/>
                    <a:pt x="250" y="87"/>
                    <a:pt x="250" y="86"/>
                  </a:cubicBezTo>
                  <a:cubicBezTo>
                    <a:pt x="249" y="86"/>
                    <a:pt x="249" y="85"/>
                    <a:pt x="249" y="84"/>
                  </a:cubicBezTo>
                  <a:cubicBezTo>
                    <a:pt x="250" y="85"/>
                    <a:pt x="252" y="86"/>
                    <a:pt x="253" y="86"/>
                  </a:cubicBezTo>
                  <a:cubicBezTo>
                    <a:pt x="255" y="86"/>
                    <a:pt x="258" y="84"/>
                    <a:pt x="256" y="82"/>
                  </a:cubicBezTo>
                  <a:cubicBezTo>
                    <a:pt x="255" y="80"/>
                    <a:pt x="251" y="80"/>
                    <a:pt x="249" y="81"/>
                  </a:cubicBezTo>
                  <a:cubicBezTo>
                    <a:pt x="248" y="80"/>
                    <a:pt x="248" y="80"/>
                    <a:pt x="248" y="79"/>
                  </a:cubicBezTo>
                  <a:cubicBezTo>
                    <a:pt x="248" y="78"/>
                    <a:pt x="247" y="78"/>
                    <a:pt x="247" y="77"/>
                  </a:cubicBezTo>
                  <a:cubicBezTo>
                    <a:pt x="249" y="77"/>
                    <a:pt x="251" y="78"/>
                    <a:pt x="253" y="78"/>
                  </a:cubicBezTo>
                  <a:cubicBezTo>
                    <a:pt x="258" y="79"/>
                    <a:pt x="263" y="79"/>
                    <a:pt x="268" y="79"/>
                  </a:cubicBezTo>
                  <a:close/>
                  <a:moveTo>
                    <a:pt x="183" y="22"/>
                  </a:moveTo>
                  <a:cubicBezTo>
                    <a:pt x="184" y="19"/>
                    <a:pt x="186" y="16"/>
                    <a:pt x="189" y="14"/>
                  </a:cubicBezTo>
                  <a:cubicBezTo>
                    <a:pt x="190" y="14"/>
                    <a:pt x="192" y="14"/>
                    <a:pt x="191" y="16"/>
                  </a:cubicBezTo>
                  <a:cubicBezTo>
                    <a:pt x="191" y="18"/>
                    <a:pt x="190" y="19"/>
                    <a:pt x="188" y="20"/>
                  </a:cubicBezTo>
                  <a:cubicBezTo>
                    <a:pt x="187" y="21"/>
                    <a:pt x="185" y="22"/>
                    <a:pt x="183" y="22"/>
                  </a:cubicBezTo>
                  <a:cubicBezTo>
                    <a:pt x="183" y="22"/>
                    <a:pt x="183" y="22"/>
                    <a:pt x="183" y="22"/>
                  </a:cubicBezTo>
                  <a:close/>
                  <a:moveTo>
                    <a:pt x="174" y="12"/>
                  </a:moveTo>
                  <a:cubicBezTo>
                    <a:pt x="174" y="11"/>
                    <a:pt x="178" y="8"/>
                    <a:pt x="176" y="11"/>
                  </a:cubicBezTo>
                  <a:cubicBezTo>
                    <a:pt x="175" y="12"/>
                    <a:pt x="175" y="12"/>
                    <a:pt x="174" y="12"/>
                  </a:cubicBezTo>
                  <a:cubicBezTo>
                    <a:pt x="174" y="12"/>
                    <a:pt x="174" y="12"/>
                    <a:pt x="174" y="12"/>
                  </a:cubicBezTo>
                  <a:close/>
                  <a:moveTo>
                    <a:pt x="59" y="77"/>
                  </a:moveTo>
                  <a:cubicBezTo>
                    <a:pt x="62" y="78"/>
                    <a:pt x="58" y="77"/>
                    <a:pt x="57" y="76"/>
                  </a:cubicBezTo>
                  <a:cubicBezTo>
                    <a:pt x="57" y="76"/>
                    <a:pt x="57" y="76"/>
                    <a:pt x="57" y="76"/>
                  </a:cubicBezTo>
                  <a:cubicBezTo>
                    <a:pt x="57" y="76"/>
                    <a:pt x="58" y="76"/>
                    <a:pt x="59" y="77"/>
                  </a:cubicBezTo>
                  <a:close/>
                  <a:moveTo>
                    <a:pt x="64" y="63"/>
                  </a:moveTo>
                  <a:cubicBezTo>
                    <a:pt x="66" y="63"/>
                    <a:pt x="67" y="64"/>
                    <a:pt x="68" y="65"/>
                  </a:cubicBezTo>
                  <a:cubicBezTo>
                    <a:pt x="70" y="66"/>
                    <a:pt x="69" y="67"/>
                    <a:pt x="68" y="67"/>
                  </a:cubicBezTo>
                  <a:cubicBezTo>
                    <a:pt x="64" y="68"/>
                    <a:pt x="61" y="66"/>
                    <a:pt x="58" y="64"/>
                  </a:cubicBezTo>
                  <a:cubicBezTo>
                    <a:pt x="58" y="64"/>
                    <a:pt x="58" y="64"/>
                    <a:pt x="58" y="64"/>
                  </a:cubicBezTo>
                  <a:cubicBezTo>
                    <a:pt x="60" y="63"/>
                    <a:pt x="62" y="63"/>
                    <a:pt x="64" y="63"/>
                  </a:cubicBezTo>
                  <a:close/>
                  <a:moveTo>
                    <a:pt x="148" y="49"/>
                  </a:moveTo>
                  <a:cubicBezTo>
                    <a:pt x="147" y="49"/>
                    <a:pt x="147" y="49"/>
                    <a:pt x="147" y="49"/>
                  </a:cubicBezTo>
                  <a:cubicBezTo>
                    <a:pt x="147" y="49"/>
                    <a:pt x="147" y="49"/>
                    <a:pt x="147" y="49"/>
                  </a:cubicBezTo>
                  <a:cubicBezTo>
                    <a:pt x="148" y="49"/>
                    <a:pt x="148" y="49"/>
                    <a:pt x="148" y="49"/>
                  </a:cubicBezTo>
                  <a:cubicBezTo>
                    <a:pt x="148" y="49"/>
                    <a:pt x="148" y="49"/>
                    <a:pt x="147" y="49"/>
                  </a:cubicBezTo>
                  <a:cubicBezTo>
                    <a:pt x="147" y="49"/>
                    <a:pt x="147" y="49"/>
                    <a:pt x="147" y="49"/>
                  </a:cubicBezTo>
                  <a:cubicBezTo>
                    <a:pt x="138" y="51"/>
                    <a:pt x="127" y="52"/>
                    <a:pt x="117" y="52"/>
                  </a:cubicBezTo>
                  <a:cubicBezTo>
                    <a:pt x="99" y="52"/>
                    <a:pt x="80" y="48"/>
                    <a:pt x="64" y="40"/>
                  </a:cubicBezTo>
                  <a:cubicBezTo>
                    <a:pt x="75" y="32"/>
                    <a:pt x="86" y="25"/>
                    <a:pt x="99" y="24"/>
                  </a:cubicBezTo>
                  <a:cubicBezTo>
                    <a:pt x="102" y="23"/>
                    <a:pt x="104" y="23"/>
                    <a:pt x="107" y="23"/>
                  </a:cubicBezTo>
                  <a:cubicBezTo>
                    <a:pt x="127" y="23"/>
                    <a:pt x="146" y="32"/>
                    <a:pt x="165" y="42"/>
                  </a:cubicBezTo>
                  <a:cubicBezTo>
                    <a:pt x="159" y="44"/>
                    <a:pt x="153" y="46"/>
                    <a:pt x="148" y="49"/>
                  </a:cubicBezTo>
                  <a:close/>
                  <a:moveTo>
                    <a:pt x="253" y="83"/>
                  </a:moveTo>
                  <a:cubicBezTo>
                    <a:pt x="256" y="84"/>
                    <a:pt x="252" y="83"/>
                    <a:pt x="251" y="83"/>
                  </a:cubicBezTo>
                  <a:cubicBezTo>
                    <a:pt x="251" y="83"/>
                    <a:pt x="251" y="82"/>
                    <a:pt x="251" y="82"/>
                  </a:cubicBezTo>
                  <a:cubicBezTo>
                    <a:pt x="251" y="82"/>
                    <a:pt x="252" y="82"/>
                    <a:pt x="253" y="83"/>
                  </a:cubicBezTo>
                  <a:close/>
                  <a:moveTo>
                    <a:pt x="247" y="71"/>
                  </a:moveTo>
                  <a:cubicBezTo>
                    <a:pt x="224" y="66"/>
                    <a:pt x="203" y="57"/>
                    <a:pt x="182" y="47"/>
                  </a:cubicBezTo>
                  <a:cubicBezTo>
                    <a:pt x="180" y="46"/>
                    <a:pt x="178" y="44"/>
                    <a:pt x="176" y="43"/>
                  </a:cubicBezTo>
                  <a:cubicBezTo>
                    <a:pt x="184" y="41"/>
                    <a:pt x="192" y="41"/>
                    <a:pt x="201" y="41"/>
                  </a:cubicBezTo>
                  <a:cubicBezTo>
                    <a:pt x="221" y="41"/>
                    <a:pt x="242" y="45"/>
                    <a:pt x="261" y="52"/>
                  </a:cubicBezTo>
                  <a:cubicBezTo>
                    <a:pt x="255" y="52"/>
                    <a:pt x="249" y="55"/>
                    <a:pt x="247" y="61"/>
                  </a:cubicBezTo>
                  <a:cubicBezTo>
                    <a:pt x="246" y="63"/>
                    <a:pt x="247" y="67"/>
                    <a:pt x="249" y="69"/>
                  </a:cubicBezTo>
                  <a:cubicBezTo>
                    <a:pt x="248" y="70"/>
                    <a:pt x="248" y="70"/>
                    <a:pt x="247" y="71"/>
                  </a:cubicBezTo>
                  <a:close/>
                  <a:moveTo>
                    <a:pt x="250" y="71"/>
                  </a:moveTo>
                  <a:cubicBezTo>
                    <a:pt x="250" y="71"/>
                    <a:pt x="250" y="71"/>
                    <a:pt x="250" y="71"/>
                  </a:cubicBezTo>
                  <a:cubicBezTo>
                    <a:pt x="250" y="71"/>
                    <a:pt x="250" y="71"/>
                    <a:pt x="250" y="71"/>
                  </a:cubicBezTo>
                  <a:cubicBezTo>
                    <a:pt x="250" y="71"/>
                    <a:pt x="250" y="71"/>
                    <a:pt x="250" y="71"/>
                  </a:cubicBezTo>
                  <a:close/>
                  <a:moveTo>
                    <a:pt x="254" y="55"/>
                  </a:moveTo>
                  <a:cubicBezTo>
                    <a:pt x="258" y="54"/>
                    <a:pt x="262" y="53"/>
                    <a:pt x="266" y="54"/>
                  </a:cubicBezTo>
                  <a:cubicBezTo>
                    <a:pt x="278" y="58"/>
                    <a:pt x="289" y="63"/>
                    <a:pt x="298" y="67"/>
                  </a:cubicBezTo>
                  <a:cubicBezTo>
                    <a:pt x="289" y="71"/>
                    <a:pt x="279" y="73"/>
                    <a:pt x="268" y="73"/>
                  </a:cubicBezTo>
                  <a:cubicBezTo>
                    <a:pt x="267" y="73"/>
                    <a:pt x="266" y="73"/>
                    <a:pt x="266" y="73"/>
                  </a:cubicBezTo>
                  <a:cubicBezTo>
                    <a:pt x="266" y="67"/>
                    <a:pt x="256" y="67"/>
                    <a:pt x="252" y="68"/>
                  </a:cubicBezTo>
                  <a:cubicBezTo>
                    <a:pt x="251" y="68"/>
                    <a:pt x="251" y="68"/>
                    <a:pt x="250" y="68"/>
                  </a:cubicBezTo>
                  <a:cubicBezTo>
                    <a:pt x="247" y="64"/>
                    <a:pt x="249" y="58"/>
                    <a:pt x="254" y="55"/>
                  </a:cubicBezTo>
                  <a:close/>
                  <a:moveTo>
                    <a:pt x="252" y="70"/>
                  </a:moveTo>
                  <a:cubicBezTo>
                    <a:pt x="254" y="69"/>
                    <a:pt x="256" y="69"/>
                    <a:pt x="258" y="69"/>
                  </a:cubicBezTo>
                  <a:cubicBezTo>
                    <a:pt x="260" y="69"/>
                    <a:pt x="261" y="70"/>
                    <a:pt x="262" y="71"/>
                  </a:cubicBezTo>
                  <a:cubicBezTo>
                    <a:pt x="263" y="72"/>
                    <a:pt x="263" y="72"/>
                    <a:pt x="263" y="73"/>
                  </a:cubicBezTo>
                  <a:cubicBezTo>
                    <a:pt x="260" y="73"/>
                    <a:pt x="257" y="72"/>
                    <a:pt x="254" y="72"/>
                  </a:cubicBezTo>
                  <a:cubicBezTo>
                    <a:pt x="253" y="71"/>
                    <a:pt x="253" y="71"/>
                    <a:pt x="252" y="70"/>
                  </a:cubicBezTo>
                  <a:cubicBezTo>
                    <a:pt x="252" y="70"/>
                    <a:pt x="252" y="70"/>
                    <a:pt x="252" y="70"/>
                  </a:cubicBezTo>
                  <a:close/>
                  <a:moveTo>
                    <a:pt x="0" y="71"/>
                  </a:moveTo>
                  <a:cubicBezTo>
                    <a:pt x="0" y="69"/>
                    <a:pt x="0" y="69"/>
                    <a:pt x="0" y="69"/>
                  </a:cubicBezTo>
                  <a:cubicBezTo>
                    <a:pt x="0" y="69"/>
                    <a:pt x="0" y="69"/>
                    <a:pt x="0" y="69"/>
                  </a:cubicBezTo>
                  <a:lnTo>
                    <a:pt x="0" y="71"/>
                  </a:lnTo>
                  <a:close/>
                </a:path>
              </a:pathLst>
            </a:custGeom>
            <a:solidFill>
              <a:srgbClr val="5A40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6AAD86"/>
                </a:solidFill>
                <a:cs typeface="+mn-ea"/>
                <a:sym typeface="+mn-lt"/>
              </a:endParaRPr>
            </a:p>
          </p:txBody>
        </p:sp>
        <p:sp>
          <p:nvSpPr>
            <p:cNvPr id="21" name="Freeform 1014">
              <a:extLst>
                <a:ext uri="{FF2B5EF4-FFF2-40B4-BE49-F238E27FC236}">
                  <a16:creationId xmlns:a16="http://schemas.microsoft.com/office/drawing/2014/main" id="{45EE8464-C73F-45B7-8AE2-C2CF5BB503C7}"/>
                </a:ext>
              </a:extLst>
            </p:cNvPr>
            <p:cNvSpPr/>
            <p:nvPr/>
          </p:nvSpPr>
          <p:spPr bwMode="auto">
            <a:xfrm>
              <a:off x="4913313" y="5621338"/>
              <a:ext cx="168275" cy="158750"/>
            </a:xfrm>
            <a:custGeom>
              <a:avLst/>
              <a:gdLst>
                <a:gd name="T0" fmla="*/ 47 w 49"/>
                <a:gd name="T1" fmla="*/ 29 h 46"/>
                <a:gd name="T2" fmla="*/ 45 w 49"/>
                <a:gd name="T3" fmla="*/ 36 h 46"/>
                <a:gd name="T4" fmla="*/ 40 w 49"/>
                <a:gd name="T5" fmla="*/ 41 h 46"/>
                <a:gd name="T6" fmla="*/ 35 w 49"/>
                <a:gd name="T7" fmla="*/ 39 h 46"/>
                <a:gd name="T8" fmla="*/ 32 w 49"/>
                <a:gd name="T9" fmla="*/ 35 h 46"/>
                <a:gd name="T10" fmla="*/ 41 w 49"/>
                <a:gd name="T11" fmla="*/ 34 h 46"/>
                <a:gd name="T12" fmla="*/ 32 w 49"/>
                <a:gd name="T13" fmla="*/ 33 h 46"/>
                <a:gd name="T14" fmla="*/ 37 w 49"/>
                <a:gd name="T15" fmla="*/ 27 h 46"/>
                <a:gd name="T16" fmla="*/ 41 w 49"/>
                <a:gd name="T17" fmla="*/ 21 h 46"/>
                <a:gd name="T18" fmla="*/ 36 w 49"/>
                <a:gd name="T19" fmla="*/ 26 h 46"/>
                <a:gd name="T20" fmla="*/ 31 w 49"/>
                <a:gd name="T21" fmla="*/ 31 h 46"/>
                <a:gd name="T22" fmla="*/ 22 w 49"/>
                <a:gd name="T23" fmla="*/ 13 h 46"/>
                <a:gd name="T24" fmla="*/ 23 w 49"/>
                <a:gd name="T25" fmla="*/ 18 h 46"/>
                <a:gd name="T26" fmla="*/ 26 w 49"/>
                <a:gd name="T27" fmla="*/ 25 h 46"/>
                <a:gd name="T28" fmla="*/ 29 w 49"/>
                <a:gd name="T29" fmla="*/ 32 h 46"/>
                <a:gd name="T30" fmla="*/ 22 w 49"/>
                <a:gd name="T31" fmla="*/ 31 h 46"/>
                <a:gd name="T32" fmla="*/ 14 w 49"/>
                <a:gd name="T33" fmla="*/ 29 h 46"/>
                <a:gd name="T34" fmla="*/ 30 w 49"/>
                <a:gd name="T35" fmla="*/ 34 h 46"/>
                <a:gd name="T36" fmla="*/ 19 w 49"/>
                <a:gd name="T37" fmla="*/ 39 h 46"/>
                <a:gd name="T38" fmla="*/ 31 w 49"/>
                <a:gd name="T39" fmla="*/ 37 h 46"/>
                <a:gd name="T40" fmla="*/ 32 w 49"/>
                <a:gd name="T41" fmla="*/ 43 h 46"/>
                <a:gd name="T42" fmla="*/ 24 w 49"/>
                <a:gd name="T43" fmla="*/ 46 h 46"/>
                <a:gd name="T44" fmla="*/ 12 w 49"/>
                <a:gd name="T45" fmla="*/ 39 h 46"/>
                <a:gd name="T46" fmla="*/ 17 w 49"/>
                <a:gd name="T47" fmla="*/ 37 h 46"/>
                <a:gd name="T48" fmla="*/ 7 w 49"/>
                <a:gd name="T49" fmla="*/ 34 h 46"/>
                <a:gd name="T50" fmla="*/ 0 w 49"/>
                <a:gd name="T51" fmla="*/ 26 h 46"/>
                <a:gd name="T52" fmla="*/ 11 w 49"/>
                <a:gd name="T53" fmla="*/ 23 h 46"/>
                <a:gd name="T54" fmla="*/ 19 w 49"/>
                <a:gd name="T55" fmla="*/ 27 h 46"/>
                <a:gd name="T56" fmla="*/ 18 w 49"/>
                <a:gd name="T57" fmla="*/ 0 h 46"/>
                <a:gd name="T58" fmla="*/ 32 w 49"/>
                <a:gd name="T59" fmla="*/ 21 h 46"/>
                <a:gd name="T60" fmla="*/ 46 w 49"/>
                <a:gd name="T61" fmla="*/ 7 h 46"/>
                <a:gd name="T62" fmla="*/ 42 w 49"/>
                <a:gd name="T63" fmla="*/ 31 h 46"/>
                <a:gd name="T64" fmla="*/ 47 w 49"/>
                <a:gd name="T65" fmla="*/ 2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6">
                  <a:moveTo>
                    <a:pt x="47" y="29"/>
                  </a:moveTo>
                  <a:cubicBezTo>
                    <a:pt x="48" y="29"/>
                    <a:pt x="45" y="36"/>
                    <a:pt x="45" y="36"/>
                  </a:cubicBezTo>
                  <a:cubicBezTo>
                    <a:pt x="44" y="38"/>
                    <a:pt x="42" y="41"/>
                    <a:pt x="40" y="41"/>
                  </a:cubicBezTo>
                  <a:cubicBezTo>
                    <a:pt x="38" y="41"/>
                    <a:pt x="37" y="40"/>
                    <a:pt x="35" y="39"/>
                  </a:cubicBezTo>
                  <a:cubicBezTo>
                    <a:pt x="35" y="39"/>
                    <a:pt x="31" y="35"/>
                    <a:pt x="32" y="35"/>
                  </a:cubicBezTo>
                  <a:cubicBezTo>
                    <a:pt x="35" y="35"/>
                    <a:pt x="38" y="35"/>
                    <a:pt x="41" y="34"/>
                  </a:cubicBezTo>
                  <a:cubicBezTo>
                    <a:pt x="38" y="34"/>
                    <a:pt x="35" y="35"/>
                    <a:pt x="32" y="33"/>
                  </a:cubicBezTo>
                  <a:cubicBezTo>
                    <a:pt x="34" y="31"/>
                    <a:pt x="36" y="29"/>
                    <a:pt x="37" y="27"/>
                  </a:cubicBezTo>
                  <a:cubicBezTo>
                    <a:pt x="39" y="25"/>
                    <a:pt x="40" y="23"/>
                    <a:pt x="41" y="21"/>
                  </a:cubicBezTo>
                  <a:cubicBezTo>
                    <a:pt x="40" y="23"/>
                    <a:pt x="38" y="25"/>
                    <a:pt x="36" y="26"/>
                  </a:cubicBezTo>
                  <a:cubicBezTo>
                    <a:pt x="34" y="28"/>
                    <a:pt x="33" y="30"/>
                    <a:pt x="31" y="31"/>
                  </a:cubicBezTo>
                  <a:cubicBezTo>
                    <a:pt x="30" y="31"/>
                    <a:pt x="23" y="15"/>
                    <a:pt x="22" y="13"/>
                  </a:cubicBezTo>
                  <a:cubicBezTo>
                    <a:pt x="22" y="15"/>
                    <a:pt x="23" y="16"/>
                    <a:pt x="23" y="18"/>
                  </a:cubicBezTo>
                  <a:cubicBezTo>
                    <a:pt x="24" y="20"/>
                    <a:pt x="25" y="22"/>
                    <a:pt x="26" y="25"/>
                  </a:cubicBezTo>
                  <a:cubicBezTo>
                    <a:pt x="27" y="27"/>
                    <a:pt x="28" y="29"/>
                    <a:pt x="29" y="32"/>
                  </a:cubicBezTo>
                  <a:cubicBezTo>
                    <a:pt x="29" y="32"/>
                    <a:pt x="22" y="31"/>
                    <a:pt x="22" y="31"/>
                  </a:cubicBezTo>
                  <a:cubicBezTo>
                    <a:pt x="19" y="31"/>
                    <a:pt x="16" y="30"/>
                    <a:pt x="14" y="29"/>
                  </a:cubicBezTo>
                  <a:cubicBezTo>
                    <a:pt x="18" y="33"/>
                    <a:pt x="25" y="34"/>
                    <a:pt x="30" y="34"/>
                  </a:cubicBezTo>
                  <a:cubicBezTo>
                    <a:pt x="27" y="37"/>
                    <a:pt x="23" y="38"/>
                    <a:pt x="19" y="39"/>
                  </a:cubicBezTo>
                  <a:cubicBezTo>
                    <a:pt x="23" y="39"/>
                    <a:pt x="28" y="38"/>
                    <a:pt x="31" y="37"/>
                  </a:cubicBezTo>
                  <a:cubicBezTo>
                    <a:pt x="33" y="36"/>
                    <a:pt x="33" y="42"/>
                    <a:pt x="32" y="43"/>
                  </a:cubicBezTo>
                  <a:cubicBezTo>
                    <a:pt x="31" y="45"/>
                    <a:pt x="27" y="46"/>
                    <a:pt x="24" y="46"/>
                  </a:cubicBezTo>
                  <a:cubicBezTo>
                    <a:pt x="21" y="46"/>
                    <a:pt x="13" y="43"/>
                    <a:pt x="12" y="39"/>
                  </a:cubicBezTo>
                  <a:cubicBezTo>
                    <a:pt x="13" y="38"/>
                    <a:pt x="15" y="38"/>
                    <a:pt x="17" y="37"/>
                  </a:cubicBezTo>
                  <a:cubicBezTo>
                    <a:pt x="14" y="38"/>
                    <a:pt x="10" y="36"/>
                    <a:pt x="7" y="34"/>
                  </a:cubicBezTo>
                  <a:cubicBezTo>
                    <a:pt x="6" y="33"/>
                    <a:pt x="0" y="26"/>
                    <a:pt x="0" y="26"/>
                  </a:cubicBezTo>
                  <a:cubicBezTo>
                    <a:pt x="3" y="25"/>
                    <a:pt x="8" y="23"/>
                    <a:pt x="11" y="23"/>
                  </a:cubicBezTo>
                  <a:cubicBezTo>
                    <a:pt x="13" y="23"/>
                    <a:pt x="18" y="25"/>
                    <a:pt x="19" y="27"/>
                  </a:cubicBezTo>
                  <a:cubicBezTo>
                    <a:pt x="12" y="19"/>
                    <a:pt x="15" y="9"/>
                    <a:pt x="18" y="0"/>
                  </a:cubicBezTo>
                  <a:cubicBezTo>
                    <a:pt x="26" y="4"/>
                    <a:pt x="34" y="11"/>
                    <a:pt x="32" y="21"/>
                  </a:cubicBezTo>
                  <a:cubicBezTo>
                    <a:pt x="34" y="13"/>
                    <a:pt x="40" y="10"/>
                    <a:pt x="46" y="7"/>
                  </a:cubicBezTo>
                  <a:cubicBezTo>
                    <a:pt x="49" y="15"/>
                    <a:pt x="48" y="25"/>
                    <a:pt x="42" y="31"/>
                  </a:cubicBezTo>
                  <a:cubicBezTo>
                    <a:pt x="44" y="30"/>
                    <a:pt x="45" y="30"/>
                    <a:pt x="47" y="29"/>
                  </a:cubicBezTo>
                  <a:close/>
                </a:path>
              </a:pathLst>
            </a:custGeom>
            <a:solidFill>
              <a:srgbClr val="C2D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6AAD86"/>
                </a:solidFill>
                <a:cs typeface="+mn-ea"/>
                <a:sym typeface="+mn-lt"/>
              </a:endParaRPr>
            </a:p>
          </p:txBody>
        </p:sp>
        <p:sp>
          <p:nvSpPr>
            <p:cNvPr id="22" name="Freeform 1015">
              <a:extLst>
                <a:ext uri="{FF2B5EF4-FFF2-40B4-BE49-F238E27FC236}">
                  <a16:creationId xmlns:a16="http://schemas.microsoft.com/office/drawing/2014/main" id="{9D75864E-DB54-490A-A074-224649EE05DB}"/>
                </a:ext>
              </a:extLst>
            </p:cNvPr>
            <p:cNvSpPr/>
            <p:nvPr/>
          </p:nvSpPr>
          <p:spPr bwMode="auto">
            <a:xfrm>
              <a:off x="4735513" y="5795963"/>
              <a:ext cx="160338" cy="168275"/>
            </a:xfrm>
            <a:custGeom>
              <a:avLst/>
              <a:gdLst>
                <a:gd name="T0" fmla="*/ 40 w 47"/>
                <a:gd name="T1" fmla="*/ 12 h 49"/>
                <a:gd name="T2" fmla="*/ 45 w 47"/>
                <a:gd name="T3" fmla="*/ 17 h 49"/>
                <a:gd name="T4" fmla="*/ 46 w 47"/>
                <a:gd name="T5" fmla="*/ 24 h 49"/>
                <a:gd name="T6" fmla="*/ 42 w 47"/>
                <a:gd name="T7" fmla="*/ 27 h 49"/>
                <a:gd name="T8" fmla="*/ 37 w 47"/>
                <a:gd name="T9" fmla="*/ 28 h 49"/>
                <a:gd name="T10" fmla="*/ 41 w 47"/>
                <a:gd name="T11" fmla="*/ 19 h 49"/>
                <a:gd name="T12" fmla="*/ 35 w 47"/>
                <a:gd name="T13" fmla="*/ 27 h 49"/>
                <a:gd name="T14" fmla="*/ 33 w 47"/>
                <a:gd name="T15" fmla="*/ 19 h 49"/>
                <a:gd name="T16" fmla="*/ 29 w 47"/>
                <a:gd name="T17" fmla="*/ 12 h 49"/>
                <a:gd name="T18" fmla="*/ 32 w 47"/>
                <a:gd name="T19" fmla="*/ 19 h 49"/>
                <a:gd name="T20" fmla="*/ 32 w 47"/>
                <a:gd name="T21" fmla="*/ 26 h 49"/>
                <a:gd name="T22" fmla="*/ 13 w 47"/>
                <a:gd name="T23" fmla="*/ 24 h 49"/>
                <a:gd name="T24" fmla="*/ 17 w 47"/>
                <a:gd name="T25" fmla="*/ 25 h 49"/>
                <a:gd name="T26" fmla="*/ 24 w 47"/>
                <a:gd name="T27" fmla="*/ 27 h 49"/>
                <a:gd name="T28" fmla="*/ 32 w 47"/>
                <a:gd name="T29" fmla="*/ 29 h 49"/>
                <a:gd name="T30" fmla="*/ 28 w 47"/>
                <a:gd name="T31" fmla="*/ 34 h 49"/>
                <a:gd name="T32" fmla="*/ 22 w 47"/>
                <a:gd name="T33" fmla="*/ 40 h 49"/>
                <a:gd name="T34" fmla="*/ 35 w 47"/>
                <a:gd name="T35" fmla="*/ 29 h 49"/>
                <a:gd name="T36" fmla="*/ 32 w 47"/>
                <a:gd name="T37" fmla="*/ 40 h 49"/>
                <a:gd name="T38" fmla="*/ 37 w 47"/>
                <a:gd name="T39" fmla="*/ 29 h 49"/>
                <a:gd name="T40" fmla="*/ 43 w 47"/>
                <a:gd name="T41" fmla="*/ 32 h 49"/>
                <a:gd name="T42" fmla="*/ 41 w 47"/>
                <a:gd name="T43" fmla="*/ 40 h 49"/>
                <a:gd name="T44" fmla="*/ 29 w 47"/>
                <a:gd name="T45" fmla="*/ 47 h 49"/>
                <a:gd name="T46" fmla="*/ 29 w 47"/>
                <a:gd name="T47" fmla="*/ 41 h 49"/>
                <a:gd name="T48" fmla="*/ 22 w 47"/>
                <a:gd name="T49" fmla="*/ 48 h 49"/>
                <a:gd name="T50" fmla="*/ 11 w 47"/>
                <a:gd name="T51" fmla="*/ 49 h 49"/>
                <a:gd name="T52" fmla="*/ 15 w 47"/>
                <a:gd name="T53" fmla="*/ 38 h 49"/>
                <a:gd name="T54" fmla="*/ 22 w 47"/>
                <a:gd name="T55" fmla="*/ 33 h 49"/>
                <a:gd name="T56" fmla="*/ 0 w 47"/>
                <a:gd name="T57" fmla="*/ 20 h 49"/>
                <a:gd name="T58" fmla="*/ 25 w 47"/>
                <a:gd name="T59" fmla="*/ 20 h 49"/>
                <a:gd name="T60" fmla="*/ 21 w 47"/>
                <a:gd name="T61" fmla="*/ 0 h 49"/>
                <a:gd name="T62" fmla="*/ 39 w 47"/>
                <a:gd name="T63" fmla="*/ 17 h 49"/>
                <a:gd name="T64" fmla="*/ 40 w 47"/>
                <a:gd name="T65"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9">
                  <a:moveTo>
                    <a:pt x="40" y="12"/>
                  </a:moveTo>
                  <a:cubicBezTo>
                    <a:pt x="41" y="11"/>
                    <a:pt x="45" y="17"/>
                    <a:pt x="45" y="17"/>
                  </a:cubicBezTo>
                  <a:cubicBezTo>
                    <a:pt x="46" y="20"/>
                    <a:pt x="47" y="22"/>
                    <a:pt x="46" y="24"/>
                  </a:cubicBezTo>
                  <a:cubicBezTo>
                    <a:pt x="45" y="26"/>
                    <a:pt x="43" y="26"/>
                    <a:pt x="42" y="27"/>
                  </a:cubicBezTo>
                  <a:cubicBezTo>
                    <a:pt x="41" y="27"/>
                    <a:pt x="37" y="28"/>
                    <a:pt x="37" y="28"/>
                  </a:cubicBezTo>
                  <a:cubicBezTo>
                    <a:pt x="39" y="25"/>
                    <a:pt x="40" y="22"/>
                    <a:pt x="41" y="19"/>
                  </a:cubicBezTo>
                  <a:cubicBezTo>
                    <a:pt x="39" y="22"/>
                    <a:pt x="38" y="26"/>
                    <a:pt x="35" y="27"/>
                  </a:cubicBezTo>
                  <a:cubicBezTo>
                    <a:pt x="34" y="24"/>
                    <a:pt x="34" y="21"/>
                    <a:pt x="33" y="19"/>
                  </a:cubicBezTo>
                  <a:cubicBezTo>
                    <a:pt x="32" y="16"/>
                    <a:pt x="31" y="14"/>
                    <a:pt x="29" y="12"/>
                  </a:cubicBezTo>
                  <a:cubicBezTo>
                    <a:pt x="31" y="14"/>
                    <a:pt x="31" y="17"/>
                    <a:pt x="32" y="19"/>
                  </a:cubicBezTo>
                  <a:cubicBezTo>
                    <a:pt x="32" y="22"/>
                    <a:pt x="33" y="24"/>
                    <a:pt x="32" y="26"/>
                  </a:cubicBezTo>
                  <a:cubicBezTo>
                    <a:pt x="32" y="27"/>
                    <a:pt x="15" y="24"/>
                    <a:pt x="13" y="24"/>
                  </a:cubicBezTo>
                  <a:cubicBezTo>
                    <a:pt x="14" y="24"/>
                    <a:pt x="16" y="25"/>
                    <a:pt x="17" y="25"/>
                  </a:cubicBezTo>
                  <a:cubicBezTo>
                    <a:pt x="20" y="26"/>
                    <a:pt x="22" y="26"/>
                    <a:pt x="24" y="27"/>
                  </a:cubicBezTo>
                  <a:cubicBezTo>
                    <a:pt x="27" y="28"/>
                    <a:pt x="29" y="28"/>
                    <a:pt x="32" y="29"/>
                  </a:cubicBezTo>
                  <a:cubicBezTo>
                    <a:pt x="32" y="29"/>
                    <a:pt x="28" y="34"/>
                    <a:pt x="28" y="34"/>
                  </a:cubicBezTo>
                  <a:cubicBezTo>
                    <a:pt x="26" y="36"/>
                    <a:pt x="24" y="38"/>
                    <a:pt x="22" y="40"/>
                  </a:cubicBezTo>
                  <a:cubicBezTo>
                    <a:pt x="27" y="38"/>
                    <a:pt x="32" y="33"/>
                    <a:pt x="35" y="29"/>
                  </a:cubicBezTo>
                  <a:cubicBezTo>
                    <a:pt x="36" y="33"/>
                    <a:pt x="34" y="37"/>
                    <a:pt x="32" y="40"/>
                  </a:cubicBezTo>
                  <a:cubicBezTo>
                    <a:pt x="35" y="37"/>
                    <a:pt x="37" y="33"/>
                    <a:pt x="37" y="29"/>
                  </a:cubicBezTo>
                  <a:cubicBezTo>
                    <a:pt x="38" y="27"/>
                    <a:pt x="43" y="31"/>
                    <a:pt x="43" y="32"/>
                  </a:cubicBezTo>
                  <a:cubicBezTo>
                    <a:pt x="44" y="34"/>
                    <a:pt x="43" y="38"/>
                    <a:pt x="41" y="40"/>
                  </a:cubicBezTo>
                  <a:cubicBezTo>
                    <a:pt x="39" y="43"/>
                    <a:pt x="33" y="48"/>
                    <a:pt x="29" y="47"/>
                  </a:cubicBezTo>
                  <a:cubicBezTo>
                    <a:pt x="29" y="45"/>
                    <a:pt x="29" y="43"/>
                    <a:pt x="29" y="41"/>
                  </a:cubicBezTo>
                  <a:cubicBezTo>
                    <a:pt x="29" y="44"/>
                    <a:pt x="24" y="47"/>
                    <a:pt x="22" y="48"/>
                  </a:cubicBezTo>
                  <a:cubicBezTo>
                    <a:pt x="21" y="48"/>
                    <a:pt x="11" y="49"/>
                    <a:pt x="11" y="49"/>
                  </a:cubicBezTo>
                  <a:cubicBezTo>
                    <a:pt x="12" y="46"/>
                    <a:pt x="13" y="41"/>
                    <a:pt x="15" y="38"/>
                  </a:cubicBezTo>
                  <a:cubicBezTo>
                    <a:pt x="16" y="36"/>
                    <a:pt x="20" y="34"/>
                    <a:pt x="22" y="33"/>
                  </a:cubicBezTo>
                  <a:cubicBezTo>
                    <a:pt x="12" y="35"/>
                    <a:pt x="6" y="27"/>
                    <a:pt x="0" y="20"/>
                  </a:cubicBezTo>
                  <a:cubicBezTo>
                    <a:pt x="8" y="15"/>
                    <a:pt x="18" y="13"/>
                    <a:pt x="25" y="20"/>
                  </a:cubicBezTo>
                  <a:cubicBezTo>
                    <a:pt x="19" y="14"/>
                    <a:pt x="21" y="7"/>
                    <a:pt x="21" y="0"/>
                  </a:cubicBezTo>
                  <a:cubicBezTo>
                    <a:pt x="29" y="2"/>
                    <a:pt x="37" y="8"/>
                    <a:pt x="39" y="17"/>
                  </a:cubicBezTo>
                  <a:cubicBezTo>
                    <a:pt x="39" y="15"/>
                    <a:pt x="40" y="13"/>
                    <a:pt x="40" y="12"/>
                  </a:cubicBezTo>
                  <a:close/>
                </a:path>
              </a:pathLst>
            </a:custGeom>
            <a:solidFill>
              <a:srgbClr val="C2D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6AAD86"/>
                </a:solidFill>
                <a:cs typeface="+mn-ea"/>
                <a:sym typeface="+mn-lt"/>
              </a:endParaRPr>
            </a:p>
          </p:txBody>
        </p:sp>
        <p:sp>
          <p:nvSpPr>
            <p:cNvPr id="23" name="Freeform 1016">
              <a:extLst>
                <a:ext uri="{FF2B5EF4-FFF2-40B4-BE49-F238E27FC236}">
                  <a16:creationId xmlns:a16="http://schemas.microsoft.com/office/drawing/2014/main" id="{CD927A95-6BFD-41E5-A509-7B339EA266A0}"/>
                </a:ext>
              </a:extLst>
            </p:cNvPr>
            <p:cNvSpPr/>
            <p:nvPr/>
          </p:nvSpPr>
          <p:spPr bwMode="auto">
            <a:xfrm>
              <a:off x="5187951" y="5857876"/>
              <a:ext cx="160338" cy="155575"/>
            </a:xfrm>
            <a:custGeom>
              <a:avLst/>
              <a:gdLst>
                <a:gd name="T0" fmla="*/ 19 w 47"/>
                <a:gd name="T1" fmla="*/ 1 h 45"/>
                <a:gd name="T2" fmla="*/ 26 w 47"/>
                <a:gd name="T3" fmla="*/ 0 h 45"/>
                <a:gd name="T4" fmla="*/ 33 w 47"/>
                <a:gd name="T5" fmla="*/ 3 h 45"/>
                <a:gd name="T6" fmla="*/ 33 w 47"/>
                <a:gd name="T7" fmla="*/ 8 h 45"/>
                <a:gd name="T8" fmla="*/ 32 w 47"/>
                <a:gd name="T9" fmla="*/ 12 h 45"/>
                <a:gd name="T10" fmla="*/ 26 w 47"/>
                <a:gd name="T11" fmla="*/ 5 h 45"/>
                <a:gd name="T12" fmla="*/ 30 w 47"/>
                <a:gd name="T13" fmla="*/ 13 h 45"/>
                <a:gd name="T14" fmla="*/ 22 w 47"/>
                <a:gd name="T15" fmla="*/ 11 h 45"/>
                <a:gd name="T16" fmla="*/ 14 w 47"/>
                <a:gd name="T17" fmla="*/ 11 h 45"/>
                <a:gd name="T18" fmla="*/ 22 w 47"/>
                <a:gd name="T19" fmla="*/ 13 h 45"/>
                <a:gd name="T20" fmla="*/ 28 w 47"/>
                <a:gd name="T21" fmla="*/ 15 h 45"/>
                <a:gd name="T22" fmla="*/ 17 w 47"/>
                <a:gd name="T23" fmla="*/ 32 h 45"/>
                <a:gd name="T24" fmla="*/ 20 w 47"/>
                <a:gd name="T25" fmla="*/ 28 h 45"/>
                <a:gd name="T26" fmla="*/ 25 w 47"/>
                <a:gd name="T27" fmla="*/ 23 h 45"/>
                <a:gd name="T28" fmla="*/ 30 w 47"/>
                <a:gd name="T29" fmla="*/ 17 h 45"/>
                <a:gd name="T30" fmla="*/ 33 w 47"/>
                <a:gd name="T31" fmla="*/ 23 h 45"/>
                <a:gd name="T32" fmla="*/ 35 w 47"/>
                <a:gd name="T33" fmla="*/ 31 h 45"/>
                <a:gd name="T34" fmla="*/ 31 w 47"/>
                <a:gd name="T35" fmla="*/ 15 h 45"/>
                <a:gd name="T36" fmla="*/ 40 w 47"/>
                <a:gd name="T37" fmla="*/ 22 h 45"/>
                <a:gd name="T38" fmla="*/ 33 w 47"/>
                <a:gd name="T39" fmla="*/ 12 h 45"/>
                <a:gd name="T40" fmla="*/ 38 w 47"/>
                <a:gd name="T41" fmla="*/ 9 h 45"/>
                <a:gd name="T42" fmla="*/ 44 w 47"/>
                <a:gd name="T43" fmla="*/ 14 h 45"/>
                <a:gd name="T44" fmla="*/ 44 w 47"/>
                <a:gd name="T45" fmla="*/ 29 h 45"/>
                <a:gd name="T46" fmla="*/ 40 w 47"/>
                <a:gd name="T47" fmla="*/ 25 h 45"/>
                <a:gd name="T48" fmla="*/ 41 w 47"/>
                <a:gd name="T49" fmla="*/ 35 h 45"/>
                <a:gd name="T50" fmla="*/ 38 w 47"/>
                <a:gd name="T51" fmla="*/ 45 h 45"/>
                <a:gd name="T52" fmla="*/ 30 w 47"/>
                <a:gd name="T53" fmla="*/ 36 h 45"/>
                <a:gd name="T54" fmla="*/ 30 w 47"/>
                <a:gd name="T55" fmla="*/ 28 h 45"/>
                <a:gd name="T56" fmla="*/ 7 w 47"/>
                <a:gd name="T57" fmla="*/ 41 h 45"/>
                <a:gd name="T58" fmla="*/ 19 w 47"/>
                <a:gd name="T59" fmla="*/ 18 h 45"/>
                <a:gd name="T60" fmla="*/ 0 w 47"/>
                <a:gd name="T61" fmla="*/ 12 h 45"/>
                <a:gd name="T62" fmla="*/ 23 w 47"/>
                <a:gd name="T63" fmla="*/ 5 h 45"/>
                <a:gd name="T64" fmla="*/ 19 w 47"/>
                <a:gd name="T65"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5">
                  <a:moveTo>
                    <a:pt x="19" y="1"/>
                  </a:moveTo>
                  <a:cubicBezTo>
                    <a:pt x="19" y="1"/>
                    <a:pt x="26" y="0"/>
                    <a:pt x="26" y="0"/>
                  </a:cubicBezTo>
                  <a:cubicBezTo>
                    <a:pt x="29" y="0"/>
                    <a:pt x="31" y="1"/>
                    <a:pt x="33" y="3"/>
                  </a:cubicBezTo>
                  <a:cubicBezTo>
                    <a:pt x="34" y="4"/>
                    <a:pt x="33" y="6"/>
                    <a:pt x="33" y="8"/>
                  </a:cubicBezTo>
                  <a:cubicBezTo>
                    <a:pt x="33" y="8"/>
                    <a:pt x="32" y="13"/>
                    <a:pt x="32" y="12"/>
                  </a:cubicBezTo>
                  <a:cubicBezTo>
                    <a:pt x="30" y="9"/>
                    <a:pt x="28" y="7"/>
                    <a:pt x="26" y="5"/>
                  </a:cubicBezTo>
                  <a:cubicBezTo>
                    <a:pt x="28" y="7"/>
                    <a:pt x="30" y="10"/>
                    <a:pt x="30" y="13"/>
                  </a:cubicBezTo>
                  <a:cubicBezTo>
                    <a:pt x="27" y="13"/>
                    <a:pt x="24" y="11"/>
                    <a:pt x="22" y="11"/>
                  </a:cubicBezTo>
                  <a:cubicBezTo>
                    <a:pt x="19" y="11"/>
                    <a:pt x="17" y="11"/>
                    <a:pt x="14" y="11"/>
                  </a:cubicBezTo>
                  <a:cubicBezTo>
                    <a:pt x="17" y="11"/>
                    <a:pt x="19" y="12"/>
                    <a:pt x="22" y="13"/>
                  </a:cubicBezTo>
                  <a:cubicBezTo>
                    <a:pt x="24" y="14"/>
                    <a:pt x="26" y="14"/>
                    <a:pt x="28" y="15"/>
                  </a:cubicBezTo>
                  <a:cubicBezTo>
                    <a:pt x="29" y="16"/>
                    <a:pt x="18" y="30"/>
                    <a:pt x="17" y="32"/>
                  </a:cubicBezTo>
                  <a:cubicBezTo>
                    <a:pt x="18" y="30"/>
                    <a:pt x="19" y="29"/>
                    <a:pt x="20" y="28"/>
                  </a:cubicBezTo>
                  <a:cubicBezTo>
                    <a:pt x="22" y="27"/>
                    <a:pt x="23" y="25"/>
                    <a:pt x="25" y="23"/>
                  </a:cubicBezTo>
                  <a:cubicBezTo>
                    <a:pt x="27" y="21"/>
                    <a:pt x="28" y="19"/>
                    <a:pt x="30" y="17"/>
                  </a:cubicBezTo>
                  <a:cubicBezTo>
                    <a:pt x="30" y="17"/>
                    <a:pt x="32" y="23"/>
                    <a:pt x="33" y="23"/>
                  </a:cubicBezTo>
                  <a:cubicBezTo>
                    <a:pt x="33" y="26"/>
                    <a:pt x="34" y="28"/>
                    <a:pt x="35" y="31"/>
                  </a:cubicBezTo>
                  <a:cubicBezTo>
                    <a:pt x="36" y="26"/>
                    <a:pt x="34" y="19"/>
                    <a:pt x="31" y="15"/>
                  </a:cubicBezTo>
                  <a:cubicBezTo>
                    <a:pt x="35" y="15"/>
                    <a:pt x="38" y="19"/>
                    <a:pt x="40" y="22"/>
                  </a:cubicBezTo>
                  <a:cubicBezTo>
                    <a:pt x="39" y="19"/>
                    <a:pt x="36" y="14"/>
                    <a:pt x="33" y="12"/>
                  </a:cubicBezTo>
                  <a:cubicBezTo>
                    <a:pt x="32" y="11"/>
                    <a:pt x="37" y="8"/>
                    <a:pt x="38" y="9"/>
                  </a:cubicBezTo>
                  <a:cubicBezTo>
                    <a:pt x="41" y="9"/>
                    <a:pt x="43" y="12"/>
                    <a:pt x="44" y="14"/>
                  </a:cubicBezTo>
                  <a:cubicBezTo>
                    <a:pt x="46" y="17"/>
                    <a:pt x="47" y="26"/>
                    <a:pt x="44" y="29"/>
                  </a:cubicBezTo>
                  <a:cubicBezTo>
                    <a:pt x="43" y="28"/>
                    <a:pt x="41" y="26"/>
                    <a:pt x="40" y="25"/>
                  </a:cubicBezTo>
                  <a:cubicBezTo>
                    <a:pt x="42" y="27"/>
                    <a:pt x="42" y="32"/>
                    <a:pt x="41" y="35"/>
                  </a:cubicBezTo>
                  <a:cubicBezTo>
                    <a:pt x="41" y="36"/>
                    <a:pt x="38" y="45"/>
                    <a:pt x="38" y="45"/>
                  </a:cubicBezTo>
                  <a:cubicBezTo>
                    <a:pt x="35" y="43"/>
                    <a:pt x="32" y="40"/>
                    <a:pt x="30" y="36"/>
                  </a:cubicBezTo>
                  <a:cubicBezTo>
                    <a:pt x="29" y="35"/>
                    <a:pt x="29" y="29"/>
                    <a:pt x="30" y="28"/>
                  </a:cubicBezTo>
                  <a:cubicBezTo>
                    <a:pt x="26" y="37"/>
                    <a:pt x="16" y="39"/>
                    <a:pt x="7" y="41"/>
                  </a:cubicBezTo>
                  <a:cubicBezTo>
                    <a:pt x="7" y="32"/>
                    <a:pt x="9" y="21"/>
                    <a:pt x="19" y="18"/>
                  </a:cubicBezTo>
                  <a:cubicBezTo>
                    <a:pt x="11" y="21"/>
                    <a:pt x="6" y="17"/>
                    <a:pt x="0" y="12"/>
                  </a:cubicBezTo>
                  <a:cubicBezTo>
                    <a:pt x="6" y="7"/>
                    <a:pt x="15" y="3"/>
                    <a:pt x="23" y="5"/>
                  </a:cubicBezTo>
                  <a:cubicBezTo>
                    <a:pt x="22" y="4"/>
                    <a:pt x="20" y="3"/>
                    <a:pt x="19" y="1"/>
                  </a:cubicBezTo>
                  <a:close/>
                </a:path>
              </a:pathLst>
            </a:custGeom>
            <a:solidFill>
              <a:srgbClr val="C2D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6AAD86"/>
                </a:solidFill>
                <a:cs typeface="+mn-ea"/>
                <a:sym typeface="+mn-lt"/>
              </a:endParaRPr>
            </a:p>
          </p:txBody>
        </p:sp>
        <p:sp>
          <p:nvSpPr>
            <p:cNvPr id="24" name="Freeform 1017">
              <a:extLst>
                <a:ext uri="{FF2B5EF4-FFF2-40B4-BE49-F238E27FC236}">
                  <a16:creationId xmlns:a16="http://schemas.microsoft.com/office/drawing/2014/main" id="{ED0178FE-4D6C-4DC1-838D-AFBA534DF6C4}"/>
                </a:ext>
              </a:extLst>
            </p:cNvPr>
            <p:cNvSpPr/>
            <p:nvPr/>
          </p:nvSpPr>
          <p:spPr bwMode="auto">
            <a:xfrm>
              <a:off x="5649913" y="5649913"/>
              <a:ext cx="168275" cy="157163"/>
            </a:xfrm>
            <a:custGeom>
              <a:avLst/>
              <a:gdLst>
                <a:gd name="T0" fmla="*/ 46 w 49"/>
                <a:gd name="T1" fmla="*/ 33 h 46"/>
                <a:gd name="T2" fmla="*/ 43 w 49"/>
                <a:gd name="T3" fmla="*/ 40 h 46"/>
                <a:gd name="T4" fmla="*/ 37 w 49"/>
                <a:gd name="T5" fmla="*/ 43 h 46"/>
                <a:gd name="T6" fmla="*/ 33 w 49"/>
                <a:gd name="T7" fmla="*/ 41 h 46"/>
                <a:gd name="T8" fmla="*/ 30 w 49"/>
                <a:gd name="T9" fmla="*/ 37 h 46"/>
                <a:gd name="T10" fmla="*/ 39 w 49"/>
                <a:gd name="T11" fmla="*/ 37 h 46"/>
                <a:gd name="T12" fmla="*/ 30 w 49"/>
                <a:gd name="T13" fmla="*/ 35 h 46"/>
                <a:gd name="T14" fmla="*/ 36 w 49"/>
                <a:gd name="T15" fmla="*/ 29 h 46"/>
                <a:gd name="T16" fmla="*/ 41 w 49"/>
                <a:gd name="T17" fmla="*/ 23 h 46"/>
                <a:gd name="T18" fmla="*/ 35 w 49"/>
                <a:gd name="T19" fmla="*/ 28 h 46"/>
                <a:gd name="T20" fmla="*/ 30 w 49"/>
                <a:gd name="T21" fmla="*/ 32 h 46"/>
                <a:gd name="T22" fmla="*/ 23 w 49"/>
                <a:gd name="T23" fmla="*/ 13 h 46"/>
                <a:gd name="T24" fmla="*/ 24 w 49"/>
                <a:gd name="T25" fmla="*/ 18 h 46"/>
                <a:gd name="T26" fmla="*/ 25 w 49"/>
                <a:gd name="T27" fmla="*/ 25 h 46"/>
                <a:gd name="T28" fmla="*/ 27 w 49"/>
                <a:gd name="T29" fmla="*/ 33 h 46"/>
                <a:gd name="T30" fmla="*/ 20 w 49"/>
                <a:gd name="T31" fmla="*/ 31 h 46"/>
                <a:gd name="T32" fmla="*/ 13 w 49"/>
                <a:gd name="T33" fmla="*/ 28 h 46"/>
                <a:gd name="T34" fmla="*/ 28 w 49"/>
                <a:gd name="T35" fmla="*/ 35 h 46"/>
                <a:gd name="T36" fmla="*/ 17 w 49"/>
                <a:gd name="T37" fmla="*/ 38 h 46"/>
                <a:gd name="T38" fmla="*/ 29 w 49"/>
                <a:gd name="T39" fmla="*/ 38 h 46"/>
                <a:gd name="T40" fmla="*/ 29 w 49"/>
                <a:gd name="T41" fmla="*/ 44 h 46"/>
                <a:gd name="T42" fmla="*/ 21 w 49"/>
                <a:gd name="T43" fmla="*/ 46 h 46"/>
                <a:gd name="T44" fmla="*/ 9 w 49"/>
                <a:gd name="T45" fmla="*/ 38 h 46"/>
                <a:gd name="T46" fmla="*/ 15 w 49"/>
                <a:gd name="T47" fmla="*/ 36 h 46"/>
                <a:gd name="T48" fmla="*/ 5 w 49"/>
                <a:gd name="T49" fmla="*/ 31 h 46"/>
                <a:gd name="T50" fmla="*/ 0 w 49"/>
                <a:gd name="T51" fmla="*/ 23 h 46"/>
                <a:gd name="T52" fmla="*/ 11 w 49"/>
                <a:gd name="T53" fmla="*/ 21 h 46"/>
                <a:gd name="T54" fmla="*/ 19 w 49"/>
                <a:gd name="T55" fmla="*/ 26 h 46"/>
                <a:gd name="T56" fmla="*/ 21 w 49"/>
                <a:gd name="T57" fmla="*/ 0 h 46"/>
                <a:gd name="T58" fmla="*/ 32 w 49"/>
                <a:gd name="T59" fmla="*/ 23 h 46"/>
                <a:gd name="T60" fmla="*/ 48 w 49"/>
                <a:gd name="T61" fmla="*/ 11 h 46"/>
                <a:gd name="T62" fmla="*/ 41 w 49"/>
                <a:gd name="T63" fmla="*/ 34 h 46"/>
                <a:gd name="T64" fmla="*/ 46 w 49"/>
                <a:gd name="T65"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6">
                  <a:moveTo>
                    <a:pt x="46" y="33"/>
                  </a:moveTo>
                  <a:cubicBezTo>
                    <a:pt x="46" y="33"/>
                    <a:pt x="43" y="39"/>
                    <a:pt x="43" y="40"/>
                  </a:cubicBezTo>
                  <a:cubicBezTo>
                    <a:pt x="41" y="41"/>
                    <a:pt x="39" y="44"/>
                    <a:pt x="37" y="43"/>
                  </a:cubicBezTo>
                  <a:cubicBezTo>
                    <a:pt x="35" y="43"/>
                    <a:pt x="34" y="42"/>
                    <a:pt x="33" y="41"/>
                  </a:cubicBezTo>
                  <a:cubicBezTo>
                    <a:pt x="32" y="41"/>
                    <a:pt x="29" y="37"/>
                    <a:pt x="30" y="37"/>
                  </a:cubicBezTo>
                  <a:cubicBezTo>
                    <a:pt x="33" y="37"/>
                    <a:pt x="36" y="37"/>
                    <a:pt x="39" y="37"/>
                  </a:cubicBezTo>
                  <a:cubicBezTo>
                    <a:pt x="36" y="37"/>
                    <a:pt x="32" y="37"/>
                    <a:pt x="30" y="35"/>
                  </a:cubicBezTo>
                  <a:cubicBezTo>
                    <a:pt x="32" y="33"/>
                    <a:pt x="35" y="31"/>
                    <a:pt x="36" y="29"/>
                  </a:cubicBezTo>
                  <a:cubicBezTo>
                    <a:pt x="38" y="28"/>
                    <a:pt x="39" y="25"/>
                    <a:pt x="41" y="23"/>
                  </a:cubicBezTo>
                  <a:cubicBezTo>
                    <a:pt x="39" y="25"/>
                    <a:pt x="37" y="27"/>
                    <a:pt x="35" y="28"/>
                  </a:cubicBezTo>
                  <a:cubicBezTo>
                    <a:pt x="33" y="30"/>
                    <a:pt x="32" y="31"/>
                    <a:pt x="30" y="32"/>
                  </a:cubicBezTo>
                  <a:cubicBezTo>
                    <a:pt x="28" y="32"/>
                    <a:pt x="24" y="15"/>
                    <a:pt x="23" y="13"/>
                  </a:cubicBezTo>
                  <a:cubicBezTo>
                    <a:pt x="23" y="15"/>
                    <a:pt x="23" y="16"/>
                    <a:pt x="24" y="18"/>
                  </a:cubicBezTo>
                  <a:cubicBezTo>
                    <a:pt x="24" y="20"/>
                    <a:pt x="25" y="23"/>
                    <a:pt x="25" y="25"/>
                  </a:cubicBezTo>
                  <a:cubicBezTo>
                    <a:pt x="26" y="28"/>
                    <a:pt x="26" y="30"/>
                    <a:pt x="27" y="33"/>
                  </a:cubicBezTo>
                  <a:cubicBezTo>
                    <a:pt x="27" y="33"/>
                    <a:pt x="21" y="31"/>
                    <a:pt x="20" y="31"/>
                  </a:cubicBezTo>
                  <a:cubicBezTo>
                    <a:pt x="18" y="30"/>
                    <a:pt x="15" y="29"/>
                    <a:pt x="13" y="28"/>
                  </a:cubicBezTo>
                  <a:cubicBezTo>
                    <a:pt x="16" y="32"/>
                    <a:pt x="23" y="35"/>
                    <a:pt x="28" y="35"/>
                  </a:cubicBezTo>
                  <a:cubicBezTo>
                    <a:pt x="25" y="38"/>
                    <a:pt x="20" y="38"/>
                    <a:pt x="17" y="38"/>
                  </a:cubicBezTo>
                  <a:cubicBezTo>
                    <a:pt x="20" y="39"/>
                    <a:pt x="25" y="39"/>
                    <a:pt x="29" y="38"/>
                  </a:cubicBezTo>
                  <a:cubicBezTo>
                    <a:pt x="31" y="37"/>
                    <a:pt x="30" y="43"/>
                    <a:pt x="29" y="44"/>
                  </a:cubicBezTo>
                  <a:cubicBezTo>
                    <a:pt x="27" y="46"/>
                    <a:pt x="23" y="46"/>
                    <a:pt x="21" y="46"/>
                  </a:cubicBezTo>
                  <a:cubicBezTo>
                    <a:pt x="17" y="45"/>
                    <a:pt x="10" y="41"/>
                    <a:pt x="9" y="38"/>
                  </a:cubicBezTo>
                  <a:cubicBezTo>
                    <a:pt x="11" y="37"/>
                    <a:pt x="13" y="36"/>
                    <a:pt x="15" y="36"/>
                  </a:cubicBezTo>
                  <a:cubicBezTo>
                    <a:pt x="11" y="36"/>
                    <a:pt x="8" y="34"/>
                    <a:pt x="5" y="31"/>
                  </a:cubicBezTo>
                  <a:cubicBezTo>
                    <a:pt x="5" y="30"/>
                    <a:pt x="0" y="23"/>
                    <a:pt x="0" y="23"/>
                  </a:cubicBezTo>
                  <a:cubicBezTo>
                    <a:pt x="3" y="22"/>
                    <a:pt x="8" y="21"/>
                    <a:pt x="11" y="21"/>
                  </a:cubicBezTo>
                  <a:cubicBezTo>
                    <a:pt x="13" y="22"/>
                    <a:pt x="18" y="24"/>
                    <a:pt x="19" y="26"/>
                  </a:cubicBezTo>
                  <a:cubicBezTo>
                    <a:pt x="13" y="17"/>
                    <a:pt x="17" y="9"/>
                    <a:pt x="21" y="0"/>
                  </a:cubicBezTo>
                  <a:cubicBezTo>
                    <a:pt x="29" y="5"/>
                    <a:pt x="36" y="13"/>
                    <a:pt x="32" y="23"/>
                  </a:cubicBezTo>
                  <a:cubicBezTo>
                    <a:pt x="35" y="15"/>
                    <a:pt x="41" y="13"/>
                    <a:pt x="48" y="11"/>
                  </a:cubicBezTo>
                  <a:cubicBezTo>
                    <a:pt x="49" y="19"/>
                    <a:pt x="48" y="29"/>
                    <a:pt x="41" y="34"/>
                  </a:cubicBezTo>
                  <a:cubicBezTo>
                    <a:pt x="42" y="33"/>
                    <a:pt x="44" y="33"/>
                    <a:pt x="46" y="33"/>
                  </a:cubicBezTo>
                  <a:close/>
                </a:path>
              </a:pathLst>
            </a:custGeom>
            <a:solidFill>
              <a:srgbClr val="C2D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6AAD86"/>
                </a:solidFill>
                <a:cs typeface="+mn-ea"/>
                <a:sym typeface="+mn-lt"/>
              </a:endParaRPr>
            </a:p>
          </p:txBody>
        </p:sp>
        <p:sp>
          <p:nvSpPr>
            <p:cNvPr id="25" name="Freeform 1018">
              <a:extLst>
                <a:ext uri="{FF2B5EF4-FFF2-40B4-BE49-F238E27FC236}">
                  <a16:creationId xmlns:a16="http://schemas.microsoft.com/office/drawing/2014/main" id="{88DED193-D79C-4ADA-97A5-DB413B471BAB}"/>
                </a:ext>
              </a:extLst>
            </p:cNvPr>
            <p:cNvSpPr>
              <a:spLocks noEditPoints="1"/>
            </p:cNvSpPr>
            <p:nvPr/>
          </p:nvSpPr>
          <p:spPr bwMode="auto">
            <a:xfrm>
              <a:off x="4872038" y="5662613"/>
              <a:ext cx="1120775" cy="336550"/>
            </a:xfrm>
            <a:custGeom>
              <a:avLst/>
              <a:gdLst>
                <a:gd name="T0" fmla="*/ 268 w 327"/>
                <a:gd name="T1" fmla="*/ 77 h 98"/>
                <a:gd name="T2" fmla="*/ 325 w 327"/>
                <a:gd name="T3" fmla="*/ 54 h 98"/>
                <a:gd name="T4" fmla="*/ 197 w 327"/>
                <a:gd name="T5" fmla="*/ 36 h 98"/>
                <a:gd name="T6" fmla="*/ 193 w 327"/>
                <a:gd name="T7" fmla="*/ 13 h 98"/>
                <a:gd name="T8" fmla="*/ 174 w 327"/>
                <a:gd name="T9" fmla="*/ 17 h 98"/>
                <a:gd name="T10" fmla="*/ 174 w 327"/>
                <a:gd name="T11" fmla="*/ 8 h 98"/>
                <a:gd name="T12" fmla="*/ 172 w 327"/>
                <a:gd name="T13" fmla="*/ 7 h 98"/>
                <a:gd name="T14" fmla="*/ 162 w 327"/>
                <a:gd name="T15" fmla="*/ 2 h 98"/>
                <a:gd name="T16" fmla="*/ 169 w 327"/>
                <a:gd name="T17" fmla="*/ 12 h 98"/>
                <a:gd name="T18" fmla="*/ 181 w 327"/>
                <a:gd name="T19" fmla="*/ 25 h 98"/>
                <a:gd name="T20" fmla="*/ 175 w 327"/>
                <a:gd name="T21" fmla="*/ 39 h 98"/>
                <a:gd name="T22" fmla="*/ 99 w 327"/>
                <a:gd name="T23" fmla="*/ 20 h 98"/>
                <a:gd name="T24" fmla="*/ 59 w 327"/>
                <a:gd name="T25" fmla="*/ 39 h 98"/>
                <a:gd name="T26" fmla="*/ 6 w 327"/>
                <a:gd name="T27" fmla="*/ 69 h 98"/>
                <a:gd name="T28" fmla="*/ 68 w 327"/>
                <a:gd name="T29" fmla="*/ 46 h 98"/>
                <a:gd name="T30" fmla="*/ 53 w 327"/>
                <a:gd name="T31" fmla="*/ 75 h 98"/>
                <a:gd name="T32" fmla="*/ 55 w 327"/>
                <a:gd name="T33" fmla="*/ 82 h 98"/>
                <a:gd name="T34" fmla="*/ 58 w 327"/>
                <a:gd name="T35" fmla="*/ 90 h 98"/>
                <a:gd name="T36" fmla="*/ 56 w 327"/>
                <a:gd name="T37" fmla="*/ 80 h 98"/>
                <a:gd name="T38" fmla="*/ 63 w 327"/>
                <a:gd name="T39" fmla="*/ 76 h 98"/>
                <a:gd name="T40" fmla="*/ 56 w 327"/>
                <a:gd name="T41" fmla="*/ 65 h 98"/>
                <a:gd name="T42" fmla="*/ 58 w 327"/>
                <a:gd name="T43" fmla="*/ 61 h 98"/>
                <a:gd name="T44" fmla="*/ 75 w 327"/>
                <a:gd name="T45" fmla="*/ 48 h 98"/>
                <a:gd name="T46" fmla="*/ 86 w 327"/>
                <a:gd name="T47" fmla="*/ 52 h 98"/>
                <a:gd name="T48" fmla="*/ 124 w 327"/>
                <a:gd name="T49" fmla="*/ 67 h 98"/>
                <a:gd name="T50" fmla="*/ 148 w 327"/>
                <a:gd name="T51" fmla="*/ 53 h 98"/>
                <a:gd name="T52" fmla="*/ 170 w 327"/>
                <a:gd name="T53" fmla="*/ 45 h 98"/>
                <a:gd name="T54" fmla="*/ 247 w 327"/>
                <a:gd name="T55" fmla="*/ 82 h 98"/>
                <a:gd name="T56" fmla="*/ 249 w 327"/>
                <a:gd name="T57" fmla="*/ 89 h 98"/>
                <a:gd name="T58" fmla="*/ 252 w 327"/>
                <a:gd name="T59" fmla="*/ 96 h 98"/>
                <a:gd name="T60" fmla="*/ 250 w 327"/>
                <a:gd name="T61" fmla="*/ 86 h 98"/>
                <a:gd name="T62" fmla="*/ 257 w 327"/>
                <a:gd name="T63" fmla="*/ 82 h 98"/>
                <a:gd name="T64" fmla="*/ 248 w 327"/>
                <a:gd name="T65" fmla="*/ 77 h 98"/>
                <a:gd name="T66" fmla="*/ 183 w 327"/>
                <a:gd name="T67" fmla="*/ 22 h 98"/>
                <a:gd name="T68" fmla="*/ 189 w 327"/>
                <a:gd name="T69" fmla="*/ 20 h 98"/>
                <a:gd name="T70" fmla="*/ 174 w 327"/>
                <a:gd name="T71" fmla="*/ 12 h 98"/>
                <a:gd name="T72" fmla="*/ 174 w 327"/>
                <a:gd name="T73" fmla="*/ 12 h 98"/>
                <a:gd name="T74" fmla="*/ 57 w 327"/>
                <a:gd name="T75" fmla="*/ 76 h 98"/>
                <a:gd name="T76" fmla="*/ 69 w 327"/>
                <a:gd name="T77" fmla="*/ 65 h 98"/>
                <a:gd name="T78" fmla="*/ 58 w 327"/>
                <a:gd name="T79" fmla="*/ 64 h 98"/>
                <a:gd name="T80" fmla="*/ 148 w 327"/>
                <a:gd name="T81" fmla="*/ 49 h 98"/>
                <a:gd name="T82" fmla="*/ 148 w 327"/>
                <a:gd name="T83" fmla="*/ 49 h 98"/>
                <a:gd name="T84" fmla="*/ 64 w 327"/>
                <a:gd name="T85" fmla="*/ 40 h 98"/>
                <a:gd name="T86" fmla="*/ 165 w 327"/>
                <a:gd name="T87" fmla="*/ 42 h 98"/>
                <a:gd name="T88" fmla="*/ 251 w 327"/>
                <a:gd name="T89" fmla="*/ 83 h 98"/>
                <a:gd name="T90" fmla="*/ 247 w 327"/>
                <a:gd name="T91" fmla="*/ 71 h 98"/>
                <a:gd name="T92" fmla="*/ 201 w 327"/>
                <a:gd name="T93" fmla="*/ 41 h 98"/>
                <a:gd name="T94" fmla="*/ 249 w 327"/>
                <a:gd name="T95" fmla="*/ 69 h 98"/>
                <a:gd name="T96" fmla="*/ 250 w 327"/>
                <a:gd name="T97" fmla="*/ 71 h 98"/>
                <a:gd name="T98" fmla="*/ 255 w 327"/>
                <a:gd name="T99" fmla="*/ 55 h 98"/>
                <a:gd name="T100" fmla="*/ 268 w 327"/>
                <a:gd name="T101" fmla="*/ 73 h 98"/>
                <a:gd name="T102" fmla="*/ 251 w 327"/>
                <a:gd name="T103" fmla="*/ 68 h 98"/>
                <a:gd name="T104" fmla="*/ 258 w 327"/>
                <a:gd name="T105" fmla="*/ 69 h 98"/>
                <a:gd name="T106" fmla="*/ 255 w 327"/>
                <a:gd name="T107" fmla="*/ 72 h 98"/>
                <a:gd name="T108" fmla="*/ 0 w 327"/>
                <a:gd name="T109" fmla="*/ 71 h 98"/>
                <a:gd name="T110" fmla="*/ 0 w 327"/>
                <a:gd name="T111" fmla="*/ 7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7" h="98">
                  <a:moveTo>
                    <a:pt x="268" y="79"/>
                  </a:moveTo>
                  <a:cubicBezTo>
                    <a:pt x="268" y="77"/>
                    <a:pt x="268" y="77"/>
                    <a:pt x="268" y="77"/>
                  </a:cubicBezTo>
                  <a:cubicBezTo>
                    <a:pt x="268" y="77"/>
                    <a:pt x="268" y="77"/>
                    <a:pt x="268" y="77"/>
                  </a:cubicBezTo>
                  <a:cubicBezTo>
                    <a:pt x="268" y="79"/>
                    <a:pt x="268" y="79"/>
                    <a:pt x="268" y="79"/>
                  </a:cubicBezTo>
                  <a:cubicBezTo>
                    <a:pt x="290" y="79"/>
                    <a:pt x="308" y="70"/>
                    <a:pt x="327" y="58"/>
                  </a:cubicBezTo>
                  <a:cubicBezTo>
                    <a:pt x="325" y="54"/>
                    <a:pt x="325" y="54"/>
                    <a:pt x="325" y="54"/>
                  </a:cubicBezTo>
                  <a:cubicBezTo>
                    <a:pt x="318" y="59"/>
                    <a:pt x="311" y="63"/>
                    <a:pt x="304" y="65"/>
                  </a:cubicBezTo>
                  <a:cubicBezTo>
                    <a:pt x="279" y="53"/>
                    <a:pt x="241" y="37"/>
                    <a:pt x="203" y="37"/>
                  </a:cubicBezTo>
                  <a:cubicBezTo>
                    <a:pt x="201" y="36"/>
                    <a:pt x="199" y="36"/>
                    <a:pt x="197" y="36"/>
                  </a:cubicBezTo>
                  <a:cubicBezTo>
                    <a:pt x="191" y="34"/>
                    <a:pt x="184" y="31"/>
                    <a:pt x="183" y="25"/>
                  </a:cubicBezTo>
                  <a:cubicBezTo>
                    <a:pt x="184" y="25"/>
                    <a:pt x="184" y="25"/>
                    <a:pt x="185" y="24"/>
                  </a:cubicBezTo>
                  <a:cubicBezTo>
                    <a:pt x="189" y="23"/>
                    <a:pt x="197" y="18"/>
                    <a:pt x="193" y="13"/>
                  </a:cubicBezTo>
                  <a:cubicBezTo>
                    <a:pt x="189" y="9"/>
                    <a:pt x="184" y="15"/>
                    <a:pt x="183" y="17"/>
                  </a:cubicBezTo>
                  <a:cubicBezTo>
                    <a:pt x="181" y="19"/>
                    <a:pt x="181" y="21"/>
                    <a:pt x="181" y="23"/>
                  </a:cubicBezTo>
                  <a:cubicBezTo>
                    <a:pt x="178" y="22"/>
                    <a:pt x="175" y="20"/>
                    <a:pt x="174" y="17"/>
                  </a:cubicBezTo>
                  <a:cubicBezTo>
                    <a:pt x="174" y="16"/>
                    <a:pt x="174" y="15"/>
                    <a:pt x="174" y="15"/>
                  </a:cubicBezTo>
                  <a:cubicBezTo>
                    <a:pt x="176" y="14"/>
                    <a:pt x="179" y="12"/>
                    <a:pt x="179" y="10"/>
                  </a:cubicBezTo>
                  <a:cubicBezTo>
                    <a:pt x="179" y="7"/>
                    <a:pt x="176" y="7"/>
                    <a:pt x="174" y="8"/>
                  </a:cubicBezTo>
                  <a:cubicBezTo>
                    <a:pt x="173" y="9"/>
                    <a:pt x="172" y="10"/>
                    <a:pt x="172" y="11"/>
                  </a:cubicBezTo>
                  <a:cubicBezTo>
                    <a:pt x="171" y="11"/>
                    <a:pt x="171" y="10"/>
                    <a:pt x="171" y="9"/>
                  </a:cubicBezTo>
                  <a:cubicBezTo>
                    <a:pt x="171" y="8"/>
                    <a:pt x="172" y="8"/>
                    <a:pt x="172" y="7"/>
                  </a:cubicBezTo>
                  <a:cubicBezTo>
                    <a:pt x="172" y="6"/>
                    <a:pt x="172" y="4"/>
                    <a:pt x="171" y="3"/>
                  </a:cubicBezTo>
                  <a:cubicBezTo>
                    <a:pt x="170" y="1"/>
                    <a:pt x="169" y="0"/>
                    <a:pt x="167" y="0"/>
                  </a:cubicBezTo>
                  <a:cubicBezTo>
                    <a:pt x="165" y="0"/>
                    <a:pt x="162" y="0"/>
                    <a:pt x="162" y="2"/>
                  </a:cubicBezTo>
                  <a:cubicBezTo>
                    <a:pt x="163" y="1"/>
                    <a:pt x="165" y="1"/>
                    <a:pt x="167" y="1"/>
                  </a:cubicBezTo>
                  <a:cubicBezTo>
                    <a:pt x="170" y="2"/>
                    <a:pt x="170" y="5"/>
                    <a:pt x="169" y="8"/>
                  </a:cubicBezTo>
                  <a:cubicBezTo>
                    <a:pt x="168" y="9"/>
                    <a:pt x="168" y="10"/>
                    <a:pt x="169" y="12"/>
                  </a:cubicBezTo>
                  <a:cubicBezTo>
                    <a:pt x="169" y="13"/>
                    <a:pt x="170" y="14"/>
                    <a:pt x="171" y="15"/>
                  </a:cubicBezTo>
                  <a:cubicBezTo>
                    <a:pt x="171" y="15"/>
                    <a:pt x="171" y="15"/>
                    <a:pt x="171" y="15"/>
                  </a:cubicBezTo>
                  <a:cubicBezTo>
                    <a:pt x="172" y="20"/>
                    <a:pt x="176" y="24"/>
                    <a:pt x="181" y="25"/>
                  </a:cubicBezTo>
                  <a:cubicBezTo>
                    <a:pt x="182" y="29"/>
                    <a:pt x="185" y="33"/>
                    <a:pt x="188" y="35"/>
                  </a:cubicBezTo>
                  <a:cubicBezTo>
                    <a:pt x="189" y="36"/>
                    <a:pt x="190" y="36"/>
                    <a:pt x="191" y="37"/>
                  </a:cubicBezTo>
                  <a:cubicBezTo>
                    <a:pt x="186" y="37"/>
                    <a:pt x="180" y="38"/>
                    <a:pt x="175" y="39"/>
                  </a:cubicBezTo>
                  <a:cubicBezTo>
                    <a:pt x="173" y="40"/>
                    <a:pt x="172" y="40"/>
                    <a:pt x="171" y="40"/>
                  </a:cubicBezTo>
                  <a:cubicBezTo>
                    <a:pt x="151" y="30"/>
                    <a:pt x="130" y="19"/>
                    <a:pt x="107" y="19"/>
                  </a:cubicBezTo>
                  <a:cubicBezTo>
                    <a:pt x="104" y="19"/>
                    <a:pt x="102" y="19"/>
                    <a:pt x="99" y="20"/>
                  </a:cubicBezTo>
                  <a:cubicBezTo>
                    <a:pt x="84" y="21"/>
                    <a:pt x="72" y="29"/>
                    <a:pt x="61" y="38"/>
                  </a:cubicBezTo>
                  <a:cubicBezTo>
                    <a:pt x="55" y="34"/>
                    <a:pt x="49" y="30"/>
                    <a:pt x="44" y="25"/>
                  </a:cubicBezTo>
                  <a:cubicBezTo>
                    <a:pt x="49" y="30"/>
                    <a:pt x="54" y="35"/>
                    <a:pt x="59" y="39"/>
                  </a:cubicBezTo>
                  <a:cubicBezTo>
                    <a:pt x="42" y="52"/>
                    <a:pt x="31" y="65"/>
                    <a:pt x="7" y="68"/>
                  </a:cubicBezTo>
                  <a:cubicBezTo>
                    <a:pt x="5" y="68"/>
                    <a:pt x="3" y="69"/>
                    <a:pt x="0" y="69"/>
                  </a:cubicBezTo>
                  <a:cubicBezTo>
                    <a:pt x="2" y="69"/>
                    <a:pt x="4" y="69"/>
                    <a:pt x="6" y="69"/>
                  </a:cubicBezTo>
                  <a:cubicBezTo>
                    <a:pt x="29" y="69"/>
                    <a:pt x="45" y="54"/>
                    <a:pt x="62" y="41"/>
                  </a:cubicBezTo>
                  <a:cubicBezTo>
                    <a:pt x="65" y="43"/>
                    <a:pt x="67" y="44"/>
                    <a:pt x="70" y="46"/>
                  </a:cubicBezTo>
                  <a:cubicBezTo>
                    <a:pt x="70" y="46"/>
                    <a:pt x="69" y="46"/>
                    <a:pt x="68" y="46"/>
                  </a:cubicBezTo>
                  <a:cubicBezTo>
                    <a:pt x="62" y="46"/>
                    <a:pt x="56" y="48"/>
                    <a:pt x="53" y="54"/>
                  </a:cubicBezTo>
                  <a:cubicBezTo>
                    <a:pt x="52" y="57"/>
                    <a:pt x="53" y="60"/>
                    <a:pt x="55" y="63"/>
                  </a:cubicBezTo>
                  <a:cubicBezTo>
                    <a:pt x="51" y="66"/>
                    <a:pt x="50" y="71"/>
                    <a:pt x="53" y="75"/>
                  </a:cubicBezTo>
                  <a:cubicBezTo>
                    <a:pt x="53" y="76"/>
                    <a:pt x="53" y="76"/>
                    <a:pt x="53" y="76"/>
                  </a:cubicBezTo>
                  <a:cubicBezTo>
                    <a:pt x="52" y="76"/>
                    <a:pt x="52" y="78"/>
                    <a:pt x="53" y="79"/>
                  </a:cubicBezTo>
                  <a:cubicBezTo>
                    <a:pt x="53" y="81"/>
                    <a:pt x="54" y="82"/>
                    <a:pt x="55" y="82"/>
                  </a:cubicBezTo>
                  <a:cubicBezTo>
                    <a:pt x="57" y="84"/>
                    <a:pt x="60" y="86"/>
                    <a:pt x="58" y="89"/>
                  </a:cubicBezTo>
                  <a:cubicBezTo>
                    <a:pt x="56" y="90"/>
                    <a:pt x="55" y="91"/>
                    <a:pt x="53" y="90"/>
                  </a:cubicBezTo>
                  <a:cubicBezTo>
                    <a:pt x="54" y="91"/>
                    <a:pt x="57" y="91"/>
                    <a:pt x="58" y="90"/>
                  </a:cubicBezTo>
                  <a:cubicBezTo>
                    <a:pt x="60" y="89"/>
                    <a:pt x="61" y="87"/>
                    <a:pt x="60" y="85"/>
                  </a:cubicBezTo>
                  <a:cubicBezTo>
                    <a:pt x="60" y="84"/>
                    <a:pt x="59" y="82"/>
                    <a:pt x="58" y="82"/>
                  </a:cubicBezTo>
                  <a:cubicBezTo>
                    <a:pt x="58" y="81"/>
                    <a:pt x="57" y="81"/>
                    <a:pt x="56" y="80"/>
                  </a:cubicBezTo>
                  <a:cubicBezTo>
                    <a:pt x="55" y="80"/>
                    <a:pt x="55" y="79"/>
                    <a:pt x="55" y="78"/>
                  </a:cubicBezTo>
                  <a:cubicBezTo>
                    <a:pt x="57" y="79"/>
                    <a:pt x="58" y="80"/>
                    <a:pt x="60" y="80"/>
                  </a:cubicBezTo>
                  <a:cubicBezTo>
                    <a:pt x="61" y="80"/>
                    <a:pt x="64" y="78"/>
                    <a:pt x="63" y="76"/>
                  </a:cubicBezTo>
                  <a:cubicBezTo>
                    <a:pt x="61" y="74"/>
                    <a:pt x="58" y="74"/>
                    <a:pt x="55" y="74"/>
                  </a:cubicBezTo>
                  <a:cubicBezTo>
                    <a:pt x="55" y="74"/>
                    <a:pt x="54" y="73"/>
                    <a:pt x="54" y="73"/>
                  </a:cubicBezTo>
                  <a:cubicBezTo>
                    <a:pt x="53" y="70"/>
                    <a:pt x="54" y="67"/>
                    <a:pt x="56" y="65"/>
                  </a:cubicBezTo>
                  <a:cubicBezTo>
                    <a:pt x="58" y="67"/>
                    <a:pt x="59" y="68"/>
                    <a:pt x="61" y="69"/>
                  </a:cubicBezTo>
                  <a:cubicBezTo>
                    <a:pt x="64" y="70"/>
                    <a:pt x="71" y="71"/>
                    <a:pt x="72" y="67"/>
                  </a:cubicBezTo>
                  <a:cubicBezTo>
                    <a:pt x="73" y="61"/>
                    <a:pt x="62" y="60"/>
                    <a:pt x="58" y="61"/>
                  </a:cubicBezTo>
                  <a:cubicBezTo>
                    <a:pt x="58" y="61"/>
                    <a:pt x="57" y="62"/>
                    <a:pt x="57" y="62"/>
                  </a:cubicBezTo>
                  <a:cubicBezTo>
                    <a:pt x="54" y="57"/>
                    <a:pt x="56" y="52"/>
                    <a:pt x="61" y="49"/>
                  </a:cubicBezTo>
                  <a:cubicBezTo>
                    <a:pt x="65" y="47"/>
                    <a:pt x="70" y="47"/>
                    <a:pt x="75" y="48"/>
                  </a:cubicBezTo>
                  <a:cubicBezTo>
                    <a:pt x="78" y="49"/>
                    <a:pt x="81" y="50"/>
                    <a:pt x="85" y="51"/>
                  </a:cubicBezTo>
                  <a:cubicBezTo>
                    <a:pt x="85" y="52"/>
                    <a:pt x="85" y="52"/>
                    <a:pt x="85" y="52"/>
                  </a:cubicBezTo>
                  <a:cubicBezTo>
                    <a:pt x="86" y="52"/>
                    <a:pt x="86" y="52"/>
                    <a:pt x="86" y="52"/>
                  </a:cubicBezTo>
                  <a:cubicBezTo>
                    <a:pt x="96" y="55"/>
                    <a:pt x="107" y="56"/>
                    <a:pt x="118" y="56"/>
                  </a:cubicBezTo>
                  <a:cubicBezTo>
                    <a:pt x="125" y="56"/>
                    <a:pt x="132" y="55"/>
                    <a:pt x="138" y="55"/>
                  </a:cubicBezTo>
                  <a:cubicBezTo>
                    <a:pt x="133" y="58"/>
                    <a:pt x="128" y="62"/>
                    <a:pt x="124" y="67"/>
                  </a:cubicBezTo>
                  <a:cubicBezTo>
                    <a:pt x="127" y="71"/>
                    <a:pt x="127" y="71"/>
                    <a:pt x="127" y="71"/>
                  </a:cubicBezTo>
                  <a:cubicBezTo>
                    <a:pt x="125" y="68"/>
                    <a:pt x="125" y="68"/>
                    <a:pt x="125" y="68"/>
                  </a:cubicBezTo>
                  <a:cubicBezTo>
                    <a:pt x="131" y="62"/>
                    <a:pt x="140" y="57"/>
                    <a:pt x="148" y="53"/>
                  </a:cubicBezTo>
                  <a:cubicBezTo>
                    <a:pt x="148" y="53"/>
                    <a:pt x="148" y="53"/>
                    <a:pt x="148" y="53"/>
                  </a:cubicBezTo>
                  <a:cubicBezTo>
                    <a:pt x="148" y="53"/>
                    <a:pt x="148" y="53"/>
                    <a:pt x="148" y="53"/>
                  </a:cubicBezTo>
                  <a:cubicBezTo>
                    <a:pt x="155" y="49"/>
                    <a:pt x="163" y="47"/>
                    <a:pt x="170" y="45"/>
                  </a:cubicBezTo>
                  <a:cubicBezTo>
                    <a:pt x="174" y="47"/>
                    <a:pt x="177" y="49"/>
                    <a:pt x="181" y="50"/>
                  </a:cubicBezTo>
                  <a:cubicBezTo>
                    <a:pt x="201" y="61"/>
                    <a:pt x="223" y="72"/>
                    <a:pt x="245" y="77"/>
                  </a:cubicBezTo>
                  <a:cubicBezTo>
                    <a:pt x="246" y="78"/>
                    <a:pt x="246" y="80"/>
                    <a:pt x="247" y="82"/>
                  </a:cubicBezTo>
                  <a:cubicBezTo>
                    <a:pt x="247" y="82"/>
                    <a:pt x="247" y="82"/>
                    <a:pt x="247" y="82"/>
                  </a:cubicBezTo>
                  <a:cubicBezTo>
                    <a:pt x="246" y="83"/>
                    <a:pt x="246" y="84"/>
                    <a:pt x="247" y="85"/>
                  </a:cubicBezTo>
                  <a:cubicBezTo>
                    <a:pt x="247" y="87"/>
                    <a:pt x="248" y="88"/>
                    <a:pt x="249" y="89"/>
                  </a:cubicBezTo>
                  <a:cubicBezTo>
                    <a:pt x="251" y="90"/>
                    <a:pt x="254" y="92"/>
                    <a:pt x="252" y="95"/>
                  </a:cubicBezTo>
                  <a:cubicBezTo>
                    <a:pt x="250" y="96"/>
                    <a:pt x="249" y="97"/>
                    <a:pt x="247" y="96"/>
                  </a:cubicBezTo>
                  <a:cubicBezTo>
                    <a:pt x="248" y="98"/>
                    <a:pt x="251" y="97"/>
                    <a:pt x="252" y="96"/>
                  </a:cubicBezTo>
                  <a:cubicBezTo>
                    <a:pt x="254" y="95"/>
                    <a:pt x="255" y="93"/>
                    <a:pt x="254" y="91"/>
                  </a:cubicBezTo>
                  <a:cubicBezTo>
                    <a:pt x="254" y="90"/>
                    <a:pt x="253" y="89"/>
                    <a:pt x="252" y="88"/>
                  </a:cubicBezTo>
                  <a:cubicBezTo>
                    <a:pt x="251" y="87"/>
                    <a:pt x="251" y="87"/>
                    <a:pt x="250" y="86"/>
                  </a:cubicBezTo>
                  <a:cubicBezTo>
                    <a:pt x="249" y="86"/>
                    <a:pt x="249" y="85"/>
                    <a:pt x="249" y="84"/>
                  </a:cubicBezTo>
                  <a:cubicBezTo>
                    <a:pt x="251" y="85"/>
                    <a:pt x="252" y="86"/>
                    <a:pt x="254" y="86"/>
                  </a:cubicBezTo>
                  <a:cubicBezTo>
                    <a:pt x="255" y="86"/>
                    <a:pt x="258" y="84"/>
                    <a:pt x="257" y="82"/>
                  </a:cubicBezTo>
                  <a:cubicBezTo>
                    <a:pt x="255" y="80"/>
                    <a:pt x="252" y="80"/>
                    <a:pt x="249" y="81"/>
                  </a:cubicBezTo>
                  <a:cubicBezTo>
                    <a:pt x="249" y="80"/>
                    <a:pt x="248" y="80"/>
                    <a:pt x="248" y="79"/>
                  </a:cubicBezTo>
                  <a:cubicBezTo>
                    <a:pt x="248" y="78"/>
                    <a:pt x="248" y="78"/>
                    <a:pt x="248" y="77"/>
                  </a:cubicBezTo>
                  <a:cubicBezTo>
                    <a:pt x="250" y="77"/>
                    <a:pt x="252" y="78"/>
                    <a:pt x="254" y="78"/>
                  </a:cubicBezTo>
                  <a:cubicBezTo>
                    <a:pt x="259" y="79"/>
                    <a:pt x="264" y="79"/>
                    <a:pt x="268" y="79"/>
                  </a:cubicBezTo>
                  <a:close/>
                  <a:moveTo>
                    <a:pt x="183" y="22"/>
                  </a:moveTo>
                  <a:cubicBezTo>
                    <a:pt x="184" y="19"/>
                    <a:pt x="186" y="16"/>
                    <a:pt x="189" y="14"/>
                  </a:cubicBezTo>
                  <a:cubicBezTo>
                    <a:pt x="190" y="14"/>
                    <a:pt x="192" y="14"/>
                    <a:pt x="191" y="16"/>
                  </a:cubicBezTo>
                  <a:cubicBezTo>
                    <a:pt x="191" y="18"/>
                    <a:pt x="190" y="19"/>
                    <a:pt x="189" y="20"/>
                  </a:cubicBezTo>
                  <a:cubicBezTo>
                    <a:pt x="187" y="21"/>
                    <a:pt x="185" y="22"/>
                    <a:pt x="183" y="22"/>
                  </a:cubicBezTo>
                  <a:cubicBezTo>
                    <a:pt x="183" y="22"/>
                    <a:pt x="183" y="22"/>
                    <a:pt x="183" y="22"/>
                  </a:cubicBezTo>
                  <a:close/>
                  <a:moveTo>
                    <a:pt x="174" y="12"/>
                  </a:moveTo>
                  <a:cubicBezTo>
                    <a:pt x="175" y="11"/>
                    <a:pt x="178" y="8"/>
                    <a:pt x="176" y="11"/>
                  </a:cubicBezTo>
                  <a:cubicBezTo>
                    <a:pt x="175" y="12"/>
                    <a:pt x="175" y="12"/>
                    <a:pt x="174" y="12"/>
                  </a:cubicBezTo>
                  <a:cubicBezTo>
                    <a:pt x="174" y="12"/>
                    <a:pt x="174" y="12"/>
                    <a:pt x="174" y="12"/>
                  </a:cubicBezTo>
                  <a:close/>
                  <a:moveTo>
                    <a:pt x="59" y="77"/>
                  </a:moveTo>
                  <a:cubicBezTo>
                    <a:pt x="62" y="78"/>
                    <a:pt x="58" y="77"/>
                    <a:pt x="57" y="76"/>
                  </a:cubicBezTo>
                  <a:cubicBezTo>
                    <a:pt x="57" y="76"/>
                    <a:pt x="57" y="76"/>
                    <a:pt x="57" y="76"/>
                  </a:cubicBezTo>
                  <a:cubicBezTo>
                    <a:pt x="58" y="76"/>
                    <a:pt x="58" y="76"/>
                    <a:pt x="59" y="77"/>
                  </a:cubicBezTo>
                  <a:close/>
                  <a:moveTo>
                    <a:pt x="64" y="63"/>
                  </a:moveTo>
                  <a:cubicBezTo>
                    <a:pt x="66" y="63"/>
                    <a:pt x="67" y="64"/>
                    <a:pt x="69" y="65"/>
                  </a:cubicBezTo>
                  <a:cubicBezTo>
                    <a:pt x="70" y="66"/>
                    <a:pt x="69" y="67"/>
                    <a:pt x="68" y="67"/>
                  </a:cubicBezTo>
                  <a:cubicBezTo>
                    <a:pt x="64" y="68"/>
                    <a:pt x="61" y="66"/>
                    <a:pt x="58" y="64"/>
                  </a:cubicBezTo>
                  <a:cubicBezTo>
                    <a:pt x="58" y="64"/>
                    <a:pt x="58" y="64"/>
                    <a:pt x="58" y="64"/>
                  </a:cubicBezTo>
                  <a:cubicBezTo>
                    <a:pt x="60" y="63"/>
                    <a:pt x="62" y="63"/>
                    <a:pt x="64" y="63"/>
                  </a:cubicBezTo>
                  <a:close/>
                  <a:moveTo>
                    <a:pt x="148" y="49"/>
                  </a:moveTo>
                  <a:cubicBezTo>
                    <a:pt x="148" y="49"/>
                    <a:pt x="148" y="49"/>
                    <a:pt x="148" y="49"/>
                  </a:cubicBezTo>
                  <a:cubicBezTo>
                    <a:pt x="148" y="49"/>
                    <a:pt x="148" y="49"/>
                    <a:pt x="148" y="49"/>
                  </a:cubicBezTo>
                  <a:cubicBezTo>
                    <a:pt x="148" y="49"/>
                    <a:pt x="148" y="49"/>
                    <a:pt x="148" y="49"/>
                  </a:cubicBezTo>
                  <a:cubicBezTo>
                    <a:pt x="148" y="49"/>
                    <a:pt x="148" y="49"/>
                    <a:pt x="148" y="49"/>
                  </a:cubicBezTo>
                  <a:cubicBezTo>
                    <a:pt x="148" y="49"/>
                    <a:pt x="148" y="49"/>
                    <a:pt x="148" y="49"/>
                  </a:cubicBezTo>
                  <a:cubicBezTo>
                    <a:pt x="138" y="51"/>
                    <a:pt x="128" y="52"/>
                    <a:pt x="118" y="52"/>
                  </a:cubicBezTo>
                  <a:cubicBezTo>
                    <a:pt x="99" y="52"/>
                    <a:pt x="80" y="48"/>
                    <a:pt x="64" y="40"/>
                  </a:cubicBezTo>
                  <a:cubicBezTo>
                    <a:pt x="75" y="32"/>
                    <a:pt x="86" y="25"/>
                    <a:pt x="99" y="24"/>
                  </a:cubicBezTo>
                  <a:cubicBezTo>
                    <a:pt x="102" y="23"/>
                    <a:pt x="104" y="23"/>
                    <a:pt x="107" y="23"/>
                  </a:cubicBezTo>
                  <a:cubicBezTo>
                    <a:pt x="128" y="23"/>
                    <a:pt x="146" y="32"/>
                    <a:pt x="165" y="42"/>
                  </a:cubicBezTo>
                  <a:cubicBezTo>
                    <a:pt x="159" y="44"/>
                    <a:pt x="154" y="46"/>
                    <a:pt x="148" y="49"/>
                  </a:cubicBezTo>
                  <a:close/>
                  <a:moveTo>
                    <a:pt x="253" y="83"/>
                  </a:moveTo>
                  <a:cubicBezTo>
                    <a:pt x="256" y="84"/>
                    <a:pt x="252" y="83"/>
                    <a:pt x="251" y="83"/>
                  </a:cubicBezTo>
                  <a:cubicBezTo>
                    <a:pt x="251" y="83"/>
                    <a:pt x="251" y="82"/>
                    <a:pt x="251" y="82"/>
                  </a:cubicBezTo>
                  <a:cubicBezTo>
                    <a:pt x="252" y="82"/>
                    <a:pt x="252" y="82"/>
                    <a:pt x="253" y="83"/>
                  </a:cubicBezTo>
                  <a:close/>
                  <a:moveTo>
                    <a:pt x="247" y="71"/>
                  </a:moveTo>
                  <a:cubicBezTo>
                    <a:pt x="225" y="66"/>
                    <a:pt x="203" y="57"/>
                    <a:pt x="183" y="47"/>
                  </a:cubicBezTo>
                  <a:cubicBezTo>
                    <a:pt x="181" y="46"/>
                    <a:pt x="178" y="44"/>
                    <a:pt x="176" y="43"/>
                  </a:cubicBezTo>
                  <a:cubicBezTo>
                    <a:pt x="184" y="41"/>
                    <a:pt x="192" y="41"/>
                    <a:pt x="201" y="41"/>
                  </a:cubicBezTo>
                  <a:cubicBezTo>
                    <a:pt x="221" y="41"/>
                    <a:pt x="242" y="45"/>
                    <a:pt x="261" y="52"/>
                  </a:cubicBezTo>
                  <a:cubicBezTo>
                    <a:pt x="256" y="52"/>
                    <a:pt x="250" y="55"/>
                    <a:pt x="247" y="61"/>
                  </a:cubicBezTo>
                  <a:cubicBezTo>
                    <a:pt x="246" y="63"/>
                    <a:pt x="247" y="67"/>
                    <a:pt x="249" y="69"/>
                  </a:cubicBezTo>
                  <a:cubicBezTo>
                    <a:pt x="248" y="70"/>
                    <a:pt x="248" y="70"/>
                    <a:pt x="247" y="71"/>
                  </a:cubicBezTo>
                  <a:close/>
                  <a:moveTo>
                    <a:pt x="250" y="71"/>
                  </a:moveTo>
                  <a:cubicBezTo>
                    <a:pt x="250" y="71"/>
                    <a:pt x="250" y="71"/>
                    <a:pt x="250" y="71"/>
                  </a:cubicBezTo>
                  <a:cubicBezTo>
                    <a:pt x="250" y="71"/>
                    <a:pt x="250" y="71"/>
                    <a:pt x="250" y="71"/>
                  </a:cubicBezTo>
                  <a:cubicBezTo>
                    <a:pt x="250" y="71"/>
                    <a:pt x="250" y="71"/>
                    <a:pt x="250" y="71"/>
                  </a:cubicBezTo>
                  <a:close/>
                  <a:moveTo>
                    <a:pt x="255" y="55"/>
                  </a:moveTo>
                  <a:cubicBezTo>
                    <a:pt x="258" y="54"/>
                    <a:pt x="262" y="53"/>
                    <a:pt x="267" y="54"/>
                  </a:cubicBezTo>
                  <a:cubicBezTo>
                    <a:pt x="278" y="58"/>
                    <a:pt x="289" y="63"/>
                    <a:pt x="299" y="67"/>
                  </a:cubicBezTo>
                  <a:cubicBezTo>
                    <a:pt x="289" y="71"/>
                    <a:pt x="279" y="73"/>
                    <a:pt x="268" y="73"/>
                  </a:cubicBezTo>
                  <a:cubicBezTo>
                    <a:pt x="268" y="73"/>
                    <a:pt x="267" y="73"/>
                    <a:pt x="266" y="73"/>
                  </a:cubicBezTo>
                  <a:cubicBezTo>
                    <a:pt x="266" y="67"/>
                    <a:pt x="256" y="67"/>
                    <a:pt x="252" y="68"/>
                  </a:cubicBezTo>
                  <a:cubicBezTo>
                    <a:pt x="252" y="68"/>
                    <a:pt x="251" y="68"/>
                    <a:pt x="251" y="68"/>
                  </a:cubicBezTo>
                  <a:cubicBezTo>
                    <a:pt x="248" y="64"/>
                    <a:pt x="250" y="58"/>
                    <a:pt x="255" y="55"/>
                  </a:cubicBezTo>
                  <a:close/>
                  <a:moveTo>
                    <a:pt x="252" y="70"/>
                  </a:moveTo>
                  <a:cubicBezTo>
                    <a:pt x="254" y="69"/>
                    <a:pt x="256" y="69"/>
                    <a:pt x="258" y="69"/>
                  </a:cubicBezTo>
                  <a:cubicBezTo>
                    <a:pt x="260" y="69"/>
                    <a:pt x="261" y="70"/>
                    <a:pt x="263" y="71"/>
                  </a:cubicBezTo>
                  <a:cubicBezTo>
                    <a:pt x="263" y="72"/>
                    <a:pt x="264" y="72"/>
                    <a:pt x="263" y="73"/>
                  </a:cubicBezTo>
                  <a:cubicBezTo>
                    <a:pt x="260" y="73"/>
                    <a:pt x="258" y="72"/>
                    <a:pt x="255" y="72"/>
                  </a:cubicBezTo>
                  <a:cubicBezTo>
                    <a:pt x="254" y="71"/>
                    <a:pt x="253" y="71"/>
                    <a:pt x="252" y="70"/>
                  </a:cubicBezTo>
                  <a:cubicBezTo>
                    <a:pt x="252" y="70"/>
                    <a:pt x="252" y="70"/>
                    <a:pt x="252" y="70"/>
                  </a:cubicBezTo>
                  <a:close/>
                  <a:moveTo>
                    <a:pt x="0" y="71"/>
                  </a:moveTo>
                  <a:cubicBezTo>
                    <a:pt x="0" y="69"/>
                    <a:pt x="0" y="69"/>
                    <a:pt x="0" y="69"/>
                  </a:cubicBezTo>
                  <a:cubicBezTo>
                    <a:pt x="0" y="69"/>
                    <a:pt x="0" y="69"/>
                    <a:pt x="0" y="69"/>
                  </a:cubicBezTo>
                  <a:lnTo>
                    <a:pt x="0" y="71"/>
                  </a:lnTo>
                  <a:close/>
                </a:path>
              </a:pathLst>
            </a:custGeom>
            <a:solidFill>
              <a:srgbClr val="5A40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6AAD86"/>
                </a:solidFill>
                <a:cs typeface="+mn-ea"/>
                <a:sym typeface="+mn-lt"/>
              </a:endParaRPr>
            </a:p>
          </p:txBody>
        </p:sp>
        <p:sp>
          <p:nvSpPr>
            <p:cNvPr id="26" name="Freeform 1019">
              <a:extLst>
                <a:ext uri="{FF2B5EF4-FFF2-40B4-BE49-F238E27FC236}">
                  <a16:creationId xmlns:a16="http://schemas.microsoft.com/office/drawing/2014/main" id="{C84D0DF8-1323-4783-8493-B675C90C8304}"/>
                </a:ext>
              </a:extLst>
            </p:cNvPr>
            <p:cNvSpPr/>
            <p:nvPr/>
          </p:nvSpPr>
          <p:spPr bwMode="auto">
            <a:xfrm>
              <a:off x="6102351" y="5621338"/>
              <a:ext cx="166688" cy="158750"/>
            </a:xfrm>
            <a:custGeom>
              <a:avLst/>
              <a:gdLst>
                <a:gd name="T0" fmla="*/ 47 w 49"/>
                <a:gd name="T1" fmla="*/ 29 h 46"/>
                <a:gd name="T2" fmla="*/ 45 w 49"/>
                <a:gd name="T3" fmla="*/ 36 h 46"/>
                <a:gd name="T4" fmla="*/ 40 w 49"/>
                <a:gd name="T5" fmla="*/ 41 h 46"/>
                <a:gd name="T6" fmla="*/ 36 w 49"/>
                <a:gd name="T7" fmla="*/ 39 h 46"/>
                <a:gd name="T8" fmla="*/ 33 w 49"/>
                <a:gd name="T9" fmla="*/ 35 h 46"/>
                <a:gd name="T10" fmla="*/ 42 w 49"/>
                <a:gd name="T11" fmla="*/ 34 h 46"/>
                <a:gd name="T12" fmla="*/ 32 w 49"/>
                <a:gd name="T13" fmla="*/ 33 h 46"/>
                <a:gd name="T14" fmla="*/ 38 w 49"/>
                <a:gd name="T15" fmla="*/ 27 h 46"/>
                <a:gd name="T16" fmla="*/ 41 w 49"/>
                <a:gd name="T17" fmla="*/ 21 h 46"/>
                <a:gd name="T18" fmla="*/ 36 w 49"/>
                <a:gd name="T19" fmla="*/ 26 h 46"/>
                <a:gd name="T20" fmla="*/ 31 w 49"/>
                <a:gd name="T21" fmla="*/ 31 h 46"/>
                <a:gd name="T22" fmla="*/ 22 w 49"/>
                <a:gd name="T23" fmla="*/ 13 h 46"/>
                <a:gd name="T24" fmla="*/ 23 w 49"/>
                <a:gd name="T25" fmla="*/ 18 h 46"/>
                <a:gd name="T26" fmla="*/ 26 w 49"/>
                <a:gd name="T27" fmla="*/ 25 h 46"/>
                <a:gd name="T28" fmla="*/ 29 w 49"/>
                <a:gd name="T29" fmla="*/ 32 h 46"/>
                <a:gd name="T30" fmla="*/ 22 w 49"/>
                <a:gd name="T31" fmla="*/ 31 h 46"/>
                <a:gd name="T32" fmla="*/ 14 w 49"/>
                <a:gd name="T33" fmla="*/ 29 h 46"/>
                <a:gd name="T34" fmla="*/ 30 w 49"/>
                <a:gd name="T35" fmla="*/ 34 h 46"/>
                <a:gd name="T36" fmla="*/ 20 w 49"/>
                <a:gd name="T37" fmla="*/ 39 h 46"/>
                <a:gd name="T38" fmla="*/ 32 w 49"/>
                <a:gd name="T39" fmla="*/ 37 h 46"/>
                <a:gd name="T40" fmla="*/ 32 w 49"/>
                <a:gd name="T41" fmla="*/ 43 h 46"/>
                <a:gd name="T42" fmla="*/ 25 w 49"/>
                <a:gd name="T43" fmla="*/ 46 h 46"/>
                <a:gd name="T44" fmla="*/ 12 w 49"/>
                <a:gd name="T45" fmla="*/ 39 h 46"/>
                <a:gd name="T46" fmla="*/ 17 w 49"/>
                <a:gd name="T47" fmla="*/ 37 h 46"/>
                <a:gd name="T48" fmla="*/ 7 w 49"/>
                <a:gd name="T49" fmla="*/ 34 h 46"/>
                <a:gd name="T50" fmla="*/ 0 w 49"/>
                <a:gd name="T51" fmla="*/ 26 h 46"/>
                <a:gd name="T52" fmla="*/ 12 w 49"/>
                <a:gd name="T53" fmla="*/ 23 h 46"/>
                <a:gd name="T54" fmla="*/ 20 w 49"/>
                <a:gd name="T55" fmla="*/ 27 h 46"/>
                <a:gd name="T56" fmla="*/ 18 w 49"/>
                <a:gd name="T57" fmla="*/ 0 h 46"/>
                <a:gd name="T58" fmla="*/ 33 w 49"/>
                <a:gd name="T59" fmla="*/ 21 h 46"/>
                <a:gd name="T60" fmla="*/ 47 w 49"/>
                <a:gd name="T61" fmla="*/ 7 h 46"/>
                <a:gd name="T62" fmla="*/ 43 w 49"/>
                <a:gd name="T63" fmla="*/ 31 h 46"/>
                <a:gd name="T64" fmla="*/ 47 w 49"/>
                <a:gd name="T65" fmla="*/ 2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6">
                  <a:moveTo>
                    <a:pt x="47" y="29"/>
                  </a:moveTo>
                  <a:cubicBezTo>
                    <a:pt x="48" y="29"/>
                    <a:pt x="46" y="36"/>
                    <a:pt x="45" y="36"/>
                  </a:cubicBezTo>
                  <a:cubicBezTo>
                    <a:pt x="44" y="38"/>
                    <a:pt x="43" y="41"/>
                    <a:pt x="40" y="41"/>
                  </a:cubicBezTo>
                  <a:cubicBezTo>
                    <a:pt x="38" y="41"/>
                    <a:pt x="37" y="40"/>
                    <a:pt x="36" y="39"/>
                  </a:cubicBezTo>
                  <a:cubicBezTo>
                    <a:pt x="35" y="39"/>
                    <a:pt x="32" y="35"/>
                    <a:pt x="33" y="35"/>
                  </a:cubicBezTo>
                  <a:cubicBezTo>
                    <a:pt x="36" y="35"/>
                    <a:pt x="38" y="35"/>
                    <a:pt x="42" y="34"/>
                  </a:cubicBezTo>
                  <a:cubicBezTo>
                    <a:pt x="39" y="34"/>
                    <a:pt x="35" y="35"/>
                    <a:pt x="32" y="33"/>
                  </a:cubicBezTo>
                  <a:cubicBezTo>
                    <a:pt x="34" y="31"/>
                    <a:pt x="36" y="29"/>
                    <a:pt x="38" y="27"/>
                  </a:cubicBezTo>
                  <a:cubicBezTo>
                    <a:pt x="39" y="25"/>
                    <a:pt x="40" y="23"/>
                    <a:pt x="41" y="21"/>
                  </a:cubicBezTo>
                  <a:cubicBezTo>
                    <a:pt x="40" y="23"/>
                    <a:pt x="38" y="25"/>
                    <a:pt x="36" y="26"/>
                  </a:cubicBezTo>
                  <a:cubicBezTo>
                    <a:pt x="35" y="28"/>
                    <a:pt x="33" y="30"/>
                    <a:pt x="31" y="31"/>
                  </a:cubicBezTo>
                  <a:cubicBezTo>
                    <a:pt x="30" y="31"/>
                    <a:pt x="23" y="15"/>
                    <a:pt x="22" y="13"/>
                  </a:cubicBezTo>
                  <a:cubicBezTo>
                    <a:pt x="23" y="15"/>
                    <a:pt x="23" y="16"/>
                    <a:pt x="23" y="18"/>
                  </a:cubicBezTo>
                  <a:cubicBezTo>
                    <a:pt x="24" y="20"/>
                    <a:pt x="25" y="22"/>
                    <a:pt x="26" y="25"/>
                  </a:cubicBezTo>
                  <a:cubicBezTo>
                    <a:pt x="27" y="27"/>
                    <a:pt x="28" y="29"/>
                    <a:pt x="29" y="32"/>
                  </a:cubicBezTo>
                  <a:cubicBezTo>
                    <a:pt x="29" y="32"/>
                    <a:pt x="23" y="31"/>
                    <a:pt x="22" y="31"/>
                  </a:cubicBezTo>
                  <a:cubicBezTo>
                    <a:pt x="19" y="31"/>
                    <a:pt x="17" y="30"/>
                    <a:pt x="14" y="29"/>
                  </a:cubicBezTo>
                  <a:cubicBezTo>
                    <a:pt x="18" y="33"/>
                    <a:pt x="25" y="34"/>
                    <a:pt x="30" y="34"/>
                  </a:cubicBezTo>
                  <a:cubicBezTo>
                    <a:pt x="28" y="37"/>
                    <a:pt x="23" y="38"/>
                    <a:pt x="20" y="39"/>
                  </a:cubicBezTo>
                  <a:cubicBezTo>
                    <a:pt x="23" y="39"/>
                    <a:pt x="28" y="38"/>
                    <a:pt x="32" y="37"/>
                  </a:cubicBezTo>
                  <a:cubicBezTo>
                    <a:pt x="33" y="36"/>
                    <a:pt x="33" y="42"/>
                    <a:pt x="32" y="43"/>
                  </a:cubicBezTo>
                  <a:cubicBezTo>
                    <a:pt x="31" y="45"/>
                    <a:pt x="27" y="46"/>
                    <a:pt x="25" y="46"/>
                  </a:cubicBezTo>
                  <a:cubicBezTo>
                    <a:pt x="21" y="46"/>
                    <a:pt x="13" y="43"/>
                    <a:pt x="12" y="39"/>
                  </a:cubicBezTo>
                  <a:cubicBezTo>
                    <a:pt x="14" y="38"/>
                    <a:pt x="15" y="38"/>
                    <a:pt x="17" y="37"/>
                  </a:cubicBezTo>
                  <a:cubicBezTo>
                    <a:pt x="14" y="38"/>
                    <a:pt x="10" y="36"/>
                    <a:pt x="7" y="34"/>
                  </a:cubicBezTo>
                  <a:cubicBezTo>
                    <a:pt x="7" y="33"/>
                    <a:pt x="1" y="26"/>
                    <a:pt x="0" y="26"/>
                  </a:cubicBezTo>
                  <a:cubicBezTo>
                    <a:pt x="4" y="25"/>
                    <a:pt x="8" y="23"/>
                    <a:pt x="12" y="23"/>
                  </a:cubicBezTo>
                  <a:cubicBezTo>
                    <a:pt x="14" y="23"/>
                    <a:pt x="18" y="25"/>
                    <a:pt x="20" y="27"/>
                  </a:cubicBezTo>
                  <a:cubicBezTo>
                    <a:pt x="13" y="19"/>
                    <a:pt x="16" y="9"/>
                    <a:pt x="18" y="0"/>
                  </a:cubicBezTo>
                  <a:cubicBezTo>
                    <a:pt x="26" y="4"/>
                    <a:pt x="34" y="11"/>
                    <a:pt x="33" y="21"/>
                  </a:cubicBezTo>
                  <a:cubicBezTo>
                    <a:pt x="34" y="13"/>
                    <a:pt x="40" y="10"/>
                    <a:pt x="47" y="7"/>
                  </a:cubicBezTo>
                  <a:cubicBezTo>
                    <a:pt x="49" y="15"/>
                    <a:pt x="49" y="25"/>
                    <a:pt x="43" y="31"/>
                  </a:cubicBezTo>
                  <a:cubicBezTo>
                    <a:pt x="44" y="30"/>
                    <a:pt x="46" y="30"/>
                    <a:pt x="47" y="29"/>
                  </a:cubicBezTo>
                  <a:close/>
                </a:path>
              </a:pathLst>
            </a:custGeom>
            <a:solidFill>
              <a:srgbClr val="C2D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6AAD86"/>
                </a:solidFill>
                <a:cs typeface="+mn-ea"/>
                <a:sym typeface="+mn-lt"/>
              </a:endParaRPr>
            </a:p>
          </p:txBody>
        </p:sp>
        <p:sp>
          <p:nvSpPr>
            <p:cNvPr id="27" name="Freeform 1020">
              <a:extLst>
                <a:ext uri="{FF2B5EF4-FFF2-40B4-BE49-F238E27FC236}">
                  <a16:creationId xmlns:a16="http://schemas.microsoft.com/office/drawing/2014/main" id="{A3F5CD4A-F5D5-4279-AF47-CD6FFEED1286}"/>
                </a:ext>
              </a:extLst>
            </p:cNvPr>
            <p:cNvSpPr/>
            <p:nvPr/>
          </p:nvSpPr>
          <p:spPr bwMode="auto">
            <a:xfrm>
              <a:off x="5922963" y="5795963"/>
              <a:ext cx="161925" cy="168275"/>
            </a:xfrm>
            <a:custGeom>
              <a:avLst/>
              <a:gdLst>
                <a:gd name="T0" fmla="*/ 41 w 47"/>
                <a:gd name="T1" fmla="*/ 12 h 49"/>
                <a:gd name="T2" fmla="*/ 45 w 47"/>
                <a:gd name="T3" fmla="*/ 17 h 49"/>
                <a:gd name="T4" fmla="*/ 46 w 47"/>
                <a:gd name="T5" fmla="*/ 24 h 49"/>
                <a:gd name="T6" fmla="*/ 42 w 47"/>
                <a:gd name="T7" fmla="*/ 27 h 49"/>
                <a:gd name="T8" fmla="*/ 37 w 47"/>
                <a:gd name="T9" fmla="*/ 28 h 49"/>
                <a:gd name="T10" fmla="*/ 41 w 47"/>
                <a:gd name="T11" fmla="*/ 19 h 49"/>
                <a:gd name="T12" fmla="*/ 35 w 47"/>
                <a:gd name="T13" fmla="*/ 27 h 49"/>
                <a:gd name="T14" fmla="*/ 33 w 47"/>
                <a:gd name="T15" fmla="*/ 19 h 49"/>
                <a:gd name="T16" fmla="*/ 30 w 47"/>
                <a:gd name="T17" fmla="*/ 12 h 49"/>
                <a:gd name="T18" fmla="*/ 32 w 47"/>
                <a:gd name="T19" fmla="*/ 19 h 49"/>
                <a:gd name="T20" fmla="*/ 33 w 47"/>
                <a:gd name="T21" fmla="*/ 26 h 49"/>
                <a:gd name="T22" fmla="*/ 13 w 47"/>
                <a:gd name="T23" fmla="*/ 24 h 49"/>
                <a:gd name="T24" fmla="*/ 18 w 47"/>
                <a:gd name="T25" fmla="*/ 25 h 49"/>
                <a:gd name="T26" fmla="*/ 25 w 47"/>
                <a:gd name="T27" fmla="*/ 27 h 49"/>
                <a:gd name="T28" fmla="*/ 32 w 47"/>
                <a:gd name="T29" fmla="*/ 29 h 49"/>
                <a:gd name="T30" fmla="*/ 28 w 47"/>
                <a:gd name="T31" fmla="*/ 34 h 49"/>
                <a:gd name="T32" fmla="*/ 22 w 47"/>
                <a:gd name="T33" fmla="*/ 40 h 49"/>
                <a:gd name="T34" fmla="*/ 35 w 47"/>
                <a:gd name="T35" fmla="*/ 29 h 49"/>
                <a:gd name="T36" fmla="*/ 33 w 47"/>
                <a:gd name="T37" fmla="*/ 40 h 49"/>
                <a:gd name="T38" fmla="*/ 38 w 47"/>
                <a:gd name="T39" fmla="*/ 29 h 49"/>
                <a:gd name="T40" fmla="*/ 43 w 47"/>
                <a:gd name="T41" fmla="*/ 32 h 49"/>
                <a:gd name="T42" fmla="*/ 42 w 47"/>
                <a:gd name="T43" fmla="*/ 40 h 49"/>
                <a:gd name="T44" fmla="*/ 29 w 47"/>
                <a:gd name="T45" fmla="*/ 47 h 49"/>
                <a:gd name="T46" fmla="*/ 30 w 47"/>
                <a:gd name="T47" fmla="*/ 41 h 49"/>
                <a:gd name="T48" fmla="*/ 22 w 47"/>
                <a:gd name="T49" fmla="*/ 48 h 49"/>
                <a:gd name="T50" fmla="*/ 12 w 47"/>
                <a:gd name="T51" fmla="*/ 49 h 49"/>
                <a:gd name="T52" fmla="*/ 15 w 47"/>
                <a:gd name="T53" fmla="*/ 38 h 49"/>
                <a:gd name="T54" fmla="*/ 23 w 47"/>
                <a:gd name="T55" fmla="*/ 33 h 49"/>
                <a:gd name="T56" fmla="*/ 0 w 47"/>
                <a:gd name="T57" fmla="*/ 20 h 49"/>
                <a:gd name="T58" fmla="*/ 26 w 47"/>
                <a:gd name="T59" fmla="*/ 20 h 49"/>
                <a:gd name="T60" fmla="*/ 22 w 47"/>
                <a:gd name="T61" fmla="*/ 0 h 49"/>
                <a:gd name="T62" fmla="*/ 39 w 47"/>
                <a:gd name="T63" fmla="*/ 17 h 49"/>
                <a:gd name="T64" fmla="*/ 41 w 47"/>
                <a:gd name="T65"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9">
                  <a:moveTo>
                    <a:pt x="41" y="12"/>
                  </a:moveTo>
                  <a:cubicBezTo>
                    <a:pt x="41" y="11"/>
                    <a:pt x="45" y="17"/>
                    <a:pt x="45" y="17"/>
                  </a:cubicBezTo>
                  <a:cubicBezTo>
                    <a:pt x="46" y="20"/>
                    <a:pt x="47" y="22"/>
                    <a:pt x="46" y="24"/>
                  </a:cubicBezTo>
                  <a:cubicBezTo>
                    <a:pt x="45" y="26"/>
                    <a:pt x="43" y="26"/>
                    <a:pt x="42" y="27"/>
                  </a:cubicBezTo>
                  <a:cubicBezTo>
                    <a:pt x="42" y="27"/>
                    <a:pt x="37" y="28"/>
                    <a:pt x="37" y="28"/>
                  </a:cubicBezTo>
                  <a:cubicBezTo>
                    <a:pt x="39" y="25"/>
                    <a:pt x="40" y="22"/>
                    <a:pt x="41" y="19"/>
                  </a:cubicBezTo>
                  <a:cubicBezTo>
                    <a:pt x="40" y="22"/>
                    <a:pt x="38" y="26"/>
                    <a:pt x="35" y="27"/>
                  </a:cubicBezTo>
                  <a:cubicBezTo>
                    <a:pt x="35" y="24"/>
                    <a:pt x="34" y="21"/>
                    <a:pt x="33" y="19"/>
                  </a:cubicBezTo>
                  <a:cubicBezTo>
                    <a:pt x="32" y="16"/>
                    <a:pt x="31" y="14"/>
                    <a:pt x="30" y="12"/>
                  </a:cubicBezTo>
                  <a:cubicBezTo>
                    <a:pt x="31" y="14"/>
                    <a:pt x="31" y="17"/>
                    <a:pt x="32" y="19"/>
                  </a:cubicBezTo>
                  <a:cubicBezTo>
                    <a:pt x="32" y="22"/>
                    <a:pt x="33" y="24"/>
                    <a:pt x="33" y="26"/>
                  </a:cubicBezTo>
                  <a:cubicBezTo>
                    <a:pt x="32" y="27"/>
                    <a:pt x="15" y="24"/>
                    <a:pt x="13" y="24"/>
                  </a:cubicBezTo>
                  <a:cubicBezTo>
                    <a:pt x="15" y="24"/>
                    <a:pt x="16" y="25"/>
                    <a:pt x="18" y="25"/>
                  </a:cubicBezTo>
                  <a:cubicBezTo>
                    <a:pt x="20" y="26"/>
                    <a:pt x="22" y="26"/>
                    <a:pt x="25" y="27"/>
                  </a:cubicBezTo>
                  <a:cubicBezTo>
                    <a:pt x="27" y="28"/>
                    <a:pt x="30" y="28"/>
                    <a:pt x="32" y="29"/>
                  </a:cubicBezTo>
                  <a:cubicBezTo>
                    <a:pt x="33" y="29"/>
                    <a:pt x="28" y="34"/>
                    <a:pt x="28" y="34"/>
                  </a:cubicBezTo>
                  <a:cubicBezTo>
                    <a:pt x="26" y="36"/>
                    <a:pt x="24" y="38"/>
                    <a:pt x="22" y="40"/>
                  </a:cubicBezTo>
                  <a:cubicBezTo>
                    <a:pt x="27" y="38"/>
                    <a:pt x="32" y="33"/>
                    <a:pt x="35" y="29"/>
                  </a:cubicBezTo>
                  <a:cubicBezTo>
                    <a:pt x="36" y="33"/>
                    <a:pt x="34" y="37"/>
                    <a:pt x="33" y="40"/>
                  </a:cubicBezTo>
                  <a:cubicBezTo>
                    <a:pt x="35" y="37"/>
                    <a:pt x="37" y="33"/>
                    <a:pt x="38" y="29"/>
                  </a:cubicBezTo>
                  <a:cubicBezTo>
                    <a:pt x="38" y="27"/>
                    <a:pt x="43" y="31"/>
                    <a:pt x="43" y="32"/>
                  </a:cubicBezTo>
                  <a:cubicBezTo>
                    <a:pt x="44" y="34"/>
                    <a:pt x="43" y="38"/>
                    <a:pt x="42" y="40"/>
                  </a:cubicBezTo>
                  <a:cubicBezTo>
                    <a:pt x="39" y="43"/>
                    <a:pt x="33" y="48"/>
                    <a:pt x="29" y="47"/>
                  </a:cubicBezTo>
                  <a:cubicBezTo>
                    <a:pt x="29" y="45"/>
                    <a:pt x="29" y="43"/>
                    <a:pt x="30" y="41"/>
                  </a:cubicBezTo>
                  <a:cubicBezTo>
                    <a:pt x="29" y="44"/>
                    <a:pt x="25" y="47"/>
                    <a:pt x="22" y="48"/>
                  </a:cubicBezTo>
                  <a:cubicBezTo>
                    <a:pt x="21" y="48"/>
                    <a:pt x="12" y="49"/>
                    <a:pt x="12" y="49"/>
                  </a:cubicBezTo>
                  <a:cubicBezTo>
                    <a:pt x="12" y="46"/>
                    <a:pt x="13" y="41"/>
                    <a:pt x="15" y="38"/>
                  </a:cubicBezTo>
                  <a:cubicBezTo>
                    <a:pt x="16" y="36"/>
                    <a:pt x="21" y="34"/>
                    <a:pt x="23" y="33"/>
                  </a:cubicBezTo>
                  <a:cubicBezTo>
                    <a:pt x="12" y="35"/>
                    <a:pt x="6" y="27"/>
                    <a:pt x="0" y="20"/>
                  </a:cubicBezTo>
                  <a:cubicBezTo>
                    <a:pt x="8" y="15"/>
                    <a:pt x="19" y="13"/>
                    <a:pt x="26" y="20"/>
                  </a:cubicBezTo>
                  <a:cubicBezTo>
                    <a:pt x="20" y="14"/>
                    <a:pt x="21" y="7"/>
                    <a:pt x="22" y="0"/>
                  </a:cubicBezTo>
                  <a:cubicBezTo>
                    <a:pt x="29" y="2"/>
                    <a:pt x="37" y="8"/>
                    <a:pt x="39" y="17"/>
                  </a:cubicBezTo>
                  <a:cubicBezTo>
                    <a:pt x="39" y="15"/>
                    <a:pt x="40" y="13"/>
                    <a:pt x="41" y="12"/>
                  </a:cubicBezTo>
                  <a:close/>
                </a:path>
              </a:pathLst>
            </a:custGeom>
            <a:solidFill>
              <a:srgbClr val="C2D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6AAD86"/>
                </a:solidFill>
                <a:cs typeface="+mn-ea"/>
                <a:sym typeface="+mn-lt"/>
              </a:endParaRPr>
            </a:p>
          </p:txBody>
        </p:sp>
        <p:sp>
          <p:nvSpPr>
            <p:cNvPr id="28" name="Freeform 1021">
              <a:extLst>
                <a:ext uri="{FF2B5EF4-FFF2-40B4-BE49-F238E27FC236}">
                  <a16:creationId xmlns:a16="http://schemas.microsoft.com/office/drawing/2014/main" id="{DC496227-3696-46A6-AF65-3B21D5BE8427}"/>
                </a:ext>
              </a:extLst>
            </p:cNvPr>
            <p:cNvSpPr/>
            <p:nvPr/>
          </p:nvSpPr>
          <p:spPr bwMode="auto">
            <a:xfrm>
              <a:off x="6375401" y="5857876"/>
              <a:ext cx="160338" cy="155575"/>
            </a:xfrm>
            <a:custGeom>
              <a:avLst/>
              <a:gdLst>
                <a:gd name="T0" fmla="*/ 20 w 47"/>
                <a:gd name="T1" fmla="*/ 1 h 45"/>
                <a:gd name="T2" fmla="*/ 27 w 47"/>
                <a:gd name="T3" fmla="*/ 0 h 45"/>
                <a:gd name="T4" fmla="*/ 33 w 47"/>
                <a:gd name="T5" fmla="*/ 3 h 45"/>
                <a:gd name="T6" fmla="*/ 33 w 47"/>
                <a:gd name="T7" fmla="*/ 8 h 45"/>
                <a:gd name="T8" fmla="*/ 32 w 47"/>
                <a:gd name="T9" fmla="*/ 12 h 45"/>
                <a:gd name="T10" fmla="*/ 26 w 47"/>
                <a:gd name="T11" fmla="*/ 5 h 45"/>
                <a:gd name="T12" fmla="*/ 30 w 47"/>
                <a:gd name="T13" fmla="*/ 13 h 45"/>
                <a:gd name="T14" fmla="*/ 22 w 47"/>
                <a:gd name="T15" fmla="*/ 11 h 45"/>
                <a:gd name="T16" fmla="*/ 15 w 47"/>
                <a:gd name="T17" fmla="*/ 11 h 45"/>
                <a:gd name="T18" fmla="*/ 22 w 47"/>
                <a:gd name="T19" fmla="*/ 13 h 45"/>
                <a:gd name="T20" fmla="*/ 28 w 47"/>
                <a:gd name="T21" fmla="*/ 15 h 45"/>
                <a:gd name="T22" fmla="*/ 17 w 47"/>
                <a:gd name="T23" fmla="*/ 32 h 45"/>
                <a:gd name="T24" fmla="*/ 20 w 47"/>
                <a:gd name="T25" fmla="*/ 28 h 45"/>
                <a:gd name="T26" fmla="*/ 25 w 47"/>
                <a:gd name="T27" fmla="*/ 23 h 45"/>
                <a:gd name="T28" fmla="*/ 30 w 47"/>
                <a:gd name="T29" fmla="*/ 17 h 45"/>
                <a:gd name="T30" fmla="*/ 33 w 47"/>
                <a:gd name="T31" fmla="*/ 23 h 45"/>
                <a:gd name="T32" fmla="*/ 35 w 47"/>
                <a:gd name="T33" fmla="*/ 31 h 45"/>
                <a:gd name="T34" fmla="*/ 32 w 47"/>
                <a:gd name="T35" fmla="*/ 15 h 45"/>
                <a:gd name="T36" fmla="*/ 41 w 47"/>
                <a:gd name="T37" fmla="*/ 22 h 45"/>
                <a:gd name="T38" fmla="*/ 33 w 47"/>
                <a:gd name="T39" fmla="*/ 12 h 45"/>
                <a:gd name="T40" fmla="*/ 38 w 47"/>
                <a:gd name="T41" fmla="*/ 9 h 45"/>
                <a:gd name="T42" fmla="*/ 45 w 47"/>
                <a:gd name="T43" fmla="*/ 14 h 45"/>
                <a:gd name="T44" fmla="*/ 45 w 47"/>
                <a:gd name="T45" fmla="*/ 29 h 45"/>
                <a:gd name="T46" fmla="*/ 40 w 47"/>
                <a:gd name="T47" fmla="*/ 25 h 45"/>
                <a:gd name="T48" fmla="*/ 42 w 47"/>
                <a:gd name="T49" fmla="*/ 35 h 45"/>
                <a:gd name="T50" fmla="*/ 38 w 47"/>
                <a:gd name="T51" fmla="*/ 45 h 45"/>
                <a:gd name="T52" fmla="*/ 30 w 47"/>
                <a:gd name="T53" fmla="*/ 36 h 45"/>
                <a:gd name="T54" fmla="*/ 30 w 47"/>
                <a:gd name="T55" fmla="*/ 28 h 45"/>
                <a:gd name="T56" fmla="*/ 7 w 47"/>
                <a:gd name="T57" fmla="*/ 41 h 45"/>
                <a:gd name="T58" fmla="*/ 19 w 47"/>
                <a:gd name="T59" fmla="*/ 18 h 45"/>
                <a:gd name="T60" fmla="*/ 0 w 47"/>
                <a:gd name="T61" fmla="*/ 12 h 45"/>
                <a:gd name="T62" fmla="*/ 23 w 47"/>
                <a:gd name="T63" fmla="*/ 5 h 45"/>
                <a:gd name="T64" fmla="*/ 20 w 47"/>
                <a:gd name="T65"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5">
                  <a:moveTo>
                    <a:pt x="20" y="1"/>
                  </a:moveTo>
                  <a:cubicBezTo>
                    <a:pt x="19" y="1"/>
                    <a:pt x="26" y="0"/>
                    <a:pt x="27" y="0"/>
                  </a:cubicBezTo>
                  <a:cubicBezTo>
                    <a:pt x="29" y="0"/>
                    <a:pt x="32" y="1"/>
                    <a:pt x="33" y="3"/>
                  </a:cubicBezTo>
                  <a:cubicBezTo>
                    <a:pt x="34" y="4"/>
                    <a:pt x="34" y="6"/>
                    <a:pt x="33" y="8"/>
                  </a:cubicBezTo>
                  <a:cubicBezTo>
                    <a:pt x="33" y="8"/>
                    <a:pt x="32" y="13"/>
                    <a:pt x="32" y="12"/>
                  </a:cubicBezTo>
                  <a:cubicBezTo>
                    <a:pt x="30" y="9"/>
                    <a:pt x="28" y="7"/>
                    <a:pt x="26" y="5"/>
                  </a:cubicBezTo>
                  <a:cubicBezTo>
                    <a:pt x="28" y="7"/>
                    <a:pt x="30" y="10"/>
                    <a:pt x="30" y="13"/>
                  </a:cubicBezTo>
                  <a:cubicBezTo>
                    <a:pt x="27" y="13"/>
                    <a:pt x="25" y="11"/>
                    <a:pt x="22" y="11"/>
                  </a:cubicBezTo>
                  <a:cubicBezTo>
                    <a:pt x="20" y="11"/>
                    <a:pt x="17" y="11"/>
                    <a:pt x="15" y="11"/>
                  </a:cubicBezTo>
                  <a:cubicBezTo>
                    <a:pt x="17" y="11"/>
                    <a:pt x="20" y="12"/>
                    <a:pt x="22" y="13"/>
                  </a:cubicBezTo>
                  <a:cubicBezTo>
                    <a:pt x="24" y="14"/>
                    <a:pt x="26" y="14"/>
                    <a:pt x="28" y="15"/>
                  </a:cubicBezTo>
                  <a:cubicBezTo>
                    <a:pt x="29" y="16"/>
                    <a:pt x="18" y="30"/>
                    <a:pt x="17" y="32"/>
                  </a:cubicBezTo>
                  <a:cubicBezTo>
                    <a:pt x="18" y="30"/>
                    <a:pt x="19" y="29"/>
                    <a:pt x="20" y="28"/>
                  </a:cubicBezTo>
                  <a:cubicBezTo>
                    <a:pt x="22" y="27"/>
                    <a:pt x="24" y="25"/>
                    <a:pt x="25" y="23"/>
                  </a:cubicBezTo>
                  <a:cubicBezTo>
                    <a:pt x="27" y="21"/>
                    <a:pt x="29" y="19"/>
                    <a:pt x="30" y="17"/>
                  </a:cubicBezTo>
                  <a:cubicBezTo>
                    <a:pt x="30" y="17"/>
                    <a:pt x="33" y="23"/>
                    <a:pt x="33" y="23"/>
                  </a:cubicBezTo>
                  <a:cubicBezTo>
                    <a:pt x="34" y="26"/>
                    <a:pt x="34" y="28"/>
                    <a:pt x="35" y="31"/>
                  </a:cubicBezTo>
                  <a:cubicBezTo>
                    <a:pt x="36" y="26"/>
                    <a:pt x="34" y="19"/>
                    <a:pt x="32" y="15"/>
                  </a:cubicBezTo>
                  <a:cubicBezTo>
                    <a:pt x="35" y="15"/>
                    <a:pt x="38" y="19"/>
                    <a:pt x="41" y="22"/>
                  </a:cubicBezTo>
                  <a:cubicBezTo>
                    <a:pt x="39" y="19"/>
                    <a:pt x="36" y="14"/>
                    <a:pt x="33" y="12"/>
                  </a:cubicBezTo>
                  <a:cubicBezTo>
                    <a:pt x="32" y="11"/>
                    <a:pt x="37" y="8"/>
                    <a:pt x="38" y="9"/>
                  </a:cubicBezTo>
                  <a:cubicBezTo>
                    <a:pt x="41" y="9"/>
                    <a:pt x="43" y="12"/>
                    <a:pt x="45" y="14"/>
                  </a:cubicBezTo>
                  <a:cubicBezTo>
                    <a:pt x="46" y="17"/>
                    <a:pt x="47" y="26"/>
                    <a:pt x="45" y="29"/>
                  </a:cubicBezTo>
                  <a:cubicBezTo>
                    <a:pt x="43" y="28"/>
                    <a:pt x="41" y="26"/>
                    <a:pt x="40" y="25"/>
                  </a:cubicBezTo>
                  <a:cubicBezTo>
                    <a:pt x="42" y="27"/>
                    <a:pt x="42" y="32"/>
                    <a:pt x="42" y="35"/>
                  </a:cubicBezTo>
                  <a:cubicBezTo>
                    <a:pt x="42" y="36"/>
                    <a:pt x="38" y="45"/>
                    <a:pt x="38" y="45"/>
                  </a:cubicBezTo>
                  <a:cubicBezTo>
                    <a:pt x="36" y="43"/>
                    <a:pt x="32" y="40"/>
                    <a:pt x="30" y="36"/>
                  </a:cubicBezTo>
                  <a:cubicBezTo>
                    <a:pt x="29" y="35"/>
                    <a:pt x="29" y="29"/>
                    <a:pt x="30" y="28"/>
                  </a:cubicBezTo>
                  <a:cubicBezTo>
                    <a:pt x="26" y="37"/>
                    <a:pt x="16" y="39"/>
                    <a:pt x="7" y="41"/>
                  </a:cubicBezTo>
                  <a:cubicBezTo>
                    <a:pt x="7" y="32"/>
                    <a:pt x="10" y="21"/>
                    <a:pt x="19" y="18"/>
                  </a:cubicBezTo>
                  <a:cubicBezTo>
                    <a:pt x="11" y="21"/>
                    <a:pt x="6" y="17"/>
                    <a:pt x="0" y="12"/>
                  </a:cubicBezTo>
                  <a:cubicBezTo>
                    <a:pt x="6" y="7"/>
                    <a:pt x="15" y="3"/>
                    <a:pt x="23" y="5"/>
                  </a:cubicBezTo>
                  <a:cubicBezTo>
                    <a:pt x="22" y="4"/>
                    <a:pt x="20" y="3"/>
                    <a:pt x="20" y="1"/>
                  </a:cubicBezTo>
                  <a:close/>
                </a:path>
              </a:pathLst>
            </a:custGeom>
            <a:solidFill>
              <a:srgbClr val="C2D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6AAD86"/>
                </a:solidFill>
                <a:cs typeface="+mn-ea"/>
                <a:sym typeface="+mn-lt"/>
              </a:endParaRPr>
            </a:p>
          </p:txBody>
        </p:sp>
        <p:sp>
          <p:nvSpPr>
            <p:cNvPr id="29" name="Freeform 1022">
              <a:extLst>
                <a:ext uri="{FF2B5EF4-FFF2-40B4-BE49-F238E27FC236}">
                  <a16:creationId xmlns:a16="http://schemas.microsoft.com/office/drawing/2014/main" id="{6171BCCF-591F-449B-8B1E-0B35F2A3685F}"/>
                </a:ext>
              </a:extLst>
            </p:cNvPr>
            <p:cNvSpPr/>
            <p:nvPr/>
          </p:nvSpPr>
          <p:spPr bwMode="auto">
            <a:xfrm>
              <a:off x="6837363" y="5649913"/>
              <a:ext cx="171450" cy="157163"/>
            </a:xfrm>
            <a:custGeom>
              <a:avLst/>
              <a:gdLst>
                <a:gd name="T0" fmla="*/ 46 w 50"/>
                <a:gd name="T1" fmla="*/ 33 h 46"/>
                <a:gd name="T2" fmla="*/ 43 w 50"/>
                <a:gd name="T3" fmla="*/ 40 h 46"/>
                <a:gd name="T4" fmla="*/ 37 w 50"/>
                <a:gd name="T5" fmla="*/ 43 h 46"/>
                <a:gd name="T6" fmla="*/ 33 w 50"/>
                <a:gd name="T7" fmla="*/ 41 h 46"/>
                <a:gd name="T8" fmla="*/ 30 w 50"/>
                <a:gd name="T9" fmla="*/ 37 h 46"/>
                <a:gd name="T10" fmla="*/ 39 w 50"/>
                <a:gd name="T11" fmla="*/ 37 h 46"/>
                <a:gd name="T12" fmla="*/ 30 w 50"/>
                <a:gd name="T13" fmla="*/ 35 h 46"/>
                <a:gd name="T14" fmla="*/ 37 w 50"/>
                <a:gd name="T15" fmla="*/ 29 h 46"/>
                <a:gd name="T16" fmla="*/ 41 w 50"/>
                <a:gd name="T17" fmla="*/ 23 h 46"/>
                <a:gd name="T18" fmla="*/ 35 w 50"/>
                <a:gd name="T19" fmla="*/ 28 h 46"/>
                <a:gd name="T20" fmla="*/ 30 w 50"/>
                <a:gd name="T21" fmla="*/ 32 h 46"/>
                <a:gd name="T22" fmla="*/ 23 w 50"/>
                <a:gd name="T23" fmla="*/ 13 h 46"/>
                <a:gd name="T24" fmla="*/ 24 w 50"/>
                <a:gd name="T25" fmla="*/ 18 h 46"/>
                <a:gd name="T26" fmla="*/ 25 w 50"/>
                <a:gd name="T27" fmla="*/ 25 h 46"/>
                <a:gd name="T28" fmla="*/ 27 w 50"/>
                <a:gd name="T29" fmla="*/ 33 h 46"/>
                <a:gd name="T30" fmla="*/ 21 w 50"/>
                <a:gd name="T31" fmla="*/ 31 h 46"/>
                <a:gd name="T32" fmla="*/ 13 w 50"/>
                <a:gd name="T33" fmla="*/ 28 h 46"/>
                <a:gd name="T34" fmla="*/ 28 w 50"/>
                <a:gd name="T35" fmla="*/ 35 h 46"/>
                <a:gd name="T36" fmla="*/ 17 w 50"/>
                <a:gd name="T37" fmla="*/ 38 h 46"/>
                <a:gd name="T38" fmla="*/ 29 w 50"/>
                <a:gd name="T39" fmla="*/ 38 h 46"/>
                <a:gd name="T40" fmla="*/ 29 w 50"/>
                <a:gd name="T41" fmla="*/ 44 h 46"/>
                <a:gd name="T42" fmla="*/ 21 w 50"/>
                <a:gd name="T43" fmla="*/ 46 h 46"/>
                <a:gd name="T44" fmla="*/ 9 w 50"/>
                <a:gd name="T45" fmla="*/ 38 h 46"/>
                <a:gd name="T46" fmla="*/ 15 w 50"/>
                <a:gd name="T47" fmla="*/ 36 h 46"/>
                <a:gd name="T48" fmla="*/ 6 w 50"/>
                <a:gd name="T49" fmla="*/ 31 h 46"/>
                <a:gd name="T50" fmla="*/ 0 w 50"/>
                <a:gd name="T51" fmla="*/ 23 h 46"/>
                <a:gd name="T52" fmla="*/ 12 w 50"/>
                <a:gd name="T53" fmla="*/ 21 h 46"/>
                <a:gd name="T54" fmla="*/ 19 w 50"/>
                <a:gd name="T55" fmla="*/ 26 h 46"/>
                <a:gd name="T56" fmla="*/ 22 w 50"/>
                <a:gd name="T57" fmla="*/ 0 h 46"/>
                <a:gd name="T58" fmla="*/ 33 w 50"/>
                <a:gd name="T59" fmla="*/ 23 h 46"/>
                <a:gd name="T60" fmla="*/ 49 w 50"/>
                <a:gd name="T61" fmla="*/ 11 h 46"/>
                <a:gd name="T62" fmla="*/ 41 w 50"/>
                <a:gd name="T63" fmla="*/ 34 h 46"/>
                <a:gd name="T64" fmla="*/ 46 w 50"/>
                <a:gd name="T65"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6">
                  <a:moveTo>
                    <a:pt x="46" y="33"/>
                  </a:moveTo>
                  <a:cubicBezTo>
                    <a:pt x="47" y="33"/>
                    <a:pt x="43" y="39"/>
                    <a:pt x="43" y="40"/>
                  </a:cubicBezTo>
                  <a:cubicBezTo>
                    <a:pt x="41" y="41"/>
                    <a:pt x="39" y="44"/>
                    <a:pt x="37" y="43"/>
                  </a:cubicBezTo>
                  <a:cubicBezTo>
                    <a:pt x="35" y="43"/>
                    <a:pt x="34" y="42"/>
                    <a:pt x="33" y="41"/>
                  </a:cubicBezTo>
                  <a:cubicBezTo>
                    <a:pt x="33" y="41"/>
                    <a:pt x="30" y="37"/>
                    <a:pt x="30" y="37"/>
                  </a:cubicBezTo>
                  <a:cubicBezTo>
                    <a:pt x="34" y="37"/>
                    <a:pt x="36" y="37"/>
                    <a:pt x="39" y="37"/>
                  </a:cubicBezTo>
                  <a:cubicBezTo>
                    <a:pt x="37" y="37"/>
                    <a:pt x="33" y="37"/>
                    <a:pt x="30" y="35"/>
                  </a:cubicBezTo>
                  <a:cubicBezTo>
                    <a:pt x="32" y="33"/>
                    <a:pt x="35" y="31"/>
                    <a:pt x="37" y="29"/>
                  </a:cubicBezTo>
                  <a:cubicBezTo>
                    <a:pt x="38" y="28"/>
                    <a:pt x="39" y="25"/>
                    <a:pt x="41" y="23"/>
                  </a:cubicBezTo>
                  <a:cubicBezTo>
                    <a:pt x="39" y="25"/>
                    <a:pt x="38" y="27"/>
                    <a:pt x="35" y="28"/>
                  </a:cubicBezTo>
                  <a:cubicBezTo>
                    <a:pt x="34" y="30"/>
                    <a:pt x="32" y="31"/>
                    <a:pt x="30" y="32"/>
                  </a:cubicBezTo>
                  <a:cubicBezTo>
                    <a:pt x="29" y="32"/>
                    <a:pt x="24" y="15"/>
                    <a:pt x="23" y="13"/>
                  </a:cubicBezTo>
                  <a:cubicBezTo>
                    <a:pt x="24" y="15"/>
                    <a:pt x="24" y="16"/>
                    <a:pt x="24" y="18"/>
                  </a:cubicBezTo>
                  <a:cubicBezTo>
                    <a:pt x="24" y="20"/>
                    <a:pt x="25" y="23"/>
                    <a:pt x="25" y="25"/>
                  </a:cubicBezTo>
                  <a:cubicBezTo>
                    <a:pt x="26" y="28"/>
                    <a:pt x="27" y="30"/>
                    <a:pt x="27" y="33"/>
                  </a:cubicBezTo>
                  <a:cubicBezTo>
                    <a:pt x="27" y="33"/>
                    <a:pt x="21" y="31"/>
                    <a:pt x="21" y="31"/>
                  </a:cubicBezTo>
                  <a:cubicBezTo>
                    <a:pt x="18" y="30"/>
                    <a:pt x="16" y="29"/>
                    <a:pt x="13" y="28"/>
                  </a:cubicBezTo>
                  <a:cubicBezTo>
                    <a:pt x="16" y="32"/>
                    <a:pt x="23" y="35"/>
                    <a:pt x="28" y="35"/>
                  </a:cubicBezTo>
                  <a:cubicBezTo>
                    <a:pt x="25" y="38"/>
                    <a:pt x="21" y="38"/>
                    <a:pt x="17" y="38"/>
                  </a:cubicBezTo>
                  <a:cubicBezTo>
                    <a:pt x="21" y="39"/>
                    <a:pt x="26" y="39"/>
                    <a:pt x="29" y="38"/>
                  </a:cubicBezTo>
                  <a:cubicBezTo>
                    <a:pt x="31" y="37"/>
                    <a:pt x="30" y="43"/>
                    <a:pt x="29" y="44"/>
                  </a:cubicBezTo>
                  <a:cubicBezTo>
                    <a:pt x="27" y="46"/>
                    <a:pt x="24" y="46"/>
                    <a:pt x="21" y="46"/>
                  </a:cubicBezTo>
                  <a:cubicBezTo>
                    <a:pt x="17" y="45"/>
                    <a:pt x="10" y="41"/>
                    <a:pt x="9" y="38"/>
                  </a:cubicBezTo>
                  <a:cubicBezTo>
                    <a:pt x="11" y="37"/>
                    <a:pt x="13" y="36"/>
                    <a:pt x="15" y="36"/>
                  </a:cubicBezTo>
                  <a:cubicBezTo>
                    <a:pt x="12" y="36"/>
                    <a:pt x="8" y="34"/>
                    <a:pt x="6" y="31"/>
                  </a:cubicBezTo>
                  <a:cubicBezTo>
                    <a:pt x="5" y="30"/>
                    <a:pt x="0" y="23"/>
                    <a:pt x="0" y="23"/>
                  </a:cubicBezTo>
                  <a:cubicBezTo>
                    <a:pt x="3" y="22"/>
                    <a:pt x="8" y="21"/>
                    <a:pt x="12" y="21"/>
                  </a:cubicBezTo>
                  <a:cubicBezTo>
                    <a:pt x="14" y="22"/>
                    <a:pt x="18" y="24"/>
                    <a:pt x="19" y="26"/>
                  </a:cubicBezTo>
                  <a:cubicBezTo>
                    <a:pt x="13" y="17"/>
                    <a:pt x="18" y="9"/>
                    <a:pt x="22" y="0"/>
                  </a:cubicBezTo>
                  <a:cubicBezTo>
                    <a:pt x="29" y="5"/>
                    <a:pt x="36" y="13"/>
                    <a:pt x="33" y="23"/>
                  </a:cubicBezTo>
                  <a:cubicBezTo>
                    <a:pt x="35" y="15"/>
                    <a:pt x="42" y="13"/>
                    <a:pt x="49" y="11"/>
                  </a:cubicBezTo>
                  <a:cubicBezTo>
                    <a:pt x="50" y="19"/>
                    <a:pt x="48" y="29"/>
                    <a:pt x="41" y="34"/>
                  </a:cubicBezTo>
                  <a:cubicBezTo>
                    <a:pt x="43" y="33"/>
                    <a:pt x="44" y="33"/>
                    <a:pt x="46" y="33"/>
                  </a:cubicBezTo>
                  <a:close/>
                </a:path>
              </a:pathLst>
            </a:custGeom>
            <a:solidFill>
              <a:srgbClr val="C2D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6AAD86"/>
                </a:solidFill>
                <a:cs typeface="+mn-ea"/>
                <a:sym typeface="+mn-lt"/>
              </a:endParaRPr>
            </a:p>
          </p:txBody>
        </p:sp>
        <p:sp>
          <p:nvSpPr>
            <p:cNvPr id="34" name="Freeform 1023">
              <a:extLst>
                <a:ext uri="{FF2B5EF4-FFF2-40B4-BE49-F238E27FC236}">
                  <a16:creationId xmlns:a16="http://schemas.microsoft.com/office/drawing/2014/main" id="{77503C1A-2929-4336-A6A5-F1B767F81952}"/>
                </a:ext>
              </a:extLst>
            </p:cNvPr>
            <p:cNvSpPr>
              <a:spLocks noEditPoints="1"/>
            </p:cNvSpPr>
            <p:nvPr/>
          </p:nvSpPr>
          <p:spPr bwMode="auto">
            <a:xfrm>
              <a:off x="6061076" y="5662613"/>
              <a:ext cx="1119188" cy="336550"/>
            </a:xfrm>
            <a:custGeom>
              <a:avLst/>
              <a:gdLst>
                <a:gd name="T0" fmla="*/ 269 w 327"/>
                <a:gd name="T1" fmla="*/ 77 h 98"/>
                <a:gd name="T2" fmla="*/ 325 w 327"/>
                <a:gd name="T3" fmla="*/ 54 h 98"/>
                <a:gd name="T4" fmla="*/ 197 w 327"/>
                <a:gd name="T5" fmla="*/ 36 h 98"/>
                <a:gd name="T6" fmla="*/ 193 w 327"/>
                <a:gd name="T7" fmla="*/ 13 h 98"/>
                <a:gd name="T8" fmla="*/ 174 w 327"/>
                <a:gd name="T9" fmla="*/ 17 h 98"/>
                <a:gd name="T10" fmla="*/ 174 w 327"/>
                <a:gd name="T11" fmla="*/ 8 h 98"/>
                <a:gd name="T12" fmla="*/ 172 w 327"/>
                <a:gd name="T13" fmla="*/ 7 h 98"/>
                <a:gd name="T14" fmla="*/ 162 w 327"/>
                <a:gd name="T15" fmla="*/ 2 h 98"/>
                <a:gd name="T16" fmla="*/ 169 w 327"/>
                <a:gd name="T17" fmla="*/ 12 h 98"/>
                <a:gd name="T18" fmla="*/ 181 w 327"/>
                <a:gd name="T19" fmla="*/ 25 h 98"/>
                <a:gd name="T20" fmla="*/ 175 w 327"/>
                <a:gd name="T21" fmla="*/ 39 h 98"/>
                <a:gd name="T22" fmla="*/ 99 w 327"/>
                <a:gd name="T23" fmla="*/ 20 h 98"/>
                <a:gd name="T24" fmla="*/ 59 w 327"/>
                <a:gd name="T25" fmla="*/ 39 h 98"/>
                <a:gd name="T26" fmla="*/ 7 w 327"/>
                <a:gd name="T27" fmla="*/ 69 h 98"/>
                <a:gd name="T28" fmla="*/ 69 w 327"/>
                <a:gd name="T29" fmla="*/ 46 h 98"/>
                <a:gd name="T30" fmla="*/ 53 w 327"/>
                <a:gd name="T31" fmla="*/ 75 h 98"/>
                <a:gd name="T32" fmla="*/ 56 w 327"/>
                <a:gd name="T33" fmla="*/ 82 h 98"/>
                <a:gd name="T34" fmla="*/ 59 w 327"/>
                <a:gd name="T35" fmla="*/ 90 h 98"/>
                <a:gd name="T36" fmla="*/ 56 w 327"/>
                <a:gd name="T37" fmla="*/ 80 h 98"/>
                <a:gd name="T38" fmla="*/ 63 w 327"/>
                <a:gd name="T39" fmla="*/ 76 h 98"/>
                <a:gd name="T40" fmla="*/ 56 w 327"/>
                <a:gd name="T41" fmla="*/ 65 h 98"/>
                <a:gd name="T42" fmla="*/ 59 w 327"/>
                <a:gd name="T43" fmla="*/ 61 h 98"/>
                <a:gd name="T44" fmla="*/ 75 w 327"/>
                <a:gd name="T45" fmla="*/ 48 h 98"/>
                <a:gd name="T46" fmla="*/ 86 w 327"/>
                <a:gd name="T47" fmla="*/ 52 h 98"/>
                <a:gd name="T48" fmla="*/ 124 w 327"/>
                <a:gd name="T49" fmla="*/ 67 h 98"/>
                <a:gd name="T50" fmla="*/ 149 w 327"/>
                <a:gd name="T51" fmla="*/ 53 h 98"/>
                <a:gd name="T52" fmla="*/ 170 w 327"/>
                <a:gd name="T53" fmla="*/ 45 h 98"/>
                <a:gd name="T54" fmla="*/ 247 w 327"/>
                <a:gd name="T55" fmla="*/ 82 h 98"/>
                <a:gd name="T56" fmla="*/ 250 w 327"/>
                <a:gd name="T57" fmla="*/ 89 h 98"/>
                <a:gd name="T58" fmla="*/ 253 w 327"/>
                <a:gd name="T59" fmla="*/ 96 h 98"/>
                <a:gd name="T60" fmla="*/ 250 w 327"/>
                <a:gd name="T61" fmla="*/ 86 h 98"/>
                <a:gd name="T62" fmla="*/ 257 w 327"/>
                <a:gd name="T63" fmla="*/ 82 h 98"/>
                <a:gd name="T64" fmla="*/ 248 w 327"/>
                <a:gd name="T65" fmla="*/ 77 h 98"/>
                <a:gd name="T66" fmla="*/ 183 w 327"/>
                <a:gd name="T67" fmla="*/ 22 h 98"/>
                <a:gd name="T68" fmla="*/ 189 w 327"/>
                <a:gd name="T69" fmla="*/ 20 h 98"/>
                <a:gd name="T70" fmla="*/ 174 w 327"/>
                <a:gd name="T71" fmla="*/ 12 h 98"/>
                <a:gd name="T72" fmla="*/ 174 w 327"/>
                <a:gd name="T73" fmla="*/ 12 h 98"/>
                <a:gd name="T74" fmla="*/ 57 w 327"/>
                <a:gd name="T75" fmla="*/ 76 h 98"/>
                <a:gd name="T76" fmla="*/ 69 w 327"/>
                <a:gd name="T77" fmla="*/ 65 h 98"/>
                <a:gd name="T78" fmla="*/ 58 w 327"/>
                <a:gd name="T79" fmla="*/ 64 h 98"/>
                <a:gd name="T80" fmla="*/ 148 w 327"/>
                <a:gd name="T81" fmla="*/ 49 h 98"/>
                <a:gd name="T82" fmla="*/ 148 w 327"/>
                <a:gd name="T83" fmla="*/ 49 h 98"/>
                <a:gd name="T84" fmla="*/ 65 w 327"/>
                <a:gd name="T85" fmla="*/ 40 h 98"/>
                <a:gd name="T86" fmla="*/ 165 w 327"/>
                <a:gd name="T87" fmla="*/ 42 h 98"/>
                <a:gd name="T88" fmla="*/ 251 w 327"/>
                <a:gd name="T89" fmla="*/ 83 h 98"/>
                <a:gd name="T90" fmla="*/ 248 w 327"/>
                <a:gd name="T91" fmla="*/ 71 h 98"/>
                <a:gd name="T92" fmla="*/ 201 w 327"/>
                <a:gd name="T93" fmla="*/ 41 h 98"/>
                <a:gd name="T94" fmla="*/ 249 w 327"/>
                <a:gd name="T95" fmla="*/ 69 h 98"/>
                <a:gd name="T96" fmla="*/ 250 w 327"/>
                <a:gd name="T97" fmla="*/ 71 h 98"/>
                <a:gd name="T98" fmla="*/ 255 w 327"/>
                <a:gd name="T99" fmla="*/ 55 h 98"/>
                <a:gd name="T100" fmla="*/ 269 w 327"/>
                <a:gd name="T101" fmla="*/ 73 h 98"/>
                <a:gd name="T102" fmla="*/ 251 w 327"/>
                <a:gd name="T103" fmla="*/ 68 h 98"/>
                <a:gd name="T104" fmla="*/ 259 w 327"/>
                <a:gd name="T105" fmla="*/ 69 h 98"/>
                <a:gd name="T106" fmla="*/ 255 w 327"/>
                <a:gd name="T107" fmla="*/ 72 h 98"/>
                <a:gd name="T108" fmla="*/ 0 w 327"/>
                <a:gd name="T109" fmla="*/ 71 h 98"/>
                <a:gd name="T110" fmla="*/ 0 w 327"/>
                <a:gd name="T111" fmla="*/ 7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7" h="98">
                  <a:moveTo>
                    <a:pt x="269" y="79"/>
                  </a:moveTo>
                  <a:cubicBezTo>
                    <a:pt x="269" y="77"/>
                    <a:pt x="269" y="77"/>
                    <a:pt x="269" y="77"/>
                  </a:cubicBezTo>
                  <a:cubicBezTo>
                    <a:pt x="269" y="77"/>
                    <a:pt x="269" y="77"/>
                    <a:pt x="269" y="77"/>
                  </a:cubicBezTo>
                  <a:cubicBezTo>
                    <a:pt x="269" y="79"/>
                    <a:pt x="269" y="79"/>
                    <a:pt x="269" y="79"/>
                  </a:cubicBezTo>
                  <a:cubicBezTo>
                    <a:pt x="290" y="79"/>
                    <a:pt x="308" y="70"/>
                    <a:pt x="327" y="58"/>
                  </a:cubicBezTo>
                  <a:cubicBezTo>
                    <a:pt x="325" y="54"/>
                    <a:pt x="325" y="54"/>
                    <a:pt x="325" y="54"/>
                  </a:cubicBezTo>
                  <a:cubicBezTo>
                    <a:pt x="318" y="59"/>
                    <a:pt x="311" y="63"/>
                    <a:pt x="304" y="65"/>
                  </a:cubicBezTo>
                  <a:cubicBezTo>
                    <a:pt x="279" y="53"/>
                    <a:pt x="241" y="37"/>
                    <a:pt x="203" y="37"/>
                  </a:cubicBezTo>
                  <a:cubicBezTo>
                    <a:pt x="201" y="36"/>
                    <a:pt x="199" y="36"/>
                    <a:pt x="197" y="36"/>
                  </a:cubicBezTo>
                  <a:cubicBezTo>
                    <a:pt x="192" y="34"/>
                    <a:pt x="184" y="31"/>
                    <a:pt x="183" y="25"/>
                  </a:cubicBezTo>
                  <a:cubicBezTo>
                    <a:pt x="184" y="25"/>
                    <a:pt x="185" y="25"/>
                    <a:pt x="185" y="24"/>
                  </a:cubicBezTo>
                  <a:cubicBezTo>
                    <a:pt x="189" y="23"/>
                    <a:pt x="198" y="18"/>
                    <a:pt x="193" y="13"/>
                  </a:cubicBezTo>
                  <a:cubicBezTo>
                    <a:pt x="190" y="9"/>
                    <a:pt x="185" y="15"/>
                    <a:pt x="183" y="17"/>
                  </a:cubicBezTo>
                  <a:cubicBezTo>
                    <a:pt x="182" y="19"/>
                    <a:pt x="181" y="21"/>
                    <a:pt x="181" y="23"/>
                  </a:cubicBezTo>
                  <a:cubicBezTo>
                    <a:pt x="178" y="22"/>
                    <a:pt x="175" y="20"/>
                    <a:pt x="174" y="17"/>
                  </a:cubicBezTo>
                  <a:cubicBezTo>
                    <a:pt x="174" y="16"/>
                    <a:pt x="174" y="15"/>
                    <a:pt x="174" y="15"/>
                  </a:cubicBezTo>
                  <a:cubicBezTo>
                    <a:pt x="177" y="14"/>
                    <a:pt x="179" y="12"/>
                    <a:pt x="179" y="10"/>
                  </a:cubicBezTo>
                  <a:cubicBezTo>
                    <a:pt x="179" y="7"/>
                    <a:pt x="176" y="7"/>
                    <a:pt x="174" y="8"/>
                  </a:cubicBezTo>
                  <a:cubicBezTo>
                    <a:pt x="173" y="9"/>
                    <a:pt x="173" y="10"/>
                    <a:pt x="172" y="11"/>
                  </a:cubicBezTo>
                  <a:cubicBezTo>
                    <a:pt x="171" y="11"/>
                    <a:pt x="171" y="10"/>
                    <a:pt x="171" y="9"/>
                  </a:cubicBezTo>
                  <a:cubicBezTo>
                    <a:pt x="172" y="8"/>
                    <a:pt x="172" y="8"/>
                    <a:pt x="172" y="7"/>
                  </a:cubicBezTo>
                  <a:cubicBezTo>
                    <a:pt x="172" y="6"/>
                    <a:pt x="173" y="4"/>
                    <a:pt x="172" y="3"/>
                  </a:cubicBezTo>
                  <a:cubicBezTo>
                    <a:pt x="171" y="1"/>
                    <a:pt x="169" y="0"/>
                    <a:pt x="167" y="0"/>
                  </a:cubicBezTo>
                  <a:cubicBezTo>
                    <a:pt x="165" y="0"/>
                    <a:pt x="163" y="0"/>
                    <a:pt x="162" y="2"/>
                  </a:cubicBezTo>
                  <a:cubicBezTo>
                    <a:pt x="163" y="1"/>
                    <a:pt x="165" y="1"/>
                    <a:pt x="167" y="1"/>
                  </a:cubicBezTo>
                  <a:cubicBezTo>
                    <a:pt x="171" y="2"/>
                    <a:pt x="170" y="5"/>
                    <a:pt x="169" y="8"/>
                  </a:cubicBezTo>
                  <a:cubicBezTo>
                    <a:pt x="169" y="9"/>
                    <a:pt x="168" y="10"/>
                    <a:pt x="169" y="12"/>
                  </a:cubicBezTo>
                  <a:cubicBezTo>
                    <a:pt x="170" y="13"/>
                    <a:pt x="171" y="14"/>
                    <a:pt x="172" y="15"/>
                  </a:cubicBezTo>
                  <a:cubicBezTo>
                    <a:pt x="172" y="15"/>
                    <a:pt x="172" y="15"/>
                    <a:pt x="172" y="15"/>
                  </a:cubicBezTo>
                  <a:cubicBezTo>
                    <a:pt x="172" y="20"/>
                    <a:pt x="176" y="24"/>
                    <a:pt x="181" y="25"/>
                  </a:cubicBezTo>
                  <a:cubicBezTo>
                    <a:pt x="182" y="29"/>
                    <a:pt x="185" y="33"/>
                    <a:pt x="189" y="35"/>
                  </a:cubicBezTo>
                  <a:cubicBezTo>
                    <a:pt x="189" y="36"/>
                    <a:pt x="190" y="36"/>
                    <a:pt x="191" y="37"/>
                  </a:cubicBezTo>
                  <a:cubicBezTo>
                    <a:pt x="186" y="37"/>
                    <a:pt x="180" y="38"/>
                    <a:pt x="175" y="39"/>
                  </a:cubicBezTo>
                  <a:cubicBezTo>
                    <a:pt x="174" y="40"/>
                    <a:pt x="172" y="40"/>
                    <a:pt x="171" y="40"/>
                  </a:cubicBezTo>
                  <a:cubicBezTo>
                    <a:pt x="151" y="30"/>
                    <a:pt x="131" y="19"/>
                    <a:pt x="107" y="19"/>
                  </a:cubicBezTo>
                  <a:cubicBezTo>
                    <a:pt x="105" y="19"/>
                    <a:pt x="102" y="19"/>
                    <a:pt x="99" y="20"/>
                  </a:cubicBezTo>
                  <a:cubicBezTo>
                    <a:pt x="85" y="21"/>
                    <a:pt x="73" y="29"/>
                    <a:pt x="61" y="38"/>
                  </a:cubicBezTo>
                  <a:cubicBezTo>
                    <a:pt x="55" y="34"/>
                    <a:pt x="50" y="30"/>
                    <a:pt x="45" y="25"/>
                  </a:cubicBezTo>
                  <a:cubicBezTo>
                    <a:pt x="49" y="30"/>
                    <a:pt x="54" y="35"/>
                    <a:pt x="59" y="39"/>
                  </a:cubicBezTo>
                  <a:cubicBezTo>
                    <a:pt x="42" y="52"/>
                    <a:pt x="32" y="65"/>
                    <a:pt x="7" y="68"/>
                  </a:cubicBezTo>
                  <a:cubicBezTo>
                    <a:pt x="5" y="68"/>
                    <a:pt x="3" y="69"/>
                    <a:pt x="1" y="69"/>
                  </a:cubicBezTo>
                  <a:cubicBezTo>
                    <a:pt x="3" y="69"/>
                    <a:pt x="5" y="69"/>
                    <a:pt x="7" y="69"/>
                  </a:cubicBezTo>
                  <a:cubicBezTo>
                    <a:pt x="29" y="69"/>
                    <a:pt x="46" y="54"/>
                    <a:pt x="63" y="41"/>
                  </a:cubicBezTo>
                  <a:cubicBezTo>
                    <a:pt x="65" y="43"/>
                    <a:pt x="68" y="44"/>
                    <a:pt x="70" y="46"/>
                  </a:cubicBezTo>
                  <a:cubicBezTo>
                    <a:pt x="70" y="46"/>
                    <a:pt x="69" y="46"/>
                    <a:pt x="69" y="46"/>
                  </a:cubicBezTo>
                  <a:cubicBezTo>
                    <a:pt x="63" y="46"/>
                    <a:pt x="56" y="48"/>
                    <a:pt x="54" y="54"/>
                  </a:cubicBezTo>
                  <a:cubicBezTo>
                    <a:pt x="53" y="57"/>
                    <a:pt x="53" y="60"/>
                    <a:pt x="55" y="63"/>
                  </a:cubicBezTo>
                  <a:cubicBezTo>
                    <a:pt x="51" y="66"/>
                    <a:pt x="51" y="71"/>
                    <a:pt x="53" y="75"/>
                  </a:cubicBezTo>
                  <a:cubicBezTo>
                    <a:pt x="53" y="76"/>
                    <a:pt x="53" y="76"/>
                    <a:pt x="53" y="76"/>
                  </a:cubicBezTo>
                  <a:cubicBezTo>
                    <a:pt x="53" y="76"/>
                    <a:pt x="52" y="78"/>
                    <a:pt x="53" y="79"/>
                  </a:cubicBezTo>
                  <a:cubicBezTo>
                    <a:pt x="53" y="81"/>
                    <a:pt x="54" y="82"/>
                    <a:pt x="56" y="82"/>
                  </a:cubicBezTo>
                  <a:cubicBezTo>
                    <a:pt x="58" y="84"/>
                    <a:pt x="60" y="86"/>
                    <a:pt x="58" y="89"/>
                  </a:cubicBezTo>
                  <a:cubicBezTo>
                    <a:pt x="57" y="90"/>
                    <a:pt x="55" y="91"/>
                    <a:pt x="53" y="90"/>
                  </a:cubicBezTo>
                  <a:cubicBezTo>
                    <a:pt x="55" y="91"/>
                    <a:pt x="57" y="91"/>
                    <a:pt x="59" y="90"/>
                  </a:cubicBezTo>
                  <a:cubicBezTo>
                    <a:pt x="60" y="89"/>
                    <a:pt x="61" y="87"/>
                    <a:pt x="61" y="85"/>
                  </a:cubicBezTo>
                  <a:cubicBezTo>
                    <a:pt x="61" y="84"/>
                    <a:pt x="59" y="82"/>
                    <a:pt x="58" y="82"/>
                  </a:cubicBezTo>
                  <a:cubicBezTo>
                    <a:pt x="58" y="81"/>
                    <a:pt x="57" y="81"/>
                    <a:pt x="56" y="80"/>
                  </a:cubicBezTo>
                  <a:cubicBezTo>
                    <a:pt x="56" y="80"/>
                    <a:pt x="55" y="79"/>
                    <a:pt x="56" y="78"/>
                  </a:cubicBezTo>
                  <a:cubicBezTo>
                    <a:pt x="57" y="79"/>
                    <a:pt x="58" y="80"/>
                    <a:pt x="60" y="80"/>
                  </a:cubicBezTo>
                  <a:cubicBezTo>
                    <a:pt x="62" y="80"/>
                    <a:pt x="64" y="78"/>
                    <a:pt x="63" y="76"/>
                  </a:cubicBezTo>
                  <a:cubicBezTo>
                    <a:pt x="61" y="74"/>
                    <a:pt x="58" y="74"/>
                    <a:pt x="55" y="74"/>
                  </a:cubicBezTo>
                  <a:cubicBezTo>
                    <a:pt x="55" y="74"/>
                    <a:pt x="55" y="73"/>
                    <a:pt x="54" y="73"/>
                  </a:cubicBezTo>
                  <a:cubicBezTo>
                    <a:pt x="53" y="70"/>
                    <a:pt x="54" y="67"/>
                    <a:pt x="56" y="65"/>
                  </a:cubicBezTo>
                  <a:cubicBezTo>
                    <a:pt x="58" y="67"/>
                    <a:pt x="60" y="68"/>
                    <a:pt x="62" y="69"/>
                  </a:cubicBezTo>
                  <a:cubicBezTo>
                    <a:pt x="64" y="70"/>
                    <a:pt x="72" y="71"/>
                    <a:pt x="72" y="67"/>
                  </a:cubicBezTo>
                  <a:cubicBezTo>
                    <a:pt x="73" y="61"/>
                    <a:pt x="62" y="60"/>
                    <a:pt x="59" y="61"/>
                  </a:cubicBezTo>
                  <a:cubicBezTo>
                    <a:pt x="58" y="61"/>
                    <a:pt x="57" y="62"/>
                    <a:pt x="57" y="62"/>
                  </a:cubicBezTo>
                  <a:cubicBezTo>
                    <a:pt x="54" y="57"/>
                    <a:pt x="56" y="52"/>
                    <a:pt x="61" y="49"/>
                  </a:cubicBezTo>
                  <a:cubicBezTo>
                    <a:pt x="65" y="47"/>
                    <a:pt x="70" y="47"/>
                    <a:pt x="75" y="48"/>
                  </a:cubicBezTo>
                  <a:cubicBezTo>
                    <a:pt x="78" y="49"/>
                    <a:pt x="82" y="50"/>
                    <a:pt x="85" y="51"/>
                  </a:cubicBezTo>
                  <a:cubicBezTo>
                    <a:pt x="85" y="52"/>
                    <a:pt x="86" y="52"/>
                    <a:pt x="86" y="52"/>
                  </a:cubicBezTo>
                  <a:cubicBezTo>
                    <a:pt x="86" y="52"/>
                    <a:pt x="86" y="52"/>
                    <a:pt x="86" y="52"/>
                  </a:cubicBezTo>
                  <a:cubicBezTo>
                    <a:pt x="96" y="55"/>
                    <a:pt x="107" y="56"/>
                    <a:pt x="118" y="56"/>
                  </a:cubicBezTo>
                  <a:cubicBezTo>
                    <a:pt x="125" y="56"/>
                    <a:pt x="132" y="55"/>
                    <a:pt x="139" y="55"/>
                  </a:cubicBezTo>
                  <a:cubicBezTo>
                    <a:pt x="133" y="58"/>
                    <a:pt x="128" y="62"/>
                    <a:pt x="124" y="67"/>
                  </a:cubicBezTo>
                  <a:cubicBezTo>
                    <a:pt x="127" y="71"/>
                    <a:pt x="127" y="71"/>
                    <a:pt x="127" y="71"/>
                  </a:cubicBezTo>
                  <a:cubicBezTo>
                    <a:pt x="125" y="68"/>
                    <a:pt x="125" y="68"/>
                    <a:pt x="125" y="68"/>
                  </a:cubicBezTo>
                  <a:cubicBezTo>
                    <a:pt x="132" y="62"/>
                    <a:pt x="140" y="57"/>
                    <a:pt x="149" y="53"/>
                  </a:cubicBezTo>
                  <a:cubicBezTo>
                    <a:pt x="149" y="53"/>
                    <a:pt x="149" y="53"/>
                    <a:pt x="149" y="53"/>
                  </a:cubicBezTo>
                  <a:cubicBezTo>
                    <a:pt x="149" y="53"/>
                    <a:pt x="149" y="53"/>
                    <a:pt x="149" y="53"/>
                  </a:cubicBezTo>
                  <a:cubicBezTo>
                    <a:pt x="156" y="49"/>
                    <a:pt x="163" y="47"/>
                    <a:pt x="170" y="45"/>
                  </a:cubicBezTo>
                  <a:cubicBezTo>
                    <a:pt x="174" y="47"/>
                    <a:pt x="177" y="49"/>
                    <a:pt x="181" y="50"/>
                  </a:cubicBezTo>
                  <a:cubicBezTo>
                    <a:pt x="202" y="61"/>
                    <a:pt x="223" y="72"/>
                    <a:pt x="246" y="77"/>
                  </a:cubicBezTo>
                  <a:cubicBezTo>
                    <a:pt x="246" y="78"/>
                    <a:pt x="246" y="80"/>
                    <a:pt x="247" y="82"/>
                  </a:cubicBezTo>
                  <a:cubicBezTo>
                    <a:pt x="247" y="82"/>
                    <a:pt x="247" y="82"/>
                    <a:pt x="247" y="82"/>
                  </a:cubicBezTo>
                  <a:cubicBezTo>
                    <a:pt x="247" y="83"/>
                    <a:pt x="246" y="84"/>
                    <a:pt x="247" y="85"/>
                  </a:cubicBezTo>
                  <a:cubicBezTo>
                    <a:pt x="247" y="87"/>
                    <a:pt x="248" y="88"/>
                    <a:pt x="250" y="89"/>
                  </a:cubicBezTo>
                  <a:cubicBezTo>
                    <a:pt x="252" y="90"/>
                    <a:pt x="254" y="92"/>
                    <a:pt x="252" y="95"/>
                  </a:cubicBezTo>
                  <a:cubicBezTo>
                    <a:pt x="251" y="96"/>
                    <a:pt x="249" y="97"/>
                    <a:pt x="247" y="96"/>
                  </a:cubicBezTo>
                  <a:cubicBezTo>
                    <a:pt x="249" y="98"/>
                    <a:pt x="251" y="97"/>
                    <a:pt x="253" y="96"/>
                  </a:cubicBezTo>
                  <a:cubicBezTo>
                    <a:pt x="254" y="95"/>
                    <a:pt x="255" y="93"/>
                    <a:pt x="255" y="91"/>
                  </a:cubicBezTo>
                  <a:cubicBezTo>
                    <a:pt x="255" y="90"/>
                    <a:pt x="253" y="89"/>
                    <a:pt x="252" y="88"/>
                  </a:cubicBezTo>
                  <a:cubicBezTo>
                    <a:pt x="252" y="87"/>
                    <a:pt x="251" y="87"/>
                    <a:pt x="250" y="86"/>
                  </a:cubicBezTo>
                  <a:cubicBezTo>
                    <a:pt x="250" y="86"/>
                    <a:pt x="249" y="85"/>
                    <a:pt x="250" y="84"/>
                  </a:cubicBezTo>
                  <a:cubicBezTo>
                    <a:pt x="251" y="85"/>
                    <a:pt x="252" y="86"/>
                    <a:pt x="254" y="86"/>
                  </a:cubicBezTo>
                  <a:cubicBezTo>
                    <a:pt x="256" y="86"/>
                    <a:pt x="258" y="84"/>
                    <a:pt x="257" y="82"/>
                  </a:cubicBezTo>
                  <a:cubicBezTo>
                    <a:pt x="255" y="80"/>
                    <a:pt x="252" y="80"/>
                    <a:pt x="249" y="81"/>
                  </a:cubicBezTo>
                  <a:cubicBezTo>
                    <a:pt x="249" y="80"/>
                    <a:pt x="249" y="80"/>
                    <a:pt x="248" y="79"/>
                  </a:cubicBezTo>
                  <a:cubicBezTo>
                    <a:pt x="248" y="78"/>
                    <a:pt x="248" y="78"/>
                    <a:pt x="248" y="77"/>
                  </a:cubicBezTo>
                  <a:cubicBezTo>
                    <a:pt x="250" y="77"/>
                    <a:pt x="252" y="78"/>
                    <a:pt x="254" y="78"/>
                  </a:cubicBezTo>
                  <a:cubicBezTo>
                    <a:pt x="259" y="79"/>
                    <a:pt x="264" y="79"/>
                    <a:pt x="269" y="79"/>
                  </a:cubicBezTo>
                  <a:close/>
                  <a:moveTo>
                    <a:pt x="183" y="22"/>
                  </a:moveTo>
                  <a:cubicBezTo>
                    <a:pt x="184" y="19"/>
                    <a:pt x="186" y="16"/>
                    <a:pt x="189" y="14"/>
                  </a:cubicBezTo>
                  <a:cubicBezTo>
                    <a:pt x="191" y="14"/>
                    <a:pt x="192" y="14"/>
                    <a:pt x="192" y="16"/>
                  </a:cubicBezTo>
                  <a:cubicBezTo>
                    <a:pt x="191" y="18"/>
                    <a:pt x="190" y="19"/>
                    <a:pt x="189" y="20"/>
                  </a:cubicBezTo>
                  <a:cubicBezTo>
                    <a:pt x="187" y="21"/>
                    <a:pt x="185" y="22"/>
                    <a:pt x="183" y="22"/>
                  </a:cubicBezTo>
                  <a:cubicBezTo>
                    <a:pt x="183" y="22"/>
                    <a:pt x="183" y="22"/>
                    <a:pt x="183" y="22"/>
                  </a:cubicBezTo>
                  <a:close/>
                  <a:moveTo>
                    <a:pt x="174" y="12"/>
                  </a:moveTo>
                  <a:cubicBezTo>
                    <a:pt x="175" y="11"/>
                    <a:pt x="178" y="8"/>
                    <a:pt x="176" y="11"/>
                  </a:cubicBezTo>
                  <a:cubicBezTo>
                    <a:pt x="176" y="12"/>
                    <a:pt x="175" y="12"/>
                    <a:pt x="174" y="12"/>
                  </a:cubicBezTo>
                  <a:cubicBezTo>
                    <a:pt x="174" y="12"/>
                    <a:pt x="174" y="12"/>
                    <a:pt x="174" y="12"/>
                  </a:cubicBezTo>
                  <a:close/>
                  <a:moveTo>
                    <a:pt x="60" y="77"/>
                  </a:moveTo>
                  <a:cubicBezTo>
                    <a:pt x="63" y="78"/>
                    <a:pt x="58" y="77"/>
                    <a:pt x="57" y="76"/>
                  </a:cubicBezTo>
                  <a:cubicBezTo>
                    <a:pt x="57" y="76"/>
                    <a:pt x="57" y="76"/>
                    <a:pt x="57" y="76"/>
                  </a:cubicBezTo>
                  <a:cubicBezTo>
                    <a:pt x="58" y="76"/>
                    <a:pt x="59" y="76"/>
                    <a:pt x="60" y="77"/>
                  </a:cubicBezTo>
                  <a:close/>
                  <a:moveTo>
                    <a:pt x="65" y="63"/>
                  </a:moveTo>
                  <a:cubicBezTo>
                    <a:pt x="66" y="63"/>
                    <a:pt x="68" y="64"/>
                    <a:pt x="69" y="65"/>
                  </a:cubicBezTo>
                  <a:cubicBezTo>
                    <a:pt x="71" y="66"/>
                    <a:pt x="70" y="67"/>
                    <a:pt x="68" y="67"/>
                  </a:cubicBezTo>
                  <a:cubicBezTo>
                    <a:pt x="65" y="68"/>
                    <a:pt x="61" y="66"/>
                    <a:pt x="59" y="64"/>
                  </a:cubicBezTo>
                  <a:cubicBezTo>
                    <a:pt x="58" y="64"/>
                    <a:pt x="58" y="64"/>
                    <a:pt x="58" y="64"/>
                  </a:cubicBezTo>
                  <a:cubicBezTo>
                    <a:pt x="60" y="63"/>
                    <a:pt x="63" y="63"/>
                    <a:pt x="65" y="63"/>
                  </a:cubicBezTo>
                  <a:close/>
                  <a:moveTo>
                    <a:pt x="148" y="49"/>
                  </a:moveTo>
                  <a:cubicBezTo>
                    <a:pt x="148" y="49"/>
                    <a:pt x="148" y="49"/>
                    <a:pt x="148" y="49"/>
                  </a:cubicBezTo>
                  <a:cubicBezTo>
                    <a:pt x="148" y="49"/>
                    <a:pt x="148" y="49"/>
                    <a:pt x="148" y="49"/>
                  </a:cubicBezTo>
                  <a:cubicBezTo>
                    <a:pt x="148" y="49"/>
                    <a:pt x="148" y="49"/>
                    <a:pt x="148" y="49"/>
                  </a:cubicBezTo>
                  <a:cubicBezTo>
                    <a:pt x="148" y="49"/>
                    <a:pt x="148" y="49"/>
                    <a:pt x="148" y="49"/>
                  </a:cubicBezTo>
                  <a:cubicBezTo>
                    <a:pt x="148" y="49"/>
                    <a:pt x="148" y="49"/>
                    <a:pt x="148" y="49"/>
                  </a:cubicBezTo>
                  <a:cubicBezTo>
                    <a:pt x="138" y="51"/>
                    <a:pt x="128" y="52"/>
                    <a:pt x="118" y="52"/>
                  </a:cubicBezTo>
                  <a:cubicBezTo>
                    <a:pt x="99" y="52"/>
                    <a:pt x="81" y="48"/>
                    <a:pt x="65" y="40"/>
                  </a:cubicBezTo>
                  <a:cubicBezTo>
                    <a:pt x="76" y="32"/>
                    <a:pt x="87" y="25"/>
                    <a:pt x="100" y="24"/>
                  </a:cubicBezTo>
                  <a:cubicBezTo>
                    <a:pt x="102" y="23"/>
                    <a:pt x="105" y="23"/>
                    <a:pt x="107" y="23"/>
                  </a:cubicBezTo>
                  <a:cubicBezTo>
                    <a:pt x="128" y="23"/>
                    <a:pt x="147" y="32"/>
                    <a:pt x="165" y="42"/>
                  </a:cubicBezTo>
                  <a:cubicBezTo>
                    <a:pt x="159" y="44"/>
                    <a:pt x="154" y="46"/>
                    <a:pt x="148" y="49"/>
                  </a:cubicBezTo>
                  <a:close/>
                  <a:moveTo>
                    <a:pt x="254" y="83"/>
                  </a:moveTo>
                  <a:cubicBezTo>
                    <a:pt x="257" y="84"/>
                    <a:pt x="252" y="83"/>
                    <a:pt x="251" y="83"/>
                  </a:cubicBezTo>
                  <a:cubicBezTo>
                    <a:pt x="251" y="83"/>
                    <a:pt x="251" y="82"/>
                    <a:pt x="251" y="82"/>
                  </a:cubicBezTo>
                  <a:cubicBezTo>
                    <a:pt x="252" y="82"/>
                    <a:pt x="253" y="82"/>
                    <a:pt x="254" y="83"/>
                  </a:cubicBezTo>
                  <a:close/>
                  <a:moveTo>
                    <a:pt x="248" y="71"/>
                  </a:moveTo>
                  <a:cubicBezTo>
                    <a:pt x="225" y="66"/>
                    <a:pt x="204" y="57"/>
                    <a:pt x="183" y="47"/>
                  </a:cubicBezTo>
                  <a:cubicBezTo>
                    <a:pt x="181" y="46"/>
                    <a:pt x="179" y="44"/>
                    <a:pt x="177" y="43"/>
                  </a:cubicBezTo>
                  <a:cubicBezTo>
                    <a:pt x="185" y="41"/>
                    <a:pt x="193" y="41"/>
                    <a:pt x="201" y="41"/>
                  </a:cubicBezTo>
                  <a:cubicBezTo>
                    <a:pt x="222" y="41"/>
                    <a:pt x="243" y="45"/>
                    <a:pt x="262" y="52"/>
                  </a:cubicBezTo>
                  <a:cubicBezTo>
                    <a:pt x="256" y="52"/>
                    <a:pt x="250" y="55"/>
                    <a:pt x="248" y="61"/>
                  </a:cubicBezTo>
                  <a:cubicBezTo>
                    <a:pt x="247" y="63"/>
                    <a:pt x="247" y="67"/>
                    <a:pt x="249" y="69"/>
                  </a:cubicBezTo>
                  <a:cubicBezTo>
                    <a:pt x="249" y="70"/>
                    <a:pt x="248" y="70"/>
                    <a:pt x="248" y="71"/>
                  </a:cubicBezTo>
                  <a:close/>
                  <a:moveTo>
                    <a:pt x="250" y="71"/>
                  </a:moveTo>
                  <a:cubicBezTo>
                    <a:pt x="250" y="71"/>
                    <a:pt x="250" y="71"/>
                    <a:pt x="250" y="71"/>
                  </a:cubicBezTo>
                  <a:cubicBezTo>
                    <a:pt x="250" y="71"/>
                    <a:pt x="250" y="71"/>
                    <a:pt x="250" y="71"/>
                  </a:cubicBezTo>
                  <a:cubicBezTo>
                    <a:pt x="250" y="71"/>
                    <a:pt x="250" y="71"/>
                    <a:pt x="250" y="71"/>
                  </a:cubicBezTo>
                  <a:close/>
                  <a:moveTo>
                    <a:pt x="255" y="55"/>
                  </a:moveTo>
                  <a:cubicBezTo>
                    <a:pt x="258" y="54"/>
                    <a:pt x="263" y="53"/>
                    <a:pt x="267" y="54"/>
                  </a:cubicBezTo>
                  <a:cubicBezTo>
                    <a:pt x="279" y="58"/>
                    <a:pt x="290" y="63"/>
                    <a:pt x="299" y="67"/>
                  </a:cubicBezTo>
                  <a:cubicBezTo>
                    <a:pt x="289" y="71"/>
                    <a:pt x="279" y="73"/>
                    <a:pt x="269" y="73"/>
                  </a:cubicBezTo>
                  <a:cubicBezTo>
                    <a:pt x="268" y="73"/>
                    <a:pt x="267" y="73"/>
                    <a:pt x="266" y="73"/>
                  </a:cubicBezTo>
                  <a:cubicBezTo>
                    <a:pt x="267" y="67"/>
                    <a:pt x="256" y="67"/>
                    <a:pt x="253" y="68"/>
                  </a:cubicBezTo>
                  <a:cubicBezTo>
                    <a:pt x="252" y="68"/>
                    <a:pt x="251" y="68"/>
                    <a:pt x="251" y="68"/>
                  </a:cubicBezTo>
                  <a:cubicBezTo>
                    <a:pt x="248" y="64"/>
                    <a:pt x="250" y="58"/>
                    <a:pt x="255" y="55"/>
                  </a:cubicBezTo>
                  <a:close/>
                  <a:moveTo>
                    <a:pt x="252" y="70"/>
                  </a:moveTo>
                  <a:cubicBezTo>
                    <a:pt x="254" y="69"/>
                    <a:pt x="257" y="69"/>
                    <a:pt x="259" y="69"/>
                  </a:cubicBezTo>
                  <a:cubicBezTo>
                    <a:pt x="260" y="69"/>
                    <a:pt x="262" y="70"/>
                    <a:pt x="263" y="71"/>
                  </a:cubicBezTo>
                  <a:cubicBezTo>
                    <a:pt x="264" y="72"/>
                    <a:pt x="264" y="72"/>
                    <a:pt x="264" y="73"/>
                  </a:cubicBezTo>
                  <a:cubicBezTo>
                    <a:pt x="261" y="73"/>
                    <a:pt x="258" y="72"/>
                    <a:pt x="255" y="72"/>
                  </a:cubicBezTo>
                  <a:cubicBezTo>
                    <a:pt x="254" y="71"/>
                    <a:pt x="253" y="71"/>
                    <a:pt x="253" y="70"/>
                  </a:cubicBezTo>
                  <a:cubicBezTo>
                    <a:pt x="252" y="70"/>
                    <a:pt x="252" y="70"/>
                    <a:pt x="252" y="70"/>
                  </a:cubicBezTo>
                  <a:close/>
                  <a:moveTo>
                    <a:pt x="0" y="71"/>
                  </a:moveTo>
                  <a:cubicBezTo>
                    <a:pt x="1" y="69"/>
                    <a:pt x="1" y="69"/>
                    <a:pt x="1" y="69"/>
                  </a:cubicBezTo>
                  <a:cubicBezTo>
                    <a:pt x="1" y="69"/>
                    <a:pt x="1" y="69"/>
                    <a:pt x="1" y="69"/>
                  </a:cubicBezTo>
                  <a:lnTo>
                    <a:pt x="0" y="71"/>
                  </a:lnTo>
                  <a:close/>
                </a:path>
              </a:pathLst>
            </a:custGeom>
            <a:solidFill>
              <a:srgbClr val="5A40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6AAD86"/>
                </a:solidFill>
                <a:cs typeface="+mn-ea"/>
                <a:sym typeface="+mn-lt"/>
              </a:endParaRPr>
            </a:p>
          </p:txBody>
        </p:sp>
      </p:grpSp>
    </p:spTree>
    <p:extLst>
      <p:ext uri="{BB962C8B-B14F-4D97-AF65-F5344CB8AC3E}">
        <p14:creationId xmlns:p14="http://schemas.microsoft.com/office/powerpoint/2010/main" val="1326840572"/>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2CAC1"/>
        </a:solid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t="18630" b="10194"/>
          <a:stretch>
            <a:fillRect/>
          </a:stretch>
        </p:blipFill>
        <p:spPr>
          <a:xfrm rot="20819374">
            <a:off x="9794841" y="4508522"/>
            <a:ext cx="1859913" cy="1720949"/>
          </a:xfrm>
          <a:prstGeom prst="rect">
            <a:avLst/>
          </a:prstGeom>
        </p:spPr>
      </p:pic>
      <p:grpSp>
        <p:nvGrpSpPr>
          <p:cNvPr id="24" name="组合 23"/>
          <p:cNvGrpSpPr/>
          <p:nvPr/>
        </p:nvGrpSpPr>
        <p:grpSpPr>
          <a:xfrm>
            <a:off x="4441021" y="1524449"/>
            <a:ext cx="6325644" cy="2577994"/>
            <a:chOff x="5438383" y="2659559"/>
            <a:chExt cx="6325644" cy="2577994"/>
          </a:xfrm>
        </p:grpSpPr>
        <p:sp>
          <p:nvSpPr>
            <p:cNvPr id="25" name="文本框 24"/>
            <p:cNvSpPr txBox="1"/>
            <p:nvPr/>
          </p:nvSpPr>
          <p:spPr>
            <a:xfrm>
              <a:off x="5438383" y="2659559"/>
              <a:ext cx="6325644" cy="2554545"/>
            </a:xfrm>
            <a:prstGeom prst="rect">
              <a:avLst/>
            </a:prstGeom>
            <a:noFill/>
          </p:spPr>
          <p:txBody>
            <a:bodyPr wrap="square" rtlCol="0">
              <a:spAutoFit/>
            </a:bodyPr>
            <a:lstStyle/>
            <a:p>
              <a:pPr algn="ctr"/>
              <a:r>
                <a:rPr lang="en-US" altLang="zh-CN" sz="8000" dirty="0" err="1">
                  <a:ln>
                    <a:solidFill>
                      <a:srgbClr val="52CAC1"/>
                    </a:solidFill>
                    <a:prstDash val="sysDash"/>
                  </a:ln>
                  <a:solidFill>
                    <a:srgbClr val="E1FFFF"/>
                  </a:solidFill>
                  <a:latin typeface="Arial-Rounded" panose="020B0500000000000000" pitchFamily="34" charset="0"/>
                  <a:ea typeface="Arial-Rounded" panose="020B0500000000000000" pitchFamily="34" charset="0"/>
                  <a:cs typeface="Arial-Rounded" panose="020B0500000000000000" pitchFamily="34" charset="0"/>
                  <a:sym typeface="+mn-lt"/>
                </a:rPr>
                <a:t>Chào</a:t>
              </a:r>
              <a:r>
                <a:rPr lang="en-US" altLang="zh-CN" sz="8000" dirty="0">
                  <a:ln>
                    <a:solidFill>
                      <a:srgbClr val="52CAC1"/>
                    </a:solidFill>
                    <a:prstDash val="sysDash"/>
                  </a:ln>
                  <a:solidFill>
                    <a:srgbClr val="E1FFFF"/>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8000" dirty="0" err="1">
                  <a:ln>
                    <a:solidFill>
                      <a:srgbClr val="52CAC1"/>
                    </a:solidFill>
                    <a:prstDash val="sysDash"/>
                  </a:ln>
                  <a:solidFill>
                    <a:srgbClr val="E1FFFF"/>
                  </a:solidFill>
                  <a:latin typeface="Arial-Rounded" panose="020B0500000000000000" pitchFamily="34" charset="0"/>
                  <a:ea typeface="Arial-Rounded" panose="020B0500000000000000" pitchFamily="34" charset="0"/>
                  <a:cs typeface="Arial-Rounded" panose="020B0500000000000000" pitchFamily="34" charset="0"/>
                  <a:sym typeface="+mn-lt"/>
                </a:rPr>
                <a:t>tạm</a:t>
              </a:r>
              <a:r>
                <a:rPr lang="en-US" altLang="zh-CN" sz="8000" dirty="0">
                  <a:ln>
                    <a:solidFill>
                      <a:srgbClr val="52CAC1"/>
                    </a:solidFill>
                    <a:prstDash val="sysDash"/>
                  </a:ln>
                  <a:solidFill>
                    <a:srgbClr val="E1FFFF"/>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8000" dirty="0" err="1">
                  <a:ln>
                    <a:solidFill>
                      <a:srgbClr val="52CAC1"/>
                    </a:solidFill>
                    <a:prstDash val="sysDash"/>
                  </a:ln>
                  <a:solidFill>
                    <a:srgbClr val="E1FFFF"/>
                  </a:solidFill>
                  <a:latin typeface="Arial-Rounded" panose="020B0500000000000000" pitchFamily="34" charset="0"/>
                  <a:ea typeface="Arial-Rounded" panose="020B0500000000000000" pitchFamily="34" charset="0"/>
                  <a:cs typeface="Arial-Rounded" panose="020B0500000000000000" pitchFamily="34" charset="0"/>
                  <a:sym typeface="+mn-lt"/>
                </a:rPr>
                <a:t>biệt</a:t>
              </a:r>
              <a:r>
                <a:rPr lang="en-US" altLang="zh-CN" sz="8000" dirty="0">
                  <a:ln>
                    <a:solidFill>
                      <a:srgbClr val="52CAC1"/>
                    </a:solidFill>
                    <a:prstDash val="sysDash"/>
                  </a:ln>
                  <a:solidFill>
                    <a:srgbClr val="E1FFFF"/>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8000" dirty="0" err="1">
                  <a:ln>
                    <a:solidFill>
                      <a:srgbClr val="52CAC1"/>
                    </a:solidFill>
                    <a:prstDash val="sysDash"/>
                  </a:ln>
                  <a:solidFill>
                    <a:srgbClr val="E1FFFF"/>
                  </a:solidFill>
                  <a:latin typeface="Arial-Rounded" panose="020B0500000000000000" pitchFamily="34" charset="0"/>
                  <a:ea typeface="Arial-Rounded" panose="020B0500000000000000" pitchFamily="34" charset="0"/>
                  <a:cs typeface="Arial-Rounded" panose="020B0500000000000000" pitchFamily="34" charset="0"/>
                  <a:sym typeface="+mn-lt"/>
                </a:rPr>
                <a:t>và</a:t>
              </a:r>
              <a:r>
                <a:rPr lang="en-US" altLang="zh-CN" sz="8000" dirty="0">
                  <a:ln>
                    <a:solidFill>
                      <a:srgbClr val="52CAC1"/>
                    </a:solidFill>
                    <a:prstDash val="sysDash"/>
                  </a:ln>
                  <a:solidFill>
                    <a:srgbClr val="E1FFFF"/>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8000" dirty="0" err="1">
                  <a:ln>
                    <a:solidFill>
                      <a:srgbClr val="52CAC1"/>
                    </a:solidFill>
                    <a:prstDash val="sysDash"/>
                  </a:ln>
                  <a:solidFill>
                    <a:srgbClr val="E1FFFF"/>
                  </a:solidFill>
                  <a:latin typeface="Arial-Rounded" panose="020B0500000000000000" pitchFamily="34" charset="0"/>
                  <a:ea typeface="Arial-Rounded" panose="020B0500000000000000" pitchFamily="34" charset="0"/>
                  <a:cs typeface="Arial-Rounded" panose="020B0500000000000000" pitchFamily="34" charset="0"/>
                  <a:sym typeface="+mn-lt"/>
                </a:rPr>
                <a:t>hẹn</a:t>
              </a:r>
              <a:r>
                <a:rPr lang="en-US" altLang="zh-CN" sz="8000" dirty="0">
                  <a:ln>
                    <a:solidFill>
                      <a:srgbClr val="52CAC1"/>
                    </a:solidFill>
                    <a:prstDash val="sysDash"/>
                  </a:ln>
                  <a:solidFill>
                    <a:srgbClr val="E1FFFF"/>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8000" dirty="0" err="1">
                  <a:ln>
                    <a:solidFill>
                      <a:srgbClr val="52CAC1"/>
                    </a:solidFill>
                    <a:prstDash val="sysDash"/>
                  </a:ln>
                  <a:solidFill>
                    <a:srgbClr val="E1FFFF"/>
                  </a:solidFill>
                  <a:latin typeface="Arial-Rounded" panose="020B0500000000000000" pitchFamily="34" charset="0"/>
                  <a:ea typeface="Arial-Rounded" panose="020B0500000000000000" pitchFamily="34" charset="0"/>
                  <a:cs typeface="Arial-Rounded" panose="020B0500000000000000" pitchFamily="34" charset="0"/>
                  <a:sym typeface="+mn-lt"/>
                </a:rPr>
                <a:t>gặp</a:t>
              </a:r>
              <a:r>
                <a:rPr lang="en-US" altLang="zh-CN" sz="8000" dirty="0">
                  <a:ln>
                    <a:solidFill>
                      <a:srgbClr val="52CAC1"/>
                    </a:solidFill>
                    <a:prstDash val="sysDash"/>
                  </a:ln>
                  <a:solidFill>
                    <a:srgbClr val="E1FFFF"/>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8000" dirty="0" err="1">
                  <a:ln>
                    <a:solidFill>
                      <a:srgbClr val="52CAC1"/>
                    </a:solidFill>
                    <a:prstDash val="sysDash"/>
                  </a:ln>
                  <a:solidFill>
                    <a:srgbClr val="E1FFFF"/>
                  </a:solidFill>
                  <a:latin typeface="Arial-Rounded" panose="020B0500000000000000" pitchFamily="34" charset="0"/>
                  <a:ea typeface="Arial-Rounded" panose="020B0500000000000000" pitchFamily="34" charset="0"/>
                  <a:cs typeface="Arial-Rounded" panose="020B0500000000000000" pitchFamily="34" charset="0"/>
                  <a:sym typeface="+mn-lt"/>
                </a:rPr>
                <a:t>lại</a:t>
              </a:r>
              <a:r>
                <a:rPr lang="en-US" altLang="zh-CN" sz="8000" dirty="0">
                  <a:ln>
                    <a:solidFill>
                      <a:srgbClr val="52CAC1"/>
                    </a:solidFill>
                    <a:prstDash val="sysDash"/>
                  </a:ln>
                  <a:solidFill>
                    <a:srgbClr val="E1FFFF"/>
                  </a:solidFill>
                  <a:latin typeface="Arial-Rounded" panose="020B0500000000000000" pitchFamily="34" charset="0"/>
                  <a:ea typeface="Arial-Rounded" panose="020B0500000000000000" pitchFamily="34" charset="0"/>
                  <a:cs typeface="Arial-Rounded" panose="020B0500000000000000" pitchFamily="34" charset="0"/>
                  <a:sym typeface="+mn-lt"/>
                </a:rPr>
                <a:t>!</a:t>
              </a:r>
              <a:endParaRPr lang="zh-CN" altLang="en-US" sz="8000" dirty="0">
                <a:ln>
                  <a:solidFill>
                    <a:srgbClr val="52CAC1"/>
                  </a:solidFill>
                  <a:prstDash val="sysDash"/>
                </a:ln>
                <a:solidFill>
                  <a:srgbClr val="E1FFFF"/>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3" name="文本框 22"/>
            <p:cNvSpPr txBox="1"/>
            <p:nvPr/>
          </p:nvSpPr>
          <p:spPr>
            <a:xfrm>
              <a:off x="5438383" y="2683008"/>
              <a:ext cx="6325644" cy="2554545"/>
            </a:xfrm>
            <a:prstGeom prst="rect">
              <a:avLst/>
            </a:prstGeom>
            <a:noFill/>
          </p:spPr>
          <p:txBody>
            <a:bodyPr wrap="square" rtlCol="0">
              <a:spAutoFit/>
            </a:bodyPr>
            <a:lstStyle/>
            <a:p>
              <a:pPr algn="ctr"/>
              <a:r>
                <a:rPr lang="en-US" altLang="zh-CN" sz="8000" dirty="0" err="1">
                  <a:solidFill>
                    <a:srgbClr val="1C9A98"/>
                  </a:solidFill>
                  <a:latin typeface="Arial-Rounded" panose="020B0500000000000000" pitchFamily="34" charset="0"/>
                  <a:ea typeface="Arial-Rounded" panose="020B0500000000000000" pitchFamily="34" charset="0"/>
                  <a:cs typeface="Arial-Rounded" panose="020B0500000000000000" pitchFamily="34" charset="0"/>
                  <a:sym typeface="+mn-lt"/>
                </a:rPr>
                <a:t>Chào</a:t>
              </a:r>
              <a:r>
                <a:rPr lang="en-US" altLang="zh-CN" sz="8000" dirty="0">
                  <a:solidFill>
                    <a:srgbClr val="1C9A98"/>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8000" dirty="0" err="1">
                  <a:solidFill>
                    <a:srgbClr val="1C9A98"/>
                  </a:solidFill>
                  <a:latin typeface="Arial-Rounded" panose="020B0500000000000000" pitchFamily="34" charset="0"/>
                  <a:ea typeface="Arial-Rounded" panose="020B0500000000000000" pitchFamily="34" charset="0"/>
                  <a:cs typeface="Arial-Rounded" panose="020B0500000000000000" pitchFamily="34" charset="0"/>
                  <a:sym typeface="+mn-lt"/>
                </a:rPr>
                <a:t>tạm</a:t>
              </a:r>
              <a:r>
                <a:rPr lang="en-US" altLang="zh-CN" sz="8000" dirty="0">
                  <a:solidFill>
                    <a:srgbClr val="1C9A98"/>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8000" dirty="0" err="1">
                  <a:solidFill>
                    <a:srgbClr val="1C9A98"/>
                  </a:solidFill>
                  <a:latin typeface="Arial-Rounded" panose="020B0500000000000000" pitchFamily="34" charset="0"/>
                  <a:ea typeface="Arial-Rounded" panose="020B0500000000000000" pitchFamily="34" charset="0"/>
                  <a:cs typeface="Arial-Rounded" panose="020B0500000000000000" pitchFamily="34" charset="0"/>
                  <a:sym typeface="+mn-lt"/>
                </a:rPr>
                <a:t>biệt</a:t>
              </a:r>
              <a:r>
                <a:rPr lang="en-US" altLang="zh-CN" sz="8000" dirty="0">
                  <a:solidFill>
                    <a:srgbClr val="1C9A98"/>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8000" dirty="0" err="1">
                  <a:solidFill>
                    <a:srgbClr val="1C9A98"/>
                  </a:solidFill>
                  <a:latin typeface="Arial-Rounded" panose="020B0500000000000000" pitchFamily="34" charset="0"/>
                  <a:ea typeface="Arial-Rounded" panose="020B0500000000000000" pitchFamily="34" charset="0"/>
                  <a:cs typeface="Arial-Rounded" panose="020B0500000000000000" pitchFamily="34" charset="0"/>
                  <a:sym typeface="+mn-lt"/>
                </a:rPr>
                <a:t>và</a:t>
              </a:r>
              <a:r>
                <a:rPr lang="en-US" altLang="zh-CN" sz="8000" dirty="0">
                  <a:solidFill>
                    <a:srgbClr val="1C9A98"/>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8000" dirty="0" err="1">
                  <a:solidFill>
                    <a:srgbClr val="1C9A98"/>
                  </a:solidFill>
                  <a:latin typeface="Arial-Rounded" panose="020B0500000000000000" pitchFamily="34" charset="0"/>
                  <a:ea typeface="Arial-Rounded" panose="020B0500000000000000" pitchFamily="34" charset="0"/>
                  <a:cs typeface="Arial-Rounded" panose="020B0500000000000000" pitchFamily="34" charset="0"/>
                  <a:sym typeface="+mn-lt"/>
                </a:rPr>
                <a:t>hẹn</a:t>
              </a:r>
              <a:r>
                <a:rPr lang="en-US" altLang="zh-CN" sz="8000" dirty="0">
                  <a:solidFill>
                    <a:srgbClr val="1C9A98"/>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8000" dirty="0" err="1">
                  <a:solidFill>
                    <a:srgbClr val="1C9A98"/>
                  </a:solidFill>
                  <a:latin typeface="Arial-Rounded" panose="020B0500000000000000" pitchFamily="34" charset="0"/>
                  <a:ea typeface="Arial-Rounded" panose="020B0500000000000000" pitchFamily="34" charset="0"/>
                  <a:cs typeface="Arial-Rounded" panose="020B0500000000000000" pitchFamily="34" charset="0"/>
                  <a:sym typeface="+mn-lt"/>
                </a:rPr>
                <a:t>gặp</a:t>
              </a:r>
              <a:r>
                <a:rPr lang="en-US" altLang="zh-CN" sz="8000" dirty="0">
                  <a:solidFill>
                    <a:srgbClr val="1C9A98"/>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8000" dirty="0" err="1">
                  <a:solidFill>
                    <a:srgbClr val="1C9A98"/>
                  </a:solidFill>
                  <a:latin typeface="Arial-Rounded" panose="020B0500000000000000" pitchFamily="34" charset="0"/>
                  <a:ea typeface="Arial-Rounded" panose="020B0500000000000000" pitchFamily="34" charset="0"/>
                  <a:cs typeface="Arial-Rounded" panose="020B0500000000000000" pitchFamily="34" charset="0"/>
                  <a:sym typeface="+mn-lt"/>
                </a:rPr>
                <a:t>lại</a:t>
              </a:r>
              <a:r>
                <a:rPr lang="en-US" altLang="zh-CN" sz="8000" dirty="0">
                  <a:solidFill>
                    <a:srgbClr val="1C9A98"/>
                  </a:solidFill>
                  <a:latin typeface="Arial-Rounded" panose="020B0500000000000000" pitchFamily="34" charset="0"/>
                  <a:ea typeface="Arial-Rounded" panose="020B0500000000000000" pitchFamily="34" charset="0"/>
                  <a:cs typeface="Arial-Rounded" panose="020B0500000000000000" pitchFamily="34" charset="0"/>
                  <a:sym typeface="+mn-lt"/>
                </a:rPr>
                <a:t>!</a:t>
              </a:r>
              <a:endParaRPr lang="zh-CN" altLang="en-US" sz="8000" dirty="0">
                <a:solidFill>
                  <a:srgbClr val="1C9A98"/>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30" name="任意多边形: 形状 29"/>
          <p:cNvSpPr/>
          <p:nvPr/>
        </p:nvSpPr>
        <p:spPr>
          <a:xfrm>
            <a:off x="5485228" y="4172267"/>
            <a:ext cx="2118615" cy="468915"/>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noFill/>
          <a:ln w="19050" cap="rnd">
            <a:solidFill>
              <a:schemeClr val="bg1"/>
            </a:solidFill>
            <a:prstDash val="sysDot"/>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1" name="图片 10">
            <a:extLst>
              <a:ext uri="{FF2B5EF4-FFF2-40B4-BE49-F238E27FC236}">
                <a16:creationId xmlns:a16="http://schemas.microsoft.com/office/drawing/2014/main" id="{ACD44B57-2940-44FA-B1D1-00CFD3C88196}"/>
              </a:ext>
            </a:extLst>
          </p:cNvPr>
          <p:cNvPicPr>
            <a:picLocks noChangeAspect="1"/>
          </p:cNvPicPr>
          <p:nvPr/>
        </p:nvPicPr>
        <p:blipFill rotWithShape="1">
          <a:blip r:embed="rId4"/>
          <a:srcRect l="7763" t="8808" r="13397"/>
          <a:stretch>
            <a:fillRect/>
          </a:stretch>
        </p:blipFill>
        <p:spPr>
          <a:xfrm>
            <a:off x="10158654" y="423221"/>
            <a:ext cx="1584158" cy="1565835"/>
          </a:xfrm>
          <a:prstGeom prst="rect">
            <a:avLst/>
          </a:prstGeom>
        </p:spPr>
      </p:pic>
      <p:pic>
        <p:nvPicPr>
          <p:cNvPr id="12" name="图片 11">
            <a:extLst>
              <a:ext uri="{FF2B5EF4-FFF2-40B4-BE49-F238E27FC236}">
                <a16:creationId xmlns:a16="http://schemas.microsoft.com/office/drawing/2014/main" id="{7C6395DF-0A18-4392-9F29-923AC59225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723" y="727655"/>
            <a:ext cx="3810078" cy="5402690"/>
          </a:xfrm>
          <a:prstGeom prst="rect">
            <a:avLst/>
          </a:prstGeom>
        </p:spPr>
      </p:pic>
    </p:spTree>
    <p:extLst>
      <p:ext uri="{BB962C8B-B14F-4D97-AF65-F5344CB8AC3E}">
        <p14:creationId xmlns:p14="http://schemas.microsoft.com/office/powerpoint/2010/main" val="739281174"/>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2CAC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832" y="989316"/>
            <a:ext cx="3665316" cy="5197418"/>
          </a:xfrm>
          <a:prstGeom prst="rect">
            <a:avLst/>
          </a:prstGeom>
        </p:spPr>
      </p:pic>
      <p:grpSp>
        <p:nvGrpSpPr>
          <p:cNvPr id="28" name="组合 27"/>
          <p:cNvGrpSpPr/>
          <p:nvPr/>
        </p:nvGrpSpPr>
        <p:grpSpPr>
          <a:xfrm rot="20287539">
            <a:off x="684076" y="709437"/>
            <a:ext cx="828833" cy="559759"/>
            <a:chOff x="5500904" y="1163369"/>
            <a:chExt cx="1537569" cy="1038410"/>
          </a:xfrm>
        </p:grpSpPr>
        <p:sp>
          <p:nvSpPr>
            <p:cNvPr id="26" name="矩形 25"/>
            <p:cNvSpPr/>
            <p:nvPr/>
          </p:nvSpPr>
          <p:spPr>
            <a:xfrm>
              <a:off x="5500904" y="1175401"/>
              <a:ext cx="1537569" cy="1026378"/>
            </a:xfrm>
            <a:prstGeom prst="rect">
              <a:avLst/>
            </a:prstGeom>
            <a:solidFill>
              <a:srgbClr val="F4CE5F"/>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黑体-韩语" panose="02000500000000000000" pitchFamily="2" charset="-122"/>
                <a:ea typeface=".黑体-韩语" panose="02000500000000000000" pitchFamily="2" charset="-122"/>
                <a:cs typeface=".黑体-韩语" panose="02000500000000000000" pitchFamily="2" charset="-122"/>
                <a:sym typeface="+mn-lt"/>
              </a:endParaRPr>
            </a:p>
          </p:txBody>
        </p:sp>
        <p:sp>
          <p:nvSpPr>
            <p:cNvPr id="27" name="箭头: 五边形 26"/>
            <p:cNvSpPr/>
            <p:nvPr/>
          </p:nvSpPr>
          <p:spPr>
            <a:xfrm rot="5400000">
              <a:off x="5968352" y="698641"/>
              <a:ext cx="605393" cy="1534849"/>
            </a:xfrm>
            <a:prstGeom prst="homePlate">
              <a:avLst/>
            </a:prstGeom>
            <a:solidFill>
              <a:srgbClr val="FFC000"/>
            </a:solidFill>
            <a:ln w="19050">
              <a:noFill/>
              <a:prstDash val="solid"/>
              <a:round/>
            </a:ln>
            <a:effectLst>
              <a:outerShdw blurRad="25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黑体-韩语" panose="02000500000000000000" pitchFamily="2" charset="-122"/>
                <a:ea typeface=".黑体-韩语" panose="02000500000000000000" pitchFamily="2" charset="-122"/>
                <a:cs typeface=".黑体-韩语" panose="02000500000000000000" pitchFamily="2" charset="-122"/>
                <a:sym typeface="+mn-lt"/>
              </a:endParaRPr>
            </a:p>
          </p:txBody>
        </p:sp>
      </p:grpSp>
      <p:sp>
        <p:nvSpPr>
          <p:cNvPr id="29" name="文本框 28"/>
          <p:cNvSpPr txBox="1"/>
          <p:nvPr/>
        </p:nvSpPr>
        <p:spPr>
          <a:xfrm>
            <a:off x="5216171" y="2543844"/>
            <a:ext cx="6171409"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a:ln>
                  <a:noFill/>
                </a:ln>
                <a:solidFill>
                  <a:schemeClr val="accent6">
                    <a:lumMod val="75000"/>
                  </a:schemeClr>
                </a:solidFill>
                <a:effectLst/>
                <a:uLnTx/>
                <a:uFillTx/>
                <a:latin typeface="iCiel Cadena" panose="02000503000000020004" pitchFamily="2" charset="0"/>
                <a:ea typeface=".黑体-韩语" panose="02000500000000000000" pitchFamily="2" charset="-122"/>
                <a:cs typeface=".黑体-韩语" panose="02000500000000000000" pitchFamily="2" charset="-122"/>
                <a:sym typeface="+mn-lt"/>
              </a:rPr>
              <a:t>KH</a:t>
            </a:r>
            <a:r>
              <a:rPr lang="en-US" altLang="zh-CN" sz="8800" dirty="0">
                <a:solidFill>
                  <a:schemeClr val="accent6">
                    <a:lumMod val="75000"/>
                  </a:schemeClr>
                </a:solidFill>
                <a:latin typeface="iCiel Cadena" panose="02000503000000020004" pitchFamily="2" charset="0"/>
                <a:ea typeface=".黑体-韩语" panose="02000500000000000000" pitchFamily="2" charset="-122"/>
                <a:cs typeface=".黑体-韩语" panose="02000500000000000000" pitchFamily="2" charset="-122"/>
                <a:sym typeface="+mn-lt"/>
              </a:rPr>
              <a:t>ỞI ĐỘNG</a:t>
            </a:r>
            <a:endParaRPr kumimoji="0" lang="zh-CN" altLang="en-US" sz="8800" b="0" i="0" u="none" strike="noStrike" kern="1200" cap="none" spc="0" normalizeH="0" baseline="0" noProof="0" dirty="0">
              <a:ln>
                <a:noFill/>
              </a:ln>
              <a:solidFill>
                <a:schemeClr val="accent6">
                  <a:lumMod val="75000"/>
                </a:schemeClr>
              </a:solidFill>
              <a:effectLst/>
              <a:uLnTx/>
              <a:uFillTx/>
              <a:latin typeface="iCiel Cadena" panose="02000503000000020004" pitchFamily="2" charset="0"/>
              <a:ea typeface=".黑体-韩语" panose="02000500000000000000" pitchFamily="2" charset="-122"/>
              <a:cs typeface=".黑体-韩语" panose="02000500000000000000" pitchFamily="2" charset="-122"/>
              <a:sym typeface="+mn-lt"/>
            </a:endParaRPr>
          </a:p>
        </p:txBody>
      </p:sp>
    </p:spTree>
    <p:extLst>
      <p:ext uri="{BB962C8B-B14F-4D97-AF65-F5344CB8AC3E}">
        <p14:creationId xmlns:p14="http://schemas.microsoft.com/office/powerpoint/2010/main" val="2423447456"/>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E11B2CB-07B1-4068-8255-0A2BCA3C5F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063"/>
          <a:stretch>
            <a:fillRect/>
          </a:stretch>
        </p:blipFill>
        <p:spPr>
          <a:xfrm rot="20693907">
            <a:off x="276777" y="-307512"/>
            <a:ext cx="1003875" cy="1199262"/>
          </a:xfrm>
          <a:prstGeom prst="rect">
            <a:avLst/>
          </a:prstGeom>
        </p:spPr>
      </p:pic>
      <p:sp>
        <p:nvSpPr>
          <p:cNvPr id="8" name="文本框 7">
            <a:extLst>
              <a:ext uri="{FF2B5EF4-FFF2-40B4-BE49-F238E27FC236}">
                <a16:creationId xmlns:a16="http://schemas.microsoft.com/office/drawing/2014/main" id="{CA1656DD-E696-40E1-85F3-0FEEC738BEEC}"/>
              </a:ext>
            </a:extLst>
          </p:cNvPr>
          <p:cNvSpPr txBox="1"/>
          <p:nvPr/>
        </p:nvSpPr>
        <p:spPr>
          <a:xfrm>
            <a:off x="1419541" y="371415"/>
            <a:ext cx="2237419" cy="584775"/>
          </a:xfrm>
          <a:prstGeom prst="rect">
            <a:avLst/>
          </a:prstGeom>
          <a:noFill/>
        </p:spPr>
        <p:txBody>
          <a:bodyPr wrap="square" rtlCol="0">
            <a:spAutoFit/>
          </a:bodyPr>
          <a:lstStyle/>
          <a:p>
            <a:r>
              <a:rPr lang="en-US" altLang="zh-CN" sz="3200" dirty="0">
                <a:ln>
                  <a:solidFill>
                    <a:srgbClr val="FF0000"/>
                  </a:solidFill>
                </a:ln>
                <a:solidFill>
                  <a:srgbClr val="0070C0"/>
                </a:solidFill>
                <a:latin typeface="Coiny" panose="02000903060500060000" pitchFamily="2" charset="0"/>
                <a:ea typeface="Arial-Rounded" panose="020B0500000000000000" pitchFamily="34" charset="0"/>
                <a:cs typeface="Arial-Rounded" panose="020B0500000000000000" pitchFamily="34" charset="0"/>
                <a:sym typeface="+mn-lt"/>
              </a:rPr>
              <a:t>Bài </a:t>
            </a:r>
            <a:r>
              <a:rPr lang="en-US" altLang="zh-CN" sz="3200" dirty="0" err="1">
                <a:ln>
                  <a:solidFill>
                    <a:srgbClr val="FF0000"/>
                  </a:solidFill>
                </a:ln>
                <a:solidFill>
                  <a:srgbClr val="0070C0"/>
                </a:solidFill>
                <a:latin typeface="Coiny" panose="02000903060500060000" pitchFamily="2" charset="0"/>
                <a:ea typeface="Arial-Rounded" panose="020B0500000000000000" pitchFamily="34" charset="0"/>
                <a:cs typeface="Arial-Rounded" panose="020B0500000000000000" pitchFamily="34" charset="0"/>
                <a:sym typeface="+mn-lt"/>
              </a:rPr>
              <a:t>viết</a:t>
            </a:r>
            <a:r>
              <a:rPr lang="en-US" altLang="zh-CN" sz="3200" dirty="0">
                <a:ln>
                  <a:solidFill>
                    <a:srgbClr val="FF0000"/>
                  </a:solidFill>
                </a:ln>
                <a:solidFill>
                  <a:srgbClr val="0070C0"/>
                </a:solidFill>
                <a:latin typeface="Coiny" panose="02000903060500060000" pitchFamily="2" charset="0"/>
                <a:ea typeface="Arial-Rounded" panose="020B0500000000000000" pitchFamily="34" charset="0"/>
                <a:cs typeface="Arial-Rounded" panose="020B0500000000000000" pitchFamily="34" charset="0"/>
                <a:sym typeface="+mn-lt"/>
              </a:rPr>
              <a:t>:</a:t>
            </a:r>
            <a:endParaRPr lang="zh-CN" altLang="en-US" sz="3200" dirty="0">
              <a:ln>
                <a:solidFill>
                  <a:srgbClr val="FF0000"/>
                </a:solidFill>
              </a:ln>
              <a:solidFill>
                <a:srgbClr val="0070C0"/>
              </a:solidFill>
              <a:latin typeface="Coiny" panose="02000903060500060000" pitchFamily="2" charset="0"/>
              <a:ea typeface="Arial-Rounded" panose="020B0500000000000000" pitchFamily="34" charset="0"/>
              <a:cs typeface="Arial-Rounded" panose="020B0500000000000000" pitchFamily="34" charset="0"/>
              <a:sym typeface="+mn-lt"/>
            </a:endParaRPr>
          </a:p>
        </p:txBody>
      </p:sp>
      <p:sp>
        <p:nvSpPr>
          <p:cNvPr id="5" name="TextBox 4">
            <a:extLst>
              <a:ext uri="{FF2B5EF4-FFF2-40B4-BE49-F238E27FC236}">
                <a16:creationId xmlns:a16="http://schemas.microsoft.com/office/drawing/2014/main" id="{BC880135-4F7D-41DB-86A6-0610E0A17AEA}"/>
              </a:ext>
            </a:extLst>
          </p:cNvPr>
          <p:cNvSpPr txBox="1"/>
          <p:nvPr/>
        </p:nvSpPr>
        <p:spPr>
          <a:xfrm>
            <a:off x="3152072" y="347975"/>
            <a:ext cx="4958961" cy="584775"/>
          </a:xfrm>
          <a:prstGeom prst="rect">
            <a:avLst/>
          </a:prstGeom>
          <a:noFill/>
        </p:spPr>
        <p:txBody>
          <a:bodyPr wrap="square" rtlCol="0">
            <a:spAutoFit/>
          </a:bodyPr>
          <a:lstStyle/>
          <a:p>
            <a:pPr algn="ctr"/>
            <a:r>
              <a:rPr lang="en-US" sz="3200" dirty="0" err="1">
                <a:ln>
                  <a:solidFill>
                    <a:srgbClr val="FF0000"/>
                  </a:solidFill>
                </a:ln>
                <a:solidFill>
                  <a:srgbClr val="0070C0"/>
                </a:solidFill>
                <a:latin typeface="Coiny" panose="02000903060500060000" pitchFamily="2" charset="0"/>
                <a:ea typeface="Arial-Rounded" pitchFamily="34" charset="0"/>
                <a:cs typeface="Arial-Rounded" pitchFamily="34" charset="0"/>
              </a:rPr>
              <a:t>Thư</a:t>
            </a:r>
            <a:r>
              <a:rPr lang="en-US" sz="3200" dirty="0">
                <a:ln>
                  <a:solidFill>
                    <a:srgbClr val="FF0000"/>
                  </a:solidFill>
                </a:ln>
                <a:solidFill>
                  <a:srgbClr val="0070C0"/>
                </a:solidFill>
                <a:latin typeface="Coiny" panose="02000903060500060000" pitchFamily="2" charset="0"/>
                <a:ea typeface="Arial-Rounded" pitchFamily="34" charset="0"/>
                <a:cs typeface="Arial-Rounded" pitchFamily="34" charset="0"/>
              </a:rPr>
              <a:t> </a:t>
            </a:r>
            <a:r>
              <a:rPr lang="en-US" sz="3200" dirty="0" err="1">
                <a:ln>
                  <a:solidFill>
                    <a:srgbClr val="FF0000"/>
                  </a:solidFill>
                </a:ln>
                <a:solidFill>
                  <a:srgbClr val="0070C0"/>
                </a:solidFill>
                <a:latin typeface="Coiny" panose="02000903060500060000" pitchFamily="2" charset="0"/>
                <a:ea typeface="Arial-Rounded" pitchFamily="34" charset="0"/>
                <a:cs typeface="Arial-Rounded" pitchFamily="34" charset="0"/>
              </a:rPr>
              <a:t>điện</a:t>
            </a:r>
            <a:r>
              <a:rPr lang="en-US" sz="3200" dirty="0">
                <a:ln>
                  <a:solidFill>
                    <a:srgbClr val="FF0000"/>
                  </a:solidFill>
                </a:ln>
                <a:solidFill>
                  <a:srgbClr val="0070C0"/>
                </a:solidFill>
                <a:latin typeface="Coiny" panose="02000903060500060000" pitchFamily="2" charset="0"/>
                <a:ea typeface="Arial-Rounded" pitchFamily="34" charset="0"/>
                <a:cs typeface="Arial-Rounded" pitchFamily="34" charset="0"/>
              </a:rPr>
              <a:t> </a:t>
            </a:r>
            <a:r>
              <a:rPr lang="en-US" sz="3200" dirty="0" err="1">
                <a:ln>
                  <a:solidFill>
                    <a:srgbClr val="FF0000"/>
                  </a:solidFill>
                </a:ln>
                <a:solidFill>
                  <a:srgbClr val="0070C0"/>
                </a:solidFill>
                <a:latin typeface="Coiny" panose="02000903060500060000" pitchFamily="2" charset="0"/>
                <a:ea typeface="Arial-Rounded" pitchFamily="34" charset="0"/>
                <a:cs typeface="Arial-Rounded" pitchFamily="34" charset="0"/>
              </a:rPr>
              <a:t>tử</a:t>
            </a:r>
            <a:endParaRPr lang="en-US" sz="3200" dirty="0">
              <a:ln>
                <a:solidFill>
                  <a:srgbClr val="FF0000"/>
                </a:solidFill>
              </a:ln>
              <a:solidFill>
                <a:srgbClr val="0070C0"/>
              </a:solidFill>
              <a:latin typeface="Coiny" panose="02000903060500060000" pitchFamily="2" charset="0"/>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6F097B03-7A8B-4F90-87B2-60AFB49FFEA9}"/>
              </a:ext>
            </a:extLst>
          </p:cNvPr>
          <p:cNvSpPr/>
          <p:nvPr/>
        </p:nvSpPr>
        <p:spPr>
          <a:xfrm>
            <a:off x="427802" y="924137"/>
            <a:ext cx="11265371" cy="523220"/>
          </a:xfrm>
          <a:prstGeom prst="rect">
            <a:avLst/>
          </a:prstGeom>
        </p:spPr>
        <p:txBody>
          <a:bodyPr wrap="square">
            <a:spAutoFit/>
          </a:bodyPr>
          <a:lstStyle/>
          <a:p>
            <a:r>
              <a:rPr lang="en-US" sz="2800" b="1" dirty="0">
                <a:solidFill>
                  <a:srgbClr val="1F7E31"/>
                </a:solidFill>
                <a:latin typeface="Arial-Rounded" pitchFamily="34" charset="0"/>
                <a:ea typeface="Arial-Rounded" pitchFamily="34" charset="0"/>
                <a:cs typeface="Arial-Rounded" pitchFamily="34" charset="0"/>
              </a:rPr>
              <a:t>1.</a:t>
            </a:r>
            <a:r>
              <a:rPr lang="en-US" sz="2800" b="1" dirty="0">
                <a:latin typeface="Arial-Rounded" pitchFamily="34" charset="0"/>
                <a:ea typeface="Arial-Rounded" pitchFamily="34" charset="0"/>
                <a:cs typeface="Arial-Rounded" pitchFamily="34" charset="0"/>
              </a:rPr>
              <a:t> </a:t>
            </a:r>
            <a:r>
              <a:rPr lang="vi-VN" sz="2800" b="1" dirty="0">
                <a:latin typeface="Arial-Rounded" panose="020B0500000000000000" pitchFamily="34" charset="0"/>
                <a:ea typeface="Arial-Rounded" panose="020B0500000000000000" pitchFamily="34" charset="0"/>
                <a:cs typeface="Arial-Rounded" panose="020B0500000000000000" pitchFamily="34" charset="0"/>
              </a:rPr>
              <a:t>Quan sát hình minh họa một thư điện tử dưới đây và trả lời câu hỏi:</a:t>
            </a:r>
            <a:endParaRPr lang="en-US" sz="2800" b="1" dirty="0">
              <a:latin typeface="Arial-Rounded" pitchFamily="34" charset="0"/>
              <a:ea typeface="Arial-Rounded" pitchFamily="34" charset="0"/>
              <a:cs typeface="Arial-Rounded" pitchFamily="34" charset="0"/>
            </a:endParaRPr>
          </a:p>
        </p:txBody>
      </p:sp>
      <p:pic>
        <p:nvPicPr>
          <p:cNvPr id="6" name="Picture 5"/>
          <p:cNvPicPr>
            <a:picLocks noChangeAspect="1"/>
          </p:cNvPicPr>
          <p:nvPr/>
        </p:nvPicPr>
        <p:blipFill rotWithShape="1">
          <a:blip r:embed="rId4"/>
          <a:srcRect l="760" t="28468" r="4272" b="2737"/>
          <a:stretch/>
        </p:blipFill>
        <p:spPr>
          <a:xfrm>
            <a:off x="4528894" y="1651246"/>
            <a:ext cx="7164279" cy="4462417"/>
          </a:xfrm>
          <a:prstGeom prst="rect">
            <a:avLst/>
          </a:prstGeom>
          <a:ln>
            <a:noFill/>
          </a:ln>
          <a:effectLst>
            <a:softEdge rad="112500"/>
          </a:effectLst>
        </p:spPr>
      </p:pic>
      <p:sp>
        <p:nvSpPr>
          <p:cNvPr id="10" name="TextBox 9"/>
          <p:cNvSpPr txBox="1"/>
          <p:nvPr/>
        </p:nvSpPr>
        <p:spPr>
          <a:xfrm>
            <a:off x="554091" y="1680482"/>
            <a:ext cx="4168829" cy="2677656"/>
          </a:xfrm>
          <a:prstGeom prst="rect">
            <a:avLst/>
          </a:prstGeom>
          <a:noFill/>
        </p:spPr>
        <p:txBody>
          <a:bodyPr wrap="square" rtlCol="0">
            <a:spAutoFit/>
          </a:bodyPr>
          <a:lstStyle/>
          <a:p>
            <a:r>
              <a:rPr lang="vi-VN" sz="2800" b="1" dirty="0">
                <a:latin typeface="Arial-Rounded" panose="020B0500000000000000" pitchFamily="34" charset="0"/>
                <a:ea typeface="Arial-Rounded" panose="020B0500000000000000" pitchFamily="34" charset="0"/>
                <a:cs typeface="Arial-Rounded" panose="020B0500000000000000" pitchFamily="34" charset="0"/>
              </a:rPr>
              <a:t>a) Bức thư trên là của ai?</a:t>
            </a:r>
          </a:p>
          <a:p>
            <a:r>
              <a:rPr lang="vi-VN" sz="2800" b="1" dirty="0">
                <a:latin typeface="Arial-Rounded" panose="020B0500000000000000" pitchFamily="34" charset="0"/>
                <a:ea typeface="Arial-Rounded" panose="020B0500000000000000" pitchFamily="34" charset="0"/>
                <a:cs typeface="Arial-Rounded" panose="020B0500000000000000" pitchFamily="34" charset="0"/>
              </a:rPr>
              <a:t>b) Thư gồm những thành phần nào?</a:t>
            </a:r>
          </a:p>
          <a:p>
            <a:r>
              <a:rPr lang="vi-VN" sz="2800" b="1" dirty="0">
                <a:latin typeface="Arial-Rounded" panose="020B0500000000000000" pitchFamily="34" charset="0"/>
                <a:ea typeface="Arial-Rounded" panose="020B0500000000000000" pitchFamily="34" charset="0"/>
                <a:cs typeface="Arial-Rounded" panose="020B0500000000000000" pitchFamily="34" charset="0"/>
              </a:rPr>
              <a:t>c) Muốn viết và gửi thư điện tử, cần có phương tiện gì?</a:t>
            </a:r>
          </a:p>
        </p:txBody>
      </p:sp>
    </p:spTree>
    <p:extLst>
      <p:ext uri="{BB962C8B-B14F-4D97-AF65-F5344CB8AC3E}">
        <p14:creationId xmlns:p14="http://schemas.microsoft.com/office/powerpoint/2010/main" val="370912658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2CAC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7" y="13047"/>
            <a:ext cx="4668691" cy="4668691"/>
          </a:xfrm>
          <a:prstGeom prst="rect">
            <a:avLst/>
          </a:prstGeom>
        </p:spPr>
      </p:pic>
      <p:pic>
        <p:nvPicPr>
          <p:cNvPr id="44" name="图片 43"/>
          <p:cNvPicPr>
            <a:picLocks noChangeAspect="1"/>
          </p:cNvPicPr>
          <p:nvPr/>
        </p:nvPicPr>
        <p:blipFill rotWithShape="1">
          <a:blip r:embed="rId4" cstate="print">
            <a:extLst>
              <a:ext uri="{28A0092B-C50C-407E-A947-70E740481C1C}">
                <a14:useLocalDpi xmlns:a14="http://schemas.microsoft.com/office/drawing/2010/main" val="0"/>
              </a:ext>
            </a:extLst>
          </a:blip>
          <a:srcRect b="4903"/>
          <a:stretch>
            <a:fillRect/>
          </a:stretch>
        </p:blipFill>
        <p:spPr>
          <a:xfrm rot="19785319">
            <a:off x="356002" y="483407"/>
            <a:ext cx="994655" cy="1217585"/>
          </a:xfrm>
          <a:prstGeom prst="rect">
            <a:avLst/>
          </a:prstGeom>
        </p:spPr>
      </p:pic>
      <p:sp>
        <p:nvSpPr>
          <p:cNvPr id="5" name="椭圆 4"/>
          <p:cNvSpPr/>
          <p:nvPr/>
        </p:nvSpPr>
        <p:spPr>
          <a:xfrm>
            <a:off x="6415016" y="803575"/>
            <a:ext cx="4504623" cy="4504623"/>
          </a:xfrm>
          <a:prstGeom prst="ellipse">
            <a:avLst/>
          </a:prstGeom>
          <a:solidFill>
            <a:srgbClr val="FFA9B1"/>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6598117" y="952697"/>
            <a:ext cx="4174906" cy="4174906"/>
          </a:xfrm>
          <a:prstGeom prst="ellipse">
            <a:avLst/>
          </a:prstGeom>
          <a:noFill/>
          <a:ln w="1905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9846" y="1939956"/>
            <a:ext cx="3088755" cy="4379855"/>
          </a:xfrm>
          <a:prstGeom prst="rect">
            <a:avLst/>
          </a:prstGeom>
        </p:spPr>
      </p:pic>
      <p:sp>
        <p:nvSpPr>
          <p:cNvPr id="29" name="任意多边形: 形状 28"/>
          <p:cNvSpPr/>
          <p:nvPr/>
        </p:nvSpPr>
        <p:spPr>
          <a:xfrm>
            <a:off x="769856" y="2599798"/>
            <a:ext cx="5498544" cy="3185412"/>
          </a:xfrm>
          <a:custGeom>
            <a:avLst/>
            <a:gdLst>
              <a:gd name="connsiteX0" fmla="*/ 316024 w 2907720"/>
              <a:gd name="connsiteY0" fmla="*/ 0 h 1684498"/>
              <a:gd name="connsiteX1" fmla="*/ 75392 w 2907720"/>
              <a:gd name="connsiteY1" fmla="*/ 317634 h 1684498"/>
              <a:gd name="connsiteX2" fmla="*/ 65767 w 2907720"/>
              <a:gd name="connsiteY2" fmla="*/ 1299411 h 1684498"/>
              <a:gd name="connsiteX3" fmla="*/ 864664 w 2907720"/>
              <a:gd name="connsiteY3" fmla="*/ 1617045 h 1684498"/>
              <a:gd name="connsiteX4" fmla="*/ 2500959 w 2907720"/>
              <a:gd name="connsiteY4" fmla="*/ 1655546 h 1684498"/>
              <a:gd name="connsiteX5" fmla="*/ 2847468 w 2907720"/>
              <a:gd name="connsiteY5" fmla="*/ 1270535 h 1684498"/>
              <a:gd name="connsiteX6" fmla="*/ 2895594 w 2907720"/>
              <a:gd name="connsiteY6" fmla="*/ 760396 h 1684498"/>
              <a:gd name="connsiteX7" fmla="*/ 2712714 w 2907720"/>
              <a:gd name="connsiteY7" fmla="*/ 182880 h 1684498"/>
              <a:gd name="connsiteX8" fmla="*/ 2356580 w 2907720"/>
              <a:gd name="connsiteY8" fmla="*/ 9626 h 168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7720" h="1684498">
                <a:moveTo>
                  <a:pt x="316024" y="0"/>
                </a:moveTo>
                <a:cubicBezTo>
                  <a:pt x="216562" y="50533"/>
                  <a:pt x="117101" y="101066"/>
                  <a:pt x="75392" y="317634"/>
                </a:cubicBezTo>
                <a:cubicBezTo>
                  <a:pt x="33682" y="534203"/>
                  <a:pt x="-65778" y="1082843"/>
                  <a:pt x="65767" y="1299411"/>
                </a:cubicBezTo>
                <a:cubicBezTo>
                  <a:pt x="197312" y="1515980"/>
                  <a:pt x="458799" y="1557689"/>
                  <a:pt x="864664" y="1617045"/>
                </a:cubicBezTo>
                <a:cubicBezTo>
                  <a:pt x="1270529" y="1676401"/>
                  <a:pt x="2170492" y="1713298"/>
                  <a:pt x="2500959" y="1655546"/>
                </a:cubicBezTo>
                <a:cubicBezTo>
                  <a:pt x="2831426" y="1597794"/>
                  <a:pt x="2781696" y="1419727"/>
                  <a:pt x="2847468" y="1270535"/>
                </a:cubicBezTo>
                <a:cubicBezTo>
                  <a:pt x="2913240" y="1121343"/>
                  <a:pt x="2918053" y="941672"/>
                  <a:pt x="2895594" y="760396"/>
                </a:cubicBezTo>
                <a:cubicBezTo>
                  <a:pt x="2873135" y="579120"/>
                  <a:pt x="2802550" y="308008"/>
                  <a:pt x="2712714" y="182880"/>
                </a:cubicBezTo>
                <a:cubicBezTo>
                  <a:pt x="2622878" y="57752"/>
                  <a:pt x="2489729" y="33689"/>
                  <a:pt x="2356580" y="9626"/>
                </a:cubicBezTo>
              </a:path>
            </a:pathLst>
          </a:custGeom>
          <a:noFill/>
          <a:ln w="12700">
            <a:solidFill>
              <a:srgbClr val="5C934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a:extLst>
              <a:ext uri="{FF2B5EF4-FFF2-40B4-BE49-F238E27FC236}">
                <a16:creationId xmlns:a16="http://schemas.microsoft.com/office/drawing/2014/main" id="{22486462-C162-4CF3-AA30-268CE843039D}"/>
              </a:ext>
            </a:extLst>
          </p:cNvPr>
          <p:cNvSpPr txBox="1"/>
          <p:nvPr/>
        </p:nvSpPr>
        <p:spPr>
          <a:xfrm>
            <a:off x="1241454" y="3130675"/>
            <a:ext cx="4555347" cy="2123658"/>
          </a:xfrm>
          <a:prstGeom prst="rect">
            <a:avLst/>
          </a:prstGeom>
          <a:noFill/>
        </p:spPr>
        <p:txBody>
          <a:bodyPr wrap="square" rtlCol="0">
            <a:spAutoFit/>
          </a:bodyPr>
          <a:lstStyle/>
          <a:p>
            <a:pPr algn="ctr"/>
            <a:r>
              <a:rPr lang="en-US" altLang="zh-CN" sz="6600" dirty="0">
                <a:solidFill>
                  <a:schemeClr val="accent6">
                    <a:lumMod val="75000"/>
                  </a:schemeClr>
                </a:solidFill>
                <a:latin typeface="iCiel Cadena" panose="02000503000000020004" pitchFamily="2" charset="0"/>
                <a:ea typeface=".黑体-韩语" panose="02000500000000000000" pitchFamily="2" charset="-122"/>
                <a:cs typeface=".黑体-韩语" panose="02000500000000000000" pitchFamily="2" charset="-122"/>
                <a:sym typeface="+mn-lt"/>
              </a:rPr>
              <a:t>THẢO </a:t>
            </a:r>
            <a:r>
              <a:rPr lang="en-US" altLang="zh-CN" sz="6600">
                <a:solidFill>
                  <a:schemeClr val="accent6">
                    <a:lumMod val="75000"/>
                  </a:schemeClr>
                </a:solidFill>
                <a:latin typeface="iCiel Cadena" panose="02000503000000020004" pitchFamily="2" charset="0"/>
                <a:ea typeface=".黑体-韩语" panose="02000500000000000000" pitchFamily="2" charset="-122"/>
                <a:cs typeface=".黑体-韩语" panose="02000500000000000000" pitchFamily="2" charset="-122"/>
                <a:sym typeface="+mn-lt"/>
              </a:rPr>
              <a:t>LUẬN NHÓM</a:t>
            </a:r>
            <a:endParaRPr lang="zh-CN" altLang="en-US" sz="6600" dirty="0">
              <a:solidFill>
                <a:schemeClr val="accent6">
                  <a:lumMod val="75000"/>
                </a:schemeClr>
              </a:solidFill>
              <a:latin typeface="iCiel Cadena" panose="02000503000000020004" pitchFamily="2" charset="0"/>
              <a:ea typeface=".黑体-韩语" panose="02000500000000000000" pitchFamily="2" charset="-122"/>
              <a:cs typeface=".黑体-韩语" panose="02000500000000000000" pitchFamily="2" charset="-122"/>
              <a:sym typeface="+mn-lt"/>
            </a:endParaRPr>
          </a:p>
        </p:txBody>
      </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E11B2CB-07B1-4068-8255-0A2BCA3C5F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063"/>
          <a:stretch>
            <a:fillRect/>
          </a:stretch>
        </p:blipFill>
        <p:spPr>
          <a:xfrm rot="20693907">
            <a:off x="276777" y="-307512"/>
            <a:ext cx="1003875" cy="1199262"/>
          </a:xfrm>
          <a:prstGeom prst="rect">
            <a:avLst/>
          </a:prstGeom>
        </p:spPr>
      </p:pic>
      <p:sp>
        <p:nvSpPr>
          <p:cNvPr id="8" name="文本框 7">
            <a:extLst>
              <a:ext uri="{FF2B5EF4-FFF2-40B4-BE49-F238E27FC236}">
                <a16:creationId xmlns:a16="http://schemas.microsoft.com/office/drawing/2014/main" id="{CA1656DD-E696-40E1-85F3-0FEEC738BEEC}"/>
              </a:ext>
            </a:extLst>
          </p:cNvPr>
          <p:cNvSpPr txBox="1"/>
          <p:nvPr/>
        </p:nvSpPr>
        <p:spPr>
          <a:xfrm>
            <a:off x="1561585" y="473439"/>
            <a:ext cx="2237419" cy="584775"/>
          </a:xfrm>
          <a:prstGeom prst="rect">
            <a:avLst/>
          </a:prstGeom>
          <a:noFill/>
        </p:spPr>
        <p:txBody>
          <a:bodyPr wrap="square" rtlCol="0">
            <a:spAutoFit/>
          </a:bodyPr>
          <a:lstStyle/>
          <a:p>
            <a:r>
              <a:rPr lang="en-US" altLang="zh-CN" sz="3200" dirty="0" err="1">
                <a:solidFill>
                  <a:srgbClr val="F19D3D"/>
                </a:solidFill>
                <a:latin typeface="Arial-Rounded" panose="020B0500000000000000" pitchFamily="34" charset="0"/>
                <a:ea typeface="Arial-Rounded" panose="020B0500000000000000" pitchFamily="34" charset="0"/>
                <a:cs typeface="Arial-Rounded" panose="020B0500000000000000" pitchFamily="34" charset="0"/>
                <a:sym typeface="+mn-lt"/>
              </a:rPr>
              <a:t>Trao</a:t>
            </a:r>
            <a:r>
              <a:rPr lang="en-US" altLang="zh-CN" sz="3200" dirty="0">
                <a:solidFill>
                  <a:srgbClr val="F19D3D"/>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19D3D"/>
                </a:solidFill>
                <a:latin typeface="Arial-Rounded" panose="020B0500000000000000" pitchFamily="34" charset="0"/>
                <a:ea typeface="Arial-Rounded" panose="020B0500000000000000" pitchFamily="34" charset="0"/>
                <a:cs typeface="Arial-Rounded" panose="020B0500000000000000" pitchFamily="34" charset="0"/>
                <a:sym typeface="+mn-lt"/>
              </a:rPr>
              <a:t>đổi</a:t>
            </a:r>
            <a:endParaRPr lang="zh-CN" altLang="en-US" sz="3200" dirty="0">
              <a:solidFill>
                <a:srgbClr val="F19D3D"/>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9" name="Rectangle 8">
            <a:extLst>
              <a:ext uri="{FF2B5EF4-FFF2-40B4-BE49-F238E27FC236}">
                <a16:creationId xmlns:a16="http://schemas.microsoft.com/office/drawing/2014/main" id="{6F097B03-7A8B-4F90-87B2-60AFB49FFEA9}"/>
              </a:ext>
            </a:extLst>
          </p:cNvPr>
          <p:cNvSpPr/>
          <p:nvPr/>
        </p:nvSpPr>
        <p:spPr>
          <a:xfrm>
            <a:off x="427802" y="997842"/>
            <a:ext cx="11265371" cy="523220"/>
          </a:xfrm>
          <a:prstGeom prst="rect">
            <a:avLst/>
          </a:prstGeom>
        </p:spPr>
        <p:txBody>
          <a:bodyPr wrap="square">
            <a:spAutoFit/>
          </a:bodyPr>
          <a:lstStyle/>
          <a:p>
            <a:r>
              <a:rPr lang="en-US" sz="2800" b="1" dirty="0">
                <a:solidFill>
                  <a:srgbClr val="1F7E31"/>
                </a:solidFill>
                <a:latin typeface="Arial-Rounded" pitchFamily="34" charset="0"/>
                <a:ea typeface="Arial-Rounded" pitchFamily="34" charset="0"/>
                <a:cs typeface="Arial-Rounded" pitchFamily="34" charset="0"/>
              </a:rPr>
              <a:t>1.</a:t>
            </a:r>
            <a:r>
              <a:rPr lang="en-US" sz="2800" b="1" dirty="0">
                <a:latin typeface="Arial-Rounded" pitchFamily="34" charset="0"/>
                <a:ea typeface="Arial-Rounded" pitchFamily="34" charset="0"/>
                <a:cs typeface="Arial-Rounded" pitchFamily="34" charset="0"/>
              </a:rPr>
              <a:t> </a:t>
            </a:r>
            <a:r>
              <a:rPr lang="vi-VN" sz="2800" b="1" dirty="0">
                <a:latin typeface="Arial-Rounded" panose="020B0500000000000000" pitchFamily="34" charset="0"/>
                <a:ea typeface="Arial-Rounded" panose="020B0500000000000000" pitchFamily="34" charset="0"/>
                <a:cs typeface="Arial-Rounded" panose="020B0500000000000000" pitchFamily="34" charset="0"/>
              </a:rPr>
              <a:t>Quan sát hình minh họa một thư điện tử dưới đây và trả lời câu hỏi:</a:t>
            </a:r>
            <a:endParaRPr lang="en-US" sz="2800" b="1" dirty="0">
              <a:latin typeface="Arial-Rounded" pitchFamily="34" charset="0"/>
              <a:ea typeface="Arial-Rounded" pitchFamily="34" charset="0"/>
              <a:cs typeface="Arial-Rounded" pitchFamily="34" charset="0"/>
            </a:endParaRPr>
          </a:p>
        </p:txBody>
      </p:sp>
      <p:pic>
        <p:nvPicPr>
          <p:cNvPr id="6" name="Picture 5"/>
          <p:cNvPicPr>
            <a:picLocks noChangeAspect="1"/>
          </p:cNvPicPr>
          <p:nvPr/>
        </p:nvPicPr>
        <p:blipFill rotWithShape="1">
          <a:blip r:embed="rId4"/>
          <a:srcRect l="760" t="28468" r="4272" b="2737"/>
          <a:stretch/>
        </p:blipFill>
        <p:spPr>
          <a:xfrm>
            <a:off x="5855862" y="1469210"/>
            <a:ext cx="5775915" cy="3635465"/>
          </a:xfrm>
          <a:prstGeom prst="rect">
            <a:avLst/>
          </a:prstGeom>
          <a:ln>
            <a:noFill/>
          </a:ln>
          <a:effectLst>
            <a:softEdge rad="112500"/>
          </a:effectLst>
        </p:spPr>
      </p:pic>
      <p:sp>
        <p:nvSpPr>
          <p:cNvPr id="10" name="TextBox 9"/>
          <p:cNvSpPr txBox="1"/>
          <p:nvPr/>
        </p:nvSpPr>
        <p:spPr>
          <a:xfrm>
            <a:off x="594804" y="1491449"/>
            <a:ext cx="4172505" cy="461665"/>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a) Bức thư trên là của ai?</a:t>
            </a:r>
          </a:p>
        </p:txBody>
      </p:sp>
      <p:sp>
        <p:nvSpPr>
          <p:cNvPr id="2" name="Rectangle 1"/>
          <p:cNvSpPr/>
          <p:nvPr/>
        </p:nvSpPr>
        <p:spPr>
          <a:xfrm>
            <a:off x="432201" y="3148740"/>
            <a:ext cx="6096000" cy="461665"/>
          </a:xfrm>
          <a:prstGeom prst="rect">
            <a:avLst/>
          </a:prstGeom>
        </p:spPr>
        <p:txBody>
          <a:bodyPr>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b) Thư gồm những thành phần nào?</a:t>
            </a:r>
          </a:p>
        </p:txBody>
      </p:sp>
      <p:sp>
        <p:nvSpPr>
          <p:cNvPr id="13" name="TextBox 12">
            <a:extLst>
              <a:ext uri="{FF2B5EF4-FFF2-40B4-BE49-F238E27FC236}">
                <a16:creationId xmlns:a16="http://schemas.microsoft.com/office/drawing/2014/main" id="{FD60909D-C140-4836-8623-FAAF1237BD27}"/>
              </a:ext>
            </a:extLst>
          </p:cNvPr>
          <p:cNvSpPr txBox="1"/>
          <p:nvPr/>
        </p:nvSpPr>
        <p:spPr>
          <a:xfrm>
            <a:off x="533008" y="1964276"/>
            <a:ext cx="5122068" cy="1200329"/>
          </a:xfrm>
          <a:custGeom>
            <a:avLst/>
            <a:gdLst>
              <a:gd name="connsiteX0" fmla="*/ 0 w 5122068"/>
              <a:gd name="connsiteY0" fmla="*/ 0 h 1200329"/>
              <a:gd name="connsiteX1" fmla="*/ 5122068 w 5122068"/>
              <a:gd name="connsiteY1" fmla="*/ 0 h 1200329"/>
              <a:gd name="connsiteX2" fmla="*/ 5122068 w 5122068"/>
              <a:gd name="connsiteY2" fmla="*/ 1200329 h 1200329"/>
              <a:gd name="connsiteX3" fmla="*/ 0 w 5122068"/>
              <a:gd name="connsiteY3" fmla="*/ 1200329 h 1200329"/>
              <a:gd name="connsiteX4" fmla="*/ 0 w 5122068"/>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068" h="1200329" fill="none" extrusionOk="0">
                <a:moveTo>
                  <a:pt x="0" y="0"/>
                </a:moveTo>
                <a:cubicBezTo>
                  <a:pt x="1075086" y="5222"/>
                  <a:pt x="4566083" y="24918"/>
                  <a:pt x="5122068" y="0"/>
                </a:cubicBezTo>
                <a:cubicBezTo>
                  <a:pt x="5188802" y="180425"/>
                  <a:pt x="5175085" y="1037242"/>
                  <a:pt x="5122068" y="1200329"/>
                </a:cubicBezTo>
                <a:cubicBezTo>
                  <a:pt x="3853157" y="1035568"/>
                  <a:pt x="1443670" y="1318479"/>
                  <a:pt x="0" y="1200329"/>
                </a:cubicBezTo>
                <a:cubicBezTo>
                  <a:pt x="40680" y="790633"/>
                  <a:pt x="-39089" y="241570"/>
                  <a:pt x="0" y="0"/>
                </a:cubicBezTo>
                <a:close/>
              </a:path>
              <a:path w="5122068" h="1200329" stroke="0" extrusionOk="0">
                <a:moveTo>
                  <a:pt x="0" y="0"/>
                </a:moveTo>
                <a:cubicBezTo>
                  <a:pt x="1546423" y="11849"/>
                  <a:pt x="2642329" y="-161459"/>
                  <a:pt x="5122068" y="0"/>
                </a:cubicBezTo>
                <a:cubicBezTo>
                  <a:pt x="5047026" y="255061"/>
                  <a:pt x="5192590" y="845340"/>
                  <a:pt x="5122068" y="1200329"/>
                </a:cubicBezTo>
                <a:cubicBezTo>
                  <a:pt x="4212967" y="1054469"/>
                  <a:pt x="2363708" y="1122005"/>
                  <a:pt x="0" y="1200329"/>
                </a:cubicBezTo>
                <a:cubicBezTo>
                  <a:pt x="-104018" y="661816"/>
                  <a:pt x="-19313" y="342843"/>
                  <a:pt x="0" y="0"/>
                </a:cubicBezTo>
                <a:close/>
              </a:path>
            </a:pathLst>
          </a:custGeom>
          <a:solidFill>
            <a:schemeClr val="bg1"/>
          </a:solidFill>
          <a:ln w="38100">
            <a:solidFill>
              <a:srgbClr val="1FAE98"/>
            </a:solidFill>
            <a:prstDash val="solid"/>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r>
              <a:rPr lang="en-GB" sz="24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Bức thư trên là của cô giáo gửi các em học sinh thông qua địa chỉ thư điện tử của bố mẹ các </a:t>
            </a:r>
            <a:endParaRPr lang="vi-VN" sz="2400" b="1" dirty="0">
              <a:solidFill>
                <a:srgbClr val="0070C0"/>
              </a:solidFill>
              <a:latin typeface="Roboto"/>
            </a:endParaRPr>
          </a:p>
        </p:txBody>
      </p:sp>
      <p:sp>
        <p:nvSpPr>
          <p:cNvPr id="4" name="TextBox 3"/>
          <p:cNvSpPr txBox="1"/>
          <p:nvPr/>
        </p:nvSpPr>
        <p:spPr>
          <a:xfrm>
            <a:off x="498308" y="4913924"/>
            <a:ext cx="5357554" cy="830997"/>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c) Muốn viết và gửi thư điện tử, cần có phương tiện gì?</a:t>
            </a:r>
          </a:p>
        </p:txBody>
      </p:sp>
      <p:sp>
        <p:nvSpPr>
          <p:cNvPr id="14" name="TextBox 13">
            <a:extLst>
              <a:ext uri="{FF2B5EF4-FFF2-40B4-BE49-F238E27FC236}">
                <a16:creationId xmlns:a16="http://schemas.microsoft.com/office/drawing/2014/main" id="{FD60909D-C140-4836-8623-FAAF1237BD27}"/>
              </a:ext>
            </a:extLst>
          </p:cNvPr>
          <p:cNvSpPr txBox="1"/>
          <p:nvPr/>
        </p:nvSpPr>
        <p:spPr>
          <a:xfrm>
            <a:off x="498308" y="3623685"/>
            <a:ext cx="5296158" cy="1200329"/>
          </a:xfrm>
          <a:custGeom>
            <a:avLst/>
            <a:gdLst>
              <a:gd name="connsiteX0" fmla="*/ 0 w 5296158"/>
              <a:gd name="connsiteY0" fmla="*/ 0 h 1200329"/>
              <a:gd name="connsiteX1" fmla="*/ 5296158 w 5296158"/>
              <a:gd name="connsiteY1" fmla="*/ 0 h 1200329"/>
              <a:gd name="connsiteX2" fmla="*/ 5296158 w 5296158"/>
              <a:gd name="connsiteY2" fmla="*/ 1200329 h 1200329"/>
              <a:gd name="connsiteX3" fmla="*/ 0 w 5296158"/>
              <a:gd name="connsiteY3" fmla="*/ 1200329 h 1200329"/>
              <a:gd name="connsiteX4" fmla="*/ 0 w 5296158"/>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6158" h="1200329" fill="none" extrusionOk="0">
                <a:moveTo>
                  <a:pt x="0" y="0"/>
                </a:moveTo>
                <a:cubicBezTo>
                  <a:pt x="910964" y="5222"/>
                  <a:pt x="4201915" y="24918"/>
                  <a:pt x="5296158" y="0"/>
                </a:cubicBezTo>
                <a:cubicBezTo>
                  <a:pt x="5362892" y="180425"/>
                  <a:pt x="5349175" y="1037242"/>
                  <a:pt x="5296158" y="1200329"/>
                </a:cubicBezTo>
                <a:cubicBezTo>
                  <a:pt x="3772341" y="1035568"/>
                  <a:pt x="1019105" y="1318479"/>
                  <a:pt x="0" y="1200329"/>
                </a:cubicBezTo>
                <a:cubicBezTo>
                  <a:pt x="40680" y="790633"/>
                  <a:pt x="-39089" y="241570"/>
                  <a:pt x="0" y="0"/>
                </a:cubicBezTo>
                <a:close/>
              </a:path>
              <a:path w="5296158" h="1200329" stroke="0" extrusionOk="0">
                <a:moveTo>
                  <a:pt x="0" y="0"/>
                </a:moveTo>
                <a:cubicBezTo>
                  <a:pt x="1054645" y="11849"/>
                  <a:pt x="3073540" y="-161459"/>
                  <a:pt x="5296158" y="0"/>
                </a:cubicBezTo>
                <a:cubicBezTo>
                  <a:pt x="5221116" y="255061"/>
                  <a:pt x="5366680" y="845340"/>
                  <a:pt x="5296158" y="1200329"/>
                </a:cubicBezTo>
                <a:cubicBezTo>
                  <a:pt x="4518576" y="1054469"/>
                  <a:pt x="1194881" y="1122005"/>
                  <a:pt x="0" y="1200329"/>
                </a:cubicBezTo>
                <a:cubicBezTo>
                  <a:pt x="-104018" y="661816"/>
                  <a:pt x="-19313" y="342843"/>
                  <a:pt x="0" y="0"/>
                </a:cubicBezTo>
                <a:close/>
              </a:path>
            </a:pathLst>
          </a:custGeom>
          <a:solidFill>
            <a:schemeClr val="bg1"/>
          </a:solidFill>
          <a:ln w="38100">
            <a:solidFill>
              <a:srgbClr val="1FAE98"/>
            </a:solidFill>
            <a:prstDash val="solid"/>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r>
              <a:rPr lang="en-GB" sz="24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Thư gồm các phần: Địa chỉ người nhận, chủ đề thư, lời đầu thư, nội dung thư, cuối thư, bấm gửi thư.</a:t>
            </a:r>
          </a:p>
        </p:txBody>
      </p:sp>
      <p:sp>
        <p:nvSpPr>
          <p:cNvPr id="15" name="TextBox 14">
            <a:extLst>
              <a:ext uri="{FF2B5EF4-FFF2-40B4-BE49-F238E27FC236}">
                <a16:creationId xmlns:a16="http://schemas.microsoft.com/office/drawing/2014/main" id="{FD60909D-C140-4836-8623-FAAF1237BD27}"/>
              </a:ext>
            </a:extLst>
          </p:cNvPr>
          <p:cNvSpPr txBox="1"/>
          <p:nvPr/>
        </p:nvSpPr>
        <p:spPr>
          <a:xfrm>
            <a:off x="3094042" y="5527368"/>
            <a:ext cx="6009835" cy="1200329"/>
          </a:xfrm>
          <a:custGeom>
            <a:avLst/>
            <a:gdLst>
              <a:gd name="connsiteX0" fmla="*/ 0 w 6009835"/>
              <a:gd name="connsiteY0" fmla="*/ 0 h 1200329"/>
              <a:gd name="connsiteX1" fmla="*/ 6009835 w 6009835"/>
              <a:gd name="connsiteY1" fmla="*/ 0 h 1200329"/>
              <a:gd name="connsiteX2" fmla="*/ 6009835 w 6009835"/>
              <a:gd name="connsiteY2" fmla="*/ 1200329 h 1200329"/>
              <a:gd name="connsiteX3" fmla="*/ 0 w 6009835"/>
              <a:gd name="connsiteY3" fmla="*/ 1200329 h 1200329"/>
              <a:gd name="connsiteX4" fmla="*/ 0 w 6009835"/>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9835" h="1200329" fill="none" extrusionOk="0">
                <a:moveTo>
                  <a:pt x="0" y="0"/>
                </a:moveTo>
                <a:cubicBezTo>
                  <a:pt x="1835930" y="5222"/>
                  <a:pt x="4658623" y="24918"/>
                  <a:pt x="6009835" y="0"/>
                </a:cubicBezTo>
                <a:cubicBezTo>
                  <a:pt x="6076569" y="180425"/>
                  <a:pt x="6062852" y="1037242"/>
                  <a:pt x="6009835" y="1200329"/>
                </a:cubicBezTo>
                <a:cubicBezTo>
                  <a:pt x="5170631" y="1035568"/>
                  <a:pt x="1184118" y="1318479"/>
                  <a:pt x="0" y="1200329"/>
                </a:cubicBezTo>
                <a:cubicBezTo>
                  <a:pt x="40680" y="790633"/>
                  <a:pt x="-39089" y="241570"/>
                  <a:pt x="0" y="0"/>
                </a:cubicBezTo>
                <a:close/>
              </a:path>
              <a:path w="6009835" h="1200329" stroke="0" extrusionOk="0">
                <a:moveTo>
                  <a:pt x="0" y="0"/>
                </a:moveTo>
                <a:cubicBezTo>
                  <a:pt x="1501188" y="11849"/>
                  <a:pt x="3199644" y="-161459"/>
                  <a:pt x="6009835" y="0"/>
                </a:cubicBezTo>
                <a:cubicBezTo>
                  <a:pt x="5934793" y="255061"/>
                  <a:pt x="6080357" y="845340"/>
                  <a:pt x="6009835" y="1200329"/>
                </a:cubicBezTo>
                <a:cubicBezTo>
                  <a:pt x="4261592" y="1054469"/>
                  <a:pt x="654115" y="1122005"/>
                  <a:pt x="0" y="1200329"/>
                </a:cubicBezTo>
                <a:cubicBezTo>
                  <a:pt x="-104018" y="661816"/>
                  <a:pt x="-19313" y="342843"/>
                  <a:pt x="0" y="0"/>
                </a:cubicBezTo>
                <a:close/>
              </a:path>
            </a:pathLst>
          </a:custGeom>
          <a:solidFill>
            <a:schemeClr val="bg1"/>
          </a:solidFill>
          <a:ln w="38100">
            <a:solidFill>
              <a:srgbClr val="1FAE98"/>
            </a:solidFill>
            <a:prstDash val="solid"/>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r>
              <a:rPr lang="en-GB" sz="24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Muốn viết và gửi thư điện tử, cần có phương tiện là máy tính hoặc điện thoại thông minh có kết nối internet.</a:t>
            </a:r>
          </a:p>
        </p:txBody>
      </p:sp>
      <p:sp>
        <p:nvSpPr>
          <p:cNvPr id="16" name="TextBox 15">
            <a:extLst>
              <a:ext uri="{FF2B5EF4-FFF2-40B4-BE49-F238E27FC236}">
                <a16:creationId xmlns:a16="http://schemas.microsoft.com/office/drawing/2014/main" id="{BC880135-4F7D-41DB-86A6-0610E0A17AEA}"/>
              </a:ext>
            </a:extLst>
          </p:cNvPr>
          <p:cNvSpPr txBox="1"/>
          <p:nvPr/>
        </p:nvSpPr>
        <p:spPr>
          <a:xfrm>
            <a:off x="3152072" y="347975"/>
            <a:ext cx="4958961" cy="584775"/>
          </a:xfrm>
          <a:prstGeom prst="rect">
            <a:avLst/>
          </a:prstGeom>
          <a:noFill/>
        </p:spPr>
        <p:txBody>
          <a:bodyPr wrap="square" rtlCol="0">
            <a:spAutoFit/>
          </a:bodyPr>
          <a:lstStyle/>
          <a:p>
            <a:pPr algn="ctr"/>
            <a:r>
              <a:rPr lang="en-US" sz="3200" dirty="0" err="1">
                <a:ln>
                  <a:solidFill>
                    <a:srgbClr val="FF0000"/>
                  </a:solidFill>
                </a:ln>
                <a:solidFill>
                  <a:srgbClr val="0070C0"/>
                </a:solidFill>
                <a:latin typeface="Coiny" panose="02000903060500060000" pitchFamily="2" charset="0"/>
                <a:ea typeface="Arial-Rounded" pitchFamily="34" charset="0"/>
                <a:cs typeface="Arial-Rounded" pitchFamily="34" charset="0"/>
              </a:rPr>
              <a:t>Thư</a:t>
            </a:r>
            <a:r>
              <a:rPr lang="en-US" sz="3200" dirty="0">
                <a:ln>
                  <a:solidFill>
                    <a:srgbClr val="FF0000"/>
                  </a:solidFill>
                </a:ln>
                <a:solidFill>
                  <a:srgbClr val="0070C0"/>
                </a:solidFill>
                <a:latin typeface="Coiny" panose="02000903060500060000" pitchFamily="2" charset="0"/>
                <a:ea typeface="Arial-Rounded" pitchFamily="34" charset="0"/>
                <a:cs typeface="Arial-Rounded" pitchFamily="34" charset="0"/>
              </a:rPr>
              <a:t> </a:t>
            </a:r>
            <a:r>
              <a:rPr lang="en-US" sz="3200" dirty="0" err="1">
                <a:ln>
                  <a:solidFill>
                    <a:srgbClr val="FF0000"/>
                  </a:solidFill>
                </a:ln>
                <a:solidFill>
                  <a:srgbClr val="0070C0"/>
                </a:solidFill>
                <a:latin typeface="Coiny" panose="02000903060500060000" pitchFamily="2" charset="0"/>
                <a:ea typeface="Arial-Rounded" pitchFamily="34" charset="0"/>
                <a:cs typeface="Arial-Rounded" pitchFamily="34" charset="0"/>
              </a:rPr>
              <a:t>điện</a:t>
            </a:r>
            <a:r>
              <a:rPr lang="en-US" sz="3200" dirty="0">
                <a:ln>
                  <a:solidFill>
                    <a:srgbClr val="FF0000"/>
                  </a:solidFill>
                </a:ln>
                <a:solidFill>
                  <a:srgbClr val="0070C0"/>
                </a:solidFill>
                <a:latin typeface="Coiny" panose="02000903060500060000" pitchFamily="2" charset="0"/>
                <a:ea typeface="Arial-Rounded" pitchFamily="34" charset="0"/>
                <a:cs typeface="Arial-Rounded" pitchFamily="34" charset="0"/>
              </a:rPr>
              <a:t> </a:t>
            </a:r>
            <a:r>
              <a:rPr lang="en-US" sz="3200" dirty="0" err="1">
                <a:ln>
                  <a:solidFill>
                    <a:srgbClr val="FF0000"/>
                  </a:solidFill>
                </a:ln>
                <a:solidFill>
                  <a:srgbClr val="0070C0"/>
                </a:solidFill>
                <a:latin typeface="Coiny" panose="02000903060500060000" pitchFamily="2" charset="0"/>
                <a:ea typeface="Arial-Rounded" pitchFamily="34" charset="0"/>
                <a:cs typeface="Arial-Rounded" pitchFamily="34" charset="0"/>
              </a:rPr>
              <a:t>tử</a:t>
            </a:r>
            <a:endParaRPr lang="en-US" sz="3200" dirty="0">
              <a:ln>
                <a:solidFill>
                  <a:srgbClr val="FF0000"/>
                </a:solidFill>
              </a:ln>
              <a:solidFill>
                <a:srgbClr val="0070C0"/>
              </a:solidFill>
              <a:latin typeface="Coiny" panose="02000903060500060000" pitchFamily="2" charset="0"/>
              <a:ea typeface="Arial-Rounded" pitchFamily="34" charset="0"/>
              <a:cs typeface="Arial-Rounded" pitchFamily="34" charset="0"/>
            </a:endParaRPr>
          </a:p>
        </p:txBody>
      </p:sp>
    </p:spTree>
    <p:extLst>
      <p:ext uri="{BB962C8B-B14F-4D97-AF65-F5344CB8AC3E}">
        <p14:creationId xmlns:p14="http://schemas.microsoft.com/office/powerpoint/2010/main" val="231115342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3" grpId="0" animBg="1"/>
      <p:bldP spid="4" grpId="0"/>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2CAC1"/>
        </a:solidFill>
        <a:effectLst/>
      </p:bgPr>
    </p:bg>
    <p:spTree>
      <p:nvGrpSpPr>
        <p:cNvPr id="1" name=""/>
        <p:cNvGrpSpPr/>
        <p:nvPr/>
      </p:nvGrpSpPr>
      <p:grpSpPr>
        <a:xfrm>
          <a:off x="0" y="0"/>
          <a:ext cx="0" cy="0"/>
          <a:chOff x="0" y="0"/>
          <a:chExt cx="0" cy="0"/>
        </a:xfrm>
      </p:grpSpPr>
      <p:pic>
        <p:nvPicPr>
          <p:cNvPr id="44" name="图片 43"/>
          <p:cNvPicPr>
            <a:picLocks noChangeAspect="1"/>
          </p:cNvPicPr>
          <p:nvPr/>
        </p:nvPicPr>
        <p:blipFill rotWithShape="1">
          <a:blip r:embed="rId3" cstate="print">
            <a:extLst>
              <a:ext uri="{28A0092B-C50C-407E-A947-70E740481C1C}">
                <a14:useLocalDpi xmlns:a14="http://schemas.microsoft.com/office/drawing/2010/main" val="0"/>
              </a:ext>
            </a:extLst>
          </a:blip>
          <a:srcRect b="4903"/>
          <a:stretch>
            <a:fillRect/>
          </a:stretch>
        </p:blipFill>
        <p:spPr>
          <a:xfrm rot="19785319">
            <a:off x="356002" y="483407"/>
            <a:ext cx="994655" cy="1217585"/>
          </a:xfrm>
          <a:prstGeom prst="rect">
            <a:avLst/>
          </a:prstGeom>
        </p:spPr>
      </p:pic>
      <p:sp>
        <p:nvSpPr>
          <p:cNvPr id="22" name="文本框 21">
            <a:extLst>
              <a:ext uri="{FF2B5EF4-FFF2-40B4-BE49-F238E27FC236}">
                <a16:creationId xmlns:a16="http://schemas.microsoft.com/office/drawing/2014/main" id="{D8718222-CE92-4CBF-B5C9-0F1851F85724}"/>
              </a:ext>
            </a:extLst>
          </p:cNvPr>
          <p:cNvSpPr txBox="1"/>
          <p:nvPr/>
        </p:nvSpPr>
        <p:spPr>
          <a:xfrm>
            <a:off x="1454765" y="432156"/>
            <a:ext cx="10187338" cy="954107"/>
          </a:xfrm>
          <a:prstGeom prst="rect">
            <a:avLst/>
          </a:prstGeom>
          <a:noFill/>
        </p:spPr>
        <p:txBody>
          <a:bodyPr wrap="square" rtlCol="0">
            <a:spAutoFit/>
          </a:bodyPr>
          <a:lstStyle/>
          <a:p>
            <a:r>
              <a:rPr lang="en-US" altLang="zh-C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2. </a:t>
            </a:r>
            <a:r>
              <a:rPr lang="vi-VN" sz="2800" b="1" dirty="0">
                <a:latin typeface="Arial-Rounded" panose="020B0500000000000000" pitchFamily="34" charset="0"/>
                <a:ea typeface="Arial-Rounded" panose="020B0500000000000000" pitchFamily="34" charset="0"/>
                <a:cs typeface="Arial-Rounded" panose="020B0500000000000000" pitchFamily="34" charset="0"/>
              </a:rPr>
              <a:t>Giả sử em nhận được bức thư trên, em sẽ viết thư trả lời như thế nào để nhờ bố mẹ gửi cô giáo.</a:t>
            </a:r>
            <a:endParaRPr lang="vi-VN" altLang="zh-CN" sz="2800" b="1"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169" b="100000" l="0" r="99198">
                        <a14:foregroundMark x1="3009" y1="6081" x2="3711" y2="13682"/>
                        <a14:foregroundMark x1="12136" y1="44764" x2="44333" y2="65034"/>
                        <a14:foregroundMark x1="47944" y1="97128" x2="53159" y2="98986"/>
                        <a14:backgroundMark x1="22568" y1="4561" x2="4814" y2="35642"/>
                        <a14:backgroundMark x1="17452" y1="21622" x2="25677" y2="35473"/>
                        <a14:backgroundMark x1="4012" y1="53547" x2="4714" y2="71622"/>
                        <a14:backgroundMark x1="10732" y1="70777" x2="26479" y2="69595"/>
                        <a14:backgroundMark x1="3912" y1="79223" x2="5015" y2="97466"/>
                        <a14:backgroundMark x1="12638" y1="98480" x2="39418" y2="98142"/>
                        <a14:backgroundMark x1="32999" y1="70270" x2="53862" y2="69257"/>
                        <a14:backgroundMark x1="50953" y1="34291" x2="49950" y2="65372"/>
                        <a14:backgroundMark x1="35607" y1="35304" x2="45838" y2="39527"/>
                        <a14:backgroundMark x1="55366" y1="33446" x2="72417" y2="33615"/>
                        <a14:backgroundMark x1="72618" y1="36655" x2="74724" y2="38851"/>
                        <a14:backgroundMark x1="56169" y1="66385" x2="77432" y2="65034"/>
                        <a14:backgroundMark x1="56369" y1="74493" x2="55868" y2="97297"/>
                        <a14:backgroundMark x1="27683" y1="68919" x2="28887" y2="71115"/>
                        <a14:backgroundMark x1="31795" y1="67905" x2="32798" y2="71115"/>
                        <a14:backgroundMark x1="40722" y1="97466" x2="43932" y2="99831"/>
                        <a14:backgroundMark x1="61886" y1="94595" x2="62788" y2="94764"/>
                        <a14:backgroundMark x1="65898" y1="98649" x2="96790" y2="95101"/>
                        <a14:backgroundMark x1="80341" y1="67736" x2="99900" y2="66554"/>
                        <a14:backgroundMark x1="78636" y1="31419" x2="81745" y2="37331"/>
                        <a14:backgroundMark x1="80241" y1="26351" x2="78134" y2="35473"/>
                        <a14:backgroundMark x1="85557" y1="35473" x2="82447" y2="38682"/>
                        <a14:backgroundMark x1="87262" y1="37331" x2="85356" y2="38514"/>
                        <a14:backgroundMark x1="33701" y1="3209" x2="76730" y2="3547"/>
                      </a14:backgroundRemoval>
                    </a14:imgEffect>
                    <a14:imgEffect>
                      <a14:sharpenSoften amount="25000"/>
                    </a14:imgEffect>
                  </a14:imgLayer>
                </a14:imgProps>
              </a:ext>
            </a:extLst>
          </a:blip>
          <a:stretch>
            <a:fillRect/>
          </a:stretch>
        </p:blipFill>
        <p:spPr>
          <a:xfrm>
            <a:off x="1454765" y="1386263"/>
            <a:ext cx="9496425" cy="5322915"/>
          </a:xfrm>
          <a:prstGeom prst="rect">
            <a:avLst/>
          </a:prstGeom>
        </p:spPr>
      </p:pic>
    </p:spTree>
    <p:extLst>
      <p:ext uri="{BB962C8B-B14F-4D97-AF65-F5344CB8AC3E}">
        <p14:creationId xmlns:p14="http://schemas.microsoft.com/office/powerpoint/2010/main" val="1330946617"/>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2CAC1"/>
        </a:solidFill>
        <a:effectLst/>
      </p:bgPr>
    </p:bg>
    <p:spTree>
      <p:nvGrpSpPr>
        <p:cNvPr id="1" name=""/>
        <p:cNvGrpSpPr/>
        <p:nvPr/>
      </p:nvGrpSpPr>
      <p:grpSpPr>
        <a:xfrm>
          <a:off x="0" y="0"/>
          <a:ext cx="0" cy="0"/>
          <a:chOff x="0" y="0"/>
          <a:chExt cx="0" cy="0"/>
        </a:xfrm>
      </p:grpSpPr>
      <p:sp>
        <p:nvSpPr>
          <p:cNvPr id="17" name="椭圆 16"/>
          <p:cNvSpPr/>
          <p:nvPr/>
        </p:nvSpPr>
        <p:spPr>
          <a:xfrm>
            <a:off x="6566953" y="1431937"/>
            <a:ext cx="1645492" cy="1645492"/>
          </a:xfrm>
          <a:prstGeom prst="ellipse">
            <a:avLst/>
          </a:prstGeom>
          <a:solidFill>
            <a:srgbClr val="9B481F"/>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3916252" y="1431937"/>
            <a:ext cx="1645492" cy="1645492"/>
          </a:xfrm>
          <a:prstGeom prst="ellipse">
            <a:avLst/>
          </a:prstGeom>
          <a:solidFill>
            <a:srgbClr val="3A60A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1089949" y="1431937"/>
            <a:ext cx="1645492" cy="1645492"/>
          </a:xfrm>
          <a:prstGeom prst="ellipse">
            <a:avLst/>
          </a:prstGeom>
          <a:solidFill>
            <a:srgbClr val="F4AE3C"/>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9319421" y="1431937"/>
            <a:ext cx="1645492" cy="1645492"/>
          </a:xfrm>
          <a:prstGeom prst="ellipse">
            <a:avLst/>
          </a:prstGeom>
          <a:solidFill>
            <a:srgbClr val="F18E41"/>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4793" t="51930" r="67276" b="8350"/>
          <a:stretch>
            <a:fillRect/>
          </a:stretch>
        </p:blipFill>
        <p:spPr>
          <a:xfrm>
            <a:off x="1089949" y="1832593"/>
            <a:ext cx="1645492" cy="2339975"/>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33170" t="50000" r="38899" b="10280"/>
          <a:stretch>
            <a:fillRect/>
          </a:stretch>
        </p:blipFill>
        <p:spPr>
          <a:xfrm>
            <a:off x="3911324" y="1716111"/>
            <a:ext cx="1645492" cy="2339975"/>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64049" t="48856" r="8020" b="8455"/>
          <a:stretch>
            <a:fillRect/>
          </a:stretch>
        </p:blipFill>
        <p:spPr>
          <a:xfrm>
            <a:off x="6512370" y="1745162"/>
            <a:ext cx="1645492" cy="2514835"/>
          </a:xfrm>
          <a:prstGeom prst="rect">
            <a:avLst/>
          </a:prstGeom>
        </p:spPr>
      </p:pic>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578" t="4415" r="67491" b="52896"/>
          <a:stretch>
            <a:fillRect/>
          </a:stretch>
        </p:blipFill>
        <p:spPr>
          <a:xfrm>
            <a:off x="9319421" y="1650514"/>
            <a:ext cx="1645492" cy="2514835"/>
          </a:xfrm>
          <a:prstGeom prst="rect">
            <a:avLst/>
          </a:prstGeom>
        </p:spPr>
      </p:pic>
      <p:sp>
        <p:nvSpPr>
          <p:cNvPr id="29" name="文本框 28">
            <a:extLst>
              <a:ext uri="{FF2B5EF4-FFF2-40B4-BE49-F238E27FC236}">
                <a16:creationId xmlns:a16="http://schemas.microsoft.com/office/drawing/2014/main" id="{E7B9F9EA-7919-4C3B-9950-4AF0815BF69A}"/>
              </a:ext>
            </a:extLst>
          </p:cNvPr>
          <p:cNvSpPr txBox="1"/>
          <p:nvPr/>
        </p:nvSpPr>
        <p:spPr>
          <a:xfrm>
            <a:off x="2016566" y="4152821"/>
            <a:ext cx="8572186" cy="1015663"/>
          </a:xfrm>
          <a:prstGeom prst="rect">
            <a:avLst/>
          </a:prstGeom>
          <a:noFill/>
        </p:spPr>
        <p:txBody>
          <a:bodyPr wrap="square" rtlCol="0">
            <a:spAutoFit/>
          </a:bodyPr>
          <a:lstStyle/>
          <a:p>
            <a:pPr algn="ctr"/>
            <a:r>
              <a:rPr lang="en-US" altLang="zh-CN" sz="6000" dirty="0">
                <a:ln>
                  <a:solidFill>
                    <a:srgbClr val="FF0000"/>
                  </a:solidFill>
                </a:ln>
                <a:solidFill>
                  <a:srgbClr val="0070C0"/>
                </a:solidFill>
                <a:latin typeface="Coiny" panose="02000903060500060000" pitchFamily="2" charset="0"/>
                <a:ea typeface=".黑体-韩语" panose="02000500000000000000" pitchFamily="2" charset="-122"/>
                <a:cs typeface=".黑体-韩语" panose="02000500000000000000" pitchFamily="2" charset="-122"/>
                <a:sym typeface="+mn-lt"/>
              </a:rPr>
              <a:t>LÀM VIỆC </a:t>
            </a:r>
            <a:r>
              <a:rPr lang="en-US" altLang="zh-CN" sz="6000" err="1">
                <a:ln>
                  <a:solidFill>
                    <a:srgbClr val="FF0000"/>
                  </a:solidFill>
                </a:ln>
                <a:solidFill>
                  <a:srgbClr val="0070C0"/>
                </a:solidFill>
                <a:latin typeface="Coiny" panose="02000903060500060000" pitchFamily="2" charset="0"/>
                <a:ea typeface=".黑体-韩语" panose="02000500000000000000" pitchFamily="2" charset="-122"/>
                <a:cs typeface=".黑体-韩语" panose="02000500000000000000" pitchFamily="2" charset="-122"/>
                <a:sym typeface="+mn-lt"/>
              </a:rPr>
              <a:t>NHÓM</a:t>
            </a:r>
            <a:r>
              <a:rPr lang="en-US" altLang="zh-CN" sz="6000">
                <a:ln>
                  <a:solidFill>
                    <a:srgbClr val="FF0000"/>
                  </a:solidFill>
                </a:ln>
                <a:solidFill>
                  <a:srgbClr val="0070C0"/>
                </a:solidFill>
                <a:latin typeface="Coiny" panose="02000903060500060000" pitchFamily="2" charset="0"/>
                <a:ea typeface=".黑体-韩语" panose="02000500000000000000" pitchFamily="2" charset="-122"/>
                <a:cs typeface=".黑体-韩语" panose="02000500000000000000" pitchFamily="2" charset="-122"/>
                <a:sym typeface="+mn-lt"/>
              </a:rPr>
              <a:t> ĐÔI</a:t>
            </a:r>
            <a:endParaRPr lang="zh-CN" altLang="en-US" sz="6000" dirty="0">
              <a:ln>
                <a:solidFill>
                  <a:srgbClr val="FF0000"/>
                </a:solidFill>
              </a:ln>
              <a:solidFill>
                <a:srgbClr val="0070C0"/>
              </a:solidFill>
              <a:latin typeface="Coiny" panose="02000903060500060000" pitchFamily="2" charset="0"/>
              <a:ea typeface=".黑体-韩语" panose="02000500000000000000" pitchFamily="2" charset="-122"/>
              <a:cs typeface=".黑体-韩语" panose="02000500000000000000" pitchFamily="2" charset="-122"/>
              <a:sym typeface="+mn-lt"/>
            </a:endParaRPr>
          </a:p>
        </p:txBody>
      </p:sp>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2CAC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5744" t="9967" r="7565" b="4409"/>
          <a:stretch>
            <a:fillRect/>
          </a:stretch>
        </p:blipFill>
        <p:spPr>
          <a:xfrm>
            <a:off x="725865" y="876545"/>
            <a:ext cx="4033761" cy="5649407"/>
          </a:xfrm>
          <a:prstGeom prst="rect">
            <a:avLst/>
          </a:prstGeom>
        </p:spPr>
      </p:pic>
      <p:sp>
        <p:nvSpPr>
          <p:cNvPr id="13" name="TextBox 8">
            <a:extLst>
              <a:ext uri="{FF2B5EF4-FFF2-40B4-BE49-F238E27FC236}">
                <a16:creationId xmlns:a16="http://schemas.microsoft.com/office/drawing/2014/main" id="{74E25EBE-EEF5-4837-9A17-664120A81DD7}"/>
              </a:ext>
            </a:extLst>
          </p:cNvPr>
          <p:cNvSpPr txBox="1"/>
          <p:nvPr/>
        </p:nvSpPr>
        <p:spPr>
          <a:xfrm>
            <a:off x="2154570" y="0"/>
            <a:ext cx="7779542" cy="1200329"/>
          </a:xfrm>
          <a:prstGeom prst="rect">
            <a:avLst/>
          </a:prstGeom>
          <a:noFill/>
          <a:effectLst>
            <a:glow rad="101600">
              <a:schemeClr val="accent4">
                <a:satMod val="175000"/>
                <a:alpha val="40000"/>
              </a:schemeClr>
            </a:glow>
          </a:effectLst>
        </p:spPr>
        <p:txBody>
          <a:bodyPr wrap="square">
            <a:spAutoFit/>
          </a:bodyPr>
          <a:lstStyle/>
          <a:p>
            <a:pPr algn="ctr">
              <a:lnSpc>
                <a:spcPct val="120000"/>
              </a:lnSpc>
              <a:defRPr/>
            </a:pPr>
            <a:r>
              <a:rPr lang="en-US" altLang="zh-CN" sz="6000" dirty="0" err="1">
                <a:ln>
                  <a:solidFill>
                    <a:srgbClr val="FF0000"/>
                  </a:solidFill>
                </a:ln>
                <a:solidFill>
                  <a:srgbClr val="00B050"/>
                </a:solidFill>
                <a:latin typeface="iCiel Cadena" panose="02000503000000020004" pitchFamily="2" charset="0"/>
                <a:ea typeface="汉堡包手机字体" panose="020B0604000101010104" pitchFamily="34" charset="-122"/>
                <a:cs typeface="+mn-ea"/>
                <a:sym typeface="+mn-lt"/>
              </a:rPr>
              <a:t>TRÌNH</a:t>
            </a:r>
            <a:r>
              <a:rPr lang="en-US" altLang="zh-CN" sz="6000" dirty="0">
                <a:ln>
                  <a:solidFill>
                    <a:srgbClr val="FF0000"/>
                  </a:solidFill>
                </a:ln>
                <a:solidFill>
                  <a:srgbClr val="00B050"/>
                </a:solidFill>
                <a:latin typeface="iCiel Cadena" panose="02000503000000020004" pitchFamily="2" charset="0"/>
                <a:ea typeface="汉堡包手机字体" panose="020B0604000101010104" pitchFamily="34" charset="-122"/>
                <a:cs typeface="+mn-ea"/>
                <a:sym typeface="+mn-lt"/>
              </a:rPr>
              <a:t> BÀY </a:t>
            </a:r>
            <a:r>
              <a:rPr lang="en-US" altLang="zh-CN" sz="6000" dirty="0" err="1">
                <a:ln>
                  <a:solidFill>
                    <a:srgbClr val="FF0000"/>
                  </a:solidFill>
                </a:ln>
                <a:solidFill>
                  <a:srgbClr val="00B050"/>
                </a:solidFill>
                <a:latin typeface="iCiel Cadena" panose="02000503000000020004" pitchFamily="2" charset="0"/>
                <a:ea typeface="汉堡包手机字体" panose="020B0604000101010104" pitchFamily="34" charset="-122"/>
                <a:cs typeface="+mn-ea"/>
                <a:sym typeface="+mn-lt"/>
              </a:rPr>
              <a:t>TRƯỚC</a:t>
            </a:r>
            <a:r>
              <a:rPr lang="en-US" altLang="zh-CN" sz="6000" dirty="0">
                <a:ln>
                  <a:solidFill>
                    <a:srgbClr val="FF0000"/>
                  </a:solidFill>
                </a:ln>
                <a:solidFill>
                  <a:srgbClr val="00B050"/>
                </a:solidFill>
                <a:latin typeface="iCiel Cadena" panose="02000503000000020004" pitchFamily="2" charset="0"/>
                <a:ea typeface="汉堡包手机字体" panose="020B0604000101010104" pitchFamily="34" charset="-122"/>
                <a:cs typeface="+mn-ea"/>
                <a:sym typeface="+mn-lt"/>
              </a:rPr>
              <a:t> </a:t>
            </a:r>
            <a:r>
              <a:rPr lang="en-US" altLang="zh-CN" sz="6000" dirty="0" err="1">
                <a:ln>
                  <a:solidFill>
                    <a:srgbClr val="FF0000"/>
                  </a:solidFill>
                </a:ln>
                <a:solidFill>
                  <a:srgbClr val="00B050"/>
                </a:solidFill>
                <a:latin typeface="iCiel Cadena" panose="02000503000000020004" pitchFamily="2" charset="0"/>
                <a:ea typeface="汉堡包手机字体" panose="020B0604000101010104" pitchFamily="34" charset="-122"/>
                <a:cs typeface="+mn-ea"/>
                <a:sym typeface="+mn-lt"/>
              </a:rPr>
              <a:t>LỚP</a:t>
            </a:r>
            <a:r>
              <a:rPr lang="en-US" altLang="zh-CN" sz="6000" dirty="0">
                <a:ln>
                  <a:solidFill>
                    <a:srgbClr val="FF0000"/>
                  </a:solidFill>
                </a:ln>
                <a:solidFill>
                  <a:srgbClr val="00B050"/>
                </a:solidFill>
                <a:latin typeface="iCiel Cadena" panose="02000503000000020004" pitchFamily="2" charset="0"/>
                <a:ea typeface="汉堡包手机字体" panose="020B0604000101010104" pitchFamily="34" charset="-122"/>
                <a:cs typeface="+mn-ea"/>
                <a:sym typeface="+mn-lt"/>
              </a:rPr>
              <a:t>.</a:t>
            </a:r>
            <a:endParaRPr lang="zh-CN" altLang="en-US" sz="6000" dirty="0">
              <a:ln>
                <a:solidFill>
                  <a:srgbClr val="FF0000"/>
                </a:solidFill>
              </a:ln>
              <a:solidFill>
                <a:srgbClr val="00B050"/>
              </a:solidFill>
              <a:latin typeface="iCiel Cadena" panose="02000503000000020004" pitchFamily="2" charset="0"/>
              <a:ea typeface="汉堡包手机字体" panose="020B0604000101010104" pitchFamily="34" charset="-122"/>
              <a:cs typeface="+mn-ea"/>
              <a:sym typeface="+mn-lt"/>
            </a:endParaRPr>
          </a:p>
        </p:txBody>
      </p:sp>
      <p:sp>
        <p:nvSpPr>
          <p:cNvPr id="5" name="TextBox 4">
            <a:extLst>
              <a:ext uri="{FF2B5EF4-FFF2-40B4-BE49-F238E27FC236}">
                <a16:creationId xmlns:a16="http://schemas.microsoft.com/office/drawing/2014/main" id="{597E069E-2A8B-4C9B-9577-9E8F4D273596}"/>
              </a:ext>
            </a:extLst>
          </p:cNvPr>
          <p:cNvSpPr txBox="1"/>
          <p:nvPr/>
        </p:nvSpPr>
        <p:spPr>
          <a:xfrm>
            <a:off x="5156506" y="1405586"/>
            <a:ext cx="6696855" cy="4893647"/>
          </a:xfrm>
          <a:custGeom>
            <a:avLst/>
            <a:gdLst>
              <a:gd name="connsiteX0" fmla="*/ 0 w 6696855"/>
              <a:gd name="connsiteY0" fmla="*/ 0 h 4893647"/>
              <a:gd name="connsiteX1" fmla="*/ 6696855 w 6696855"/>
              <a:gd name="connsiteY1" fmla="*/ 0 h 4893647"/>
              <a:gd name="connsiteX2" fmla="*/ 6696855 w 6696855"/>
              <a:gd name="connsiteY2" fmla="*/ 4893647 h 4893647"/>
              <a:gd name="connsiteX3" fmla="*/ 0 w 6696855"/>
              <a:gd name="connsiteY3" fmla="*/ 4893647 h 4893647"/>
              <a:gd name="connsiteX4" fmla="*/ 0 w 6696855"/>
              <a:gd name="connsiteY4" fmla="*/ 0 h 4893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6855" h="4893647" fill="none" extrusionOk="0">
                <a:moveTo>
                  <a:pt x="0" y="0"/>
                </a:moveTo>
                <a:cubicBezTo>
                  <a:pt x="1858912" y="5222"/>
                  <a:pt x="4366157" y="24918"/>
                  <a:pt x="6696855" y="0"/>
                </a:cubicBezTo>
                <a:cubicBezTo>
                  <a:pt x="6535610" y="1774424"/>
                  <a:pt x="6653095" y="2959624"/>
                  <a:pt x="6696855" y="4893647"/>
                </a:cubicBezTo>
                <a:cubicBezTo>
                  <a:pt x="6003823" y="4728886"/>
                  <a:pt x="897758" y="5011797"/>
                  <a:pt x="0" y="4893647"/>
                </a:cubicBezTo>
                <a:cubicBezTo>
                  <a:pt x="-55725" y="3520725"/>
                  <a:pt x="17072" y="1126150"/>
                  <a:pt x="0" y="0"/>
                </a:cubicBezTo>
                <a:close/>
              </a:path>
              <a:path w="6696855" h="4893647" stroke="0" extrusionOk="0">
                <a:moveTo>
                  <a:pt x="0" y="0"/>
                </a:moveTo>
                <a:cubicBezTo>
                  <a:pt x="807183" y="11849"/>
                  <a:pt x="3867736" y="-161459"/>
                  <a:pt x="6696855" y="0"/>
                </a:cubicBezTo>
                <a:cubicBezTo>
                  <a:pt x="6699985" y="773522"/>
                  <a:pt x="6595679" y="4027808"/>
                  <a:pt x="6696855" y="4893647"/>
                </a:cubicBezTo>
                <a:cubicBezTo>
                  <a:pt x="4915470" y="4747787"/>
                  <a:pt x="2091020" y="4815323"/>
                  <a:pt x="0" y="4893647"/>
                </a:cubicBezTo>
                <a:cubicBezTo>
                  <a:pt x="74291" y="3574993"/>
                  <a:pt x="168006" y="928006"/>
                  <a:pt x="0" y="0"/>
                </a:cubicBezTo>
                <a:close/>
              </a:path>
            </a:pathLst>
          </a:custGeom>
          <a:solidFill>
            <a:schemeClr val="accent4">
              <a:lumMod val="20000"/>
              <a:lumOff val="80000"/>
            </a:schemeClr>
          </a:solidFill>
          <a:ln w="38100">
            <a:solidFill>
              <a:srgbClr val="00B050"/>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Viết thư trả lời cô giáo:</a:t>
            </a:r>
          </a:p>
          <a:p>
            <a:pPr algn="just"/>
            <a:r>
              <a:rPr lang="vi-VN"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Địa chỉ người nhận:</a:t>
            </a:r>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Mai Lan</a:t>
            </a:r>
            <a:endParaRPr lang="vi-VN" sz="24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Chủ đề thư:</a:t>
            </a:r>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Hồi đáp cô</a:t>
            </a:r>
            <a:endParaRPr lang="vi-VN" sz="24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Lời đầu thư:</a:t>
            </a:r>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Em chào cô, em là học sinh lớp 3A1.</a:t>
            </a:r>
            <a:endParaRPr lang="vi-VN" sz="24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Nội dung thư:</a:t>
            </a:r>
            <a:endParaRPr lang="vi-VN" sz="24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đã nhận được thư dặn dò của cô về việc chuẩn bị cho tiết học Góc sáng tạo. Em sẽ chuẩn bị đầy đủ để tiết học được tốt nhất.</a:t>
            </a:r>
            <a:endParaRPr lang="vi-VN" sz="24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Cuối thư:</a:t>
            </a:r>
            <a:endParaRPr lang="vi-VN" sz="24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endParaRPr>
          </a:p>
          <a:p>
            <a:pPr algn="just"/>
            <a:r>
              <a:rPr lang="en-GB"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chúc cô buổi tối vui vẻ!</a:t>
            </a:r>
            <a:endParaRPr lang="vi-VN" sz="24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endParaRPr>
          </a:p>
          <a:p>
            <a:pPr algn="just"/>
            <a:r>
              <a:rPr lang="en-GB"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Chào cô</a:t>
            </a:r>
            <a:endParaRPr lang="vi-VN" sz="24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endParaRPr>
          </a:p>
          <a:p>
            <a:pPr algn="just"/>
            <a:r>
              <a:rPr lang="en-GB"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Minh Anh</a:t>
            </a:r>
            <a:endParaRPr lang="vi-VN" sz="24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Bấm gửi thư.</a:t>
            </a:r>
            <a:endParaRPr lang="vi-VN" sz="24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anim calcmode="lin" valueType="num">
                                      <p:cBhvr>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000"/>
                                        <p:tgtEl>
                                          <p:spTgt spid="5">
                                            <p:txEl>
                                              <p:pRg st="3" end="3"/>
                                            </p:txEl>
                                          </p:spTgt>
                                        </p:tgtEl>
                                      </p:cBhvr>
                                    </p:animEffect>
                                    <p:anim calcmode="lin" valueType="num">
                                      <p:cBhvr>
                                        <p:cTn id="2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anim calcmode="lin" valueType="num">
                                      <p:cBhvr>
                                        <p:cTn id="3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1000"/>
                                        <p:tgtEl>
                                          <p:spTgt spid="5">
                                            <p:txEl>
                                              <p:pRg st="7" end="7"/>
                                            </p:txEl>
                                          </p:spTgt>
                                        </p:tgtEl>
                                      </p:cBhvr>
                                    </p:animEffect>
                                    <p:anim calcmode="lin" valueType="num">
                                      <p:cBhvr>
                                        <p:cTn id="4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fade">
                                      <p:cBhvr>
                                        <p:cTn id="52" dur="1000"/>
                                        <p:tgtEl>
                                          <p:spTgt spid="5">
                                            <p:txEl>
                                              <p:pRg st="8" end="8"/>
                                            </p:txEl>
                                          </p:spTgt>
                                        </p:tgtEl>
                                      </p:cBhvr>
                                    </p:animEffect>
                                    <p:anim calcmode="lin" valueType="num">
                                      <p:cBhvr>
                                        <p:cTn id="5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fade">
                                      <p:cBhvr>
                                        <p:cTn id="57" dur="1000"/>
                                        <p:tgtEl>
                                          <p:spTgt spid="5">
                                            <p:txEl>
                                              <p:pRg st="9" end="9"/>
                                            </p:txEl>
                                          </p:spTgt>
                                        </p:tgtEl>
                                      </p:cBhvr>
                                    </p:animEffect>
                                    <p:anim calcmode="lin" valueType="num">
                                      <p:cBhvr>
                                        <p:cTn id="58"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5">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Effect transition="in" filter="fade">
                                      <p:cBhvr>
                                        <p:cTn id="62" dur="1000"/>
                                        <p:tgtEl>
                                          <p:spTgt spid="5">
                                            <p:txEl>
                                              <p:pRg st="10" end="10"/>
                                            </p:txEl>
                                          </p:spTgt>
                                        </p:tgtEl>
                                      </p:cBhvr>
                                    </p:animEffect>
                                    <p:anim calcmode="lin" valueType="num">
                                      <p:cBhvr>
                                        <p:cTn id="63"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5744" t="9967" r="7565" b="4409"/>
          <a:stretch>
            <a:fillRect/>
          </a:stretch>
        </p:blipFill>
        <p:spPr>
          <a:xfrm>
            <a:off x="725865" y="876545"/>
            <a:ext cx="4033761" cy="5649407"/>
          </a:xfrm>
          <a:prstGeom prst="rect">
            <a:avLst/>
          </a:prstGeom>
        </p:spPr>
      </p:pic>
      <p:sp>
        <p:nvSpPr>
          <p:cNvPr id="13" name="TextBox 8">
            <a:extLst>
              <a:ext uri="{FF2B5EF4-FFF2-40B4-BE49-F238E27FC236}">
                <a16:creationId xmlns:a16="http://schemas.microsoft.com/office/drawing/2014/main" id="{74E25EBE-EEF5-4837-9A17-664120A81DD7}"/>
              </a:ext>
            </a:extLst>
          </p:cNvPr>
          <p:cNvSpPr txBox="1"/>
          <p:nvPr/>
        </p:nvSpPr>
        <p:spPr>
          <a:xfrm>
            <a:off x="2420899" y="220120"/>
            <a:ext cx="7823931" cy="1015663"/>
          </a:xfrm>
          <a:prstGeom prst="rect">
            <a:avLst/>
          </a:prstGeom>
          <a:noFill/>
          <a:effectLst>
            <a:glow rad="101600">
              <a:schemeClr val="accent4">
                <a:satMod val="175000"/>
                <a:alpha val="40000"/>
              </a:schemeClr>
            </a:glow>
          </a:effectLst>
        </p:spPr>
        <p:txBody>
          <a:bodyPr wrap="square">
            <a:spAutoFit/>
          </a:bodyPr>
          <a:lstStyle/>
          <a:p>
            <a:pPr algn="ctr">
              <a:defRPr/>
            </a:pPr>
            <a:r>
              <a:rPr lang="en-US" altLang="zh-CN" sz="6000" dirty="0" err="1">
                <a:ln>
                  <a:solidFill>
                    <a:srgbClr val="FF0000"/>
                  </a:solidFill>
                </a:ln>
                <a:solidFill>
                  <a:srgbClr val="00B050"/>
                </a:solidFill>
                <a:latin typeface="iCiel Cadena" panose="02000503000000020004" pitchFamily="2" charset="0"/>
                <a:ea typeface="汉堡包手机字体" panose="020B0604000101010104" pitchFamily="34" charset="-122"/>
                <a:cs typeface="+mn-ea"/>
                <a:sym typeface="+mn-lt"/>
              </a:rPr>
              <a:t>TRÌNH</a:t>
            </a:r>
            <a:r>
              <a:rPr lang="en-US" altLang="zh-CN" sz="6000" dirty="0">
                <a:ln>
                  <a:solidFill>
                    <a:srgbClr val="FF0000"/>
                  </a:solidFill>
                </a:ln>
                <a:solidFill>
                  <a:srgbClr val="00B050"/>
                </a:solidFill>
                <a:latin typeface="iCiel Cadena" panose="02000503000000020004" pitchFamily="2" charset="0"/>
                <a:ea typeface="汉堡包手机字体" panose="020B0604000101010104" pitchFamily="34" charset="-122"/>
                <a:cs typeface="+mn-ea"/>
                <a:sym typeface="+mn-lt"/>
              </a:rPr>
              <a:t> BÀY </a:t>
            </a:r>
            <a:r>
              <a:rPr lang="en-US" altLang="zh-CN" sz="6000" dirty="0" err="1">
                <a:ln>
                  <a:solidFill>
                    <a:srgbClr val="FF0000"/>
                  </a:solidFill>
                </a:ln>
                <a:solidFill>
                  <a:srgbClr val="00B050"/>
                </a:solidFill>
                <a:latin typeface="iCiel Cadena" panose="02000503000000020004" pitchFamily="2" charset="0"/>
                <a:ea typeface="汉堡包手机字体" panose="020B0604000101010104" pitchFamily="34" charset="-122"/>
                <a:cs typeface="+mn-ea"/>
                <a:sym typeface="+mn-lt"/>
              </a:rPr>
              <a:t>TRƯỚC</a:t>
            </a:r>
            <a:r>
              <a:rPr lang="en-US" altLang="zh-CN" sz="6000" dirty="0">
                <a:ln>
                  <a:solidFill>
                    <a:srgbClr val="FF0000"/>
                  </a:solidFill>
                </a:ln>
                <a:solidFill>
                  <a:srgbClr val="00B050"/>
                </a:solidFill>
                <a:latin typeface="iCiel Cadena" panose="02000503000000020004" pitchFamily="2" charset="0"/>
                <a:ea typeface="汉堡包手机字体" panose="020B0604000101010104" pitchFamily="34" charset="-122"/>
                <a:cs typeface="+mn-ea"/>
                <a:sym typeface="+mn-lt"/>
              </a:rPr>
              <a:t> </a:t>
            </a:r>
            <a:r>
              <a:rPr lang="en-US" altLang="zh-CN" sz="6000" dirty="0" err="1">
                <a:ln>
                  <a:solidFill>
                    <a:srgbClr val="FF0000"/>
                  </a:solidFill>
                </a:ln>
                <a:solidFill>
                  <a:srgbClr val="00B050"/>
                </a:solidFill>
                <a:latin typeface="iCiel Cadena" panose="02000503000000020004" pitchFamily="2" charset="0"/>
                <a:ea typeface="汉堡包手机字体" panose="020B0604000101010104" pitchFamily="34" charset="-122"/>
                <a:cs typeface="+mn-ea"/>
                <a:sym typeface="+mn-lt"/>
              </a:rPr>
              <a:t>LỚP</a:t>
            </a:r>
            <a:r>
              <a:rPr lang="en-US" altLang="zh-CN" sz="6000" dirty="0">
                <a:ln>
                  <a:solidFill>
                    <a:srgbClr val="FF0000"/>
                  </a:solidFill>
                </a:ln>
                <a:solidFill>
                  <a:srgbClr val="00B050"/>
                </a:solidFill>
                <a:latin typeface="iCiel Cadena" panose="02000503000000020004" pitchFamily="2" charset="0"/>
                <a:ea typeface="汉堡包手机字体" panose="020B0604000101010104" pitchFamily="34" charset="-122"/>
                <a:cs typeface="+mn-ea"/>
                <a:sym typeface="+mn-lt"/>
              </a:rPr>
              <a:t>.</a:t>
            </a:r>
            <a:endParaRPr lang="zh-CN" altLang="en-US" sz="6000" dirty="0">
              <a:ln>
                <a:solidFill>
                  <a:srgbClr val="FF0000"/>
                </a:solidFill>
              </a:ln>
              <a:solidFill>
                <a:srgbClr val="00B050"/>
              </a:solidFill>
              <a:latin typeface="iCiel Cadena" panose="02000503000000020004" pitchFamily="2" charset="0"/>
              <a:ea typeface="汉堡包手机字体" panose="020B0604000101010104" pitchFamily="34" charset="-122"/>
              <a:cs typeface="+mn-ea"/>
              <a:sym typeface="+mn-lt"/>
            </a:endParaRPr>
          </a:p>
        </p:txBody>
      </p:sp>
      <p:sp>
        <p:nvSpPr>
          <p:cNvPr id="5" name="TextBox 4">
            <a:extLst>
              <a:ext uri="{FF2B5EF4-FFF2-40B4-BE49-F238E27FC236}">
                <a16:creationId xmlns:a16="http://schemas.microsoft.com/office/drawing/2014/main" id="{597E069E-2A8B-4C9B-9577-9E8F4D273596}"/>
              </a:ext>
            </a:extLst>
          </p:cNvPr>
          <p:cNvSpPr txBox="1"/>
          <p:nvPr/>
        </p:nvSpPr>
        <p:spPr>
          <a:xfrm>
            <a:off x="5088100" y="1235783"/>
            <a:ext cx="6518107" cy="4893647"/>
          </a:xfrm>
          <a:custGeom>
            <a:avLst/>
            <a:gdLst>
              <a:gd name="connsiteX0" fmla="*/ 0 w 6518107"/>
              <a:gd name="connsiteY0" fmla="*/ 0 h 4893647"/>
              <a:gd name="connsiteX1" fmla="*/ 6518107 w 6518107"/>
              <a:gd name="connsiteY1" fmla="*/ 0 h 4893647"/>
              <a:gd name="connsiteX2" fmla="*/ 6518107 w 6518107"/>
              <a:gd name="connsiteY2" fmla="*/ 4893647 h 4893647"/>
              <a:gd name="connsiteX3" fmla="*/ 0 w 6518107"/>
              <a:gd name="connsiteY3" fmla="*/ 4893647 h 4893647"/>
              <a:gd name="connsiteX4" fmla="*/ 0 w 6518107"/>
              <a:gd name="connsiteY4" fmla="*/ 0 h 4893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8107" h="4893647" fill="none" extrusionOk="0">
                <a:moveTo>
                  <a:pt x="0" y="0"/>
                </a:moveTo>
                <a:cubicBezTo>
                  <a:pt x="2562388" y="5222"/>
                  <a:pt x="3464784" y="24918"/>
                  <a:pt x="6518107" y="0"/>
                </a:cubicBezTo>
                <a:cubicBezTo>
                  <a:pt x="6356862" y="1774424"/>
                  <a:pt x="6474347" y="2959624"/>
                  <a:pt x="6518107" y="4893647"/>
                </a:cubicBezTo>
                <a:cubicBezTo>
                  <a:pt x="5091874" y="4728886"/>
                  <a:pt x="2040875" y="5011797"/>
                  <a:pt x="0" y="4893647"/>
                </a:cubicBezTo>
                <a:cubicBezTo>
                  <a:pt x="-55725" y="3520725"/>
                  <a:pt x="17072" y="1126150"/>
                  <a:pt x="0" y="0"/>
                </a:cubicBezTo>
                <a:close/>
              </a:path>
              <a:path w="6518107" h="4893647" stroke="0" extrusionOk="0">
                <a:moveTo>
                  <a:pt x="0" y="0"/>
                </a:moveTo>
                <a:cubicBezTo>
                  <a:pt x="2653241" y="11849"/>
                  <a:pt x="3967351" y="-161459"/>
                  <a:pt x="6518107" y="0"/>
                </a:cubicBezTo>
                <a:cubicBezTo>
                  <a:pt x="6521237" y="773522"/>
                  <a:pt x="6416931" y="4027808"/>
                  <a:pt x="6518107" y="4893647"/>
                </a:cubicBezTo>
                <a:cubicBezTo>
                  <a:pt x="3614158" y="4747787"/>
                  <a:pt x="2371193" y="4815323"/>
                  <a:pt x="0" y="4893647"/>
                </a:cubicBezTo>
                <a:cubicBezTo>
                  <a:pt x="74291" y="3574993"/>
                  <a:pt x="168006" y="928006"/>
                  <a:pt x="0" y="0"/>
                </a:cubicBezTo>
                <a:close/>
              </a:path>
            </a:pathLst>
          </a:custGeom>
          <a:solidFill>
            <a:schemeClr val="accent4">
              <a:lumMod val="20000"/>
              <a:lumOff val="80000"/>
            </a:schemeClr>
          </a:solidFill>
          <a:ln w="38100">
            <a:solidFill>
              <a:srgbClr val="00B050"/>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Viết thư trả lời cô giáo:</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Địa chỉ người nhận: </a:t>
            </a:r>
            <a:r>
              <a:rPr lang="vi-VN" sz="2400" dirty="0">
                <a:latin typeface="Arial-Rounded" panose="020B0500000000000000" pitchFamily="34" charset="0"/>
                <a:ea typeface="Arial-Rounded" panose="020B0500000000000000" pitchFamily="34" charset="0"/>
                <a:cs typeface="Arial-Rounded" panose="020B0500000000000000" pitchFamily="34" charset="0"/>
              </a:rPr>
              <a:t>email của giáo viên</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Chủ đề thư: </a:t>
            </a:r>
            <a:r>
              <a:rPr lang="vi-VN" sz="2400" dirty="0">
                <a:latin typeface="Arial-Rounded" panose="020B0500000000000000" pitchFamily="34" charset="0"/>
                <a:ea typeface="Arial-Rounded" panose="020B0500000000000000" pitchFamily="34" charset="0"/>
                <a:cs typeface="Arial-Rounded" panose="020B0500000000000000" pitchFamily="34" charset="0"/>
              </a:rPr>
              <a:t>Về việc chuẩn bị bài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Lời đầu thư</a:t>
            </a:r>
            <a:r>
              <a:rPr lang="vi-VN" sz="2400" dirty="0">
                <a:latin typeface="Arial-Rounded" panose="020B0500000000000000" pitchFamily="34" charset="0"/>
                <a:ea typeface="Arial-Rounded" panose="020B0500000000000000" pitchFamily="34" charset="0"/>
                <a:cs typeface="Arial-Rounded" panose="020B0500000000000000" pitchFamily="34" charset="0"/>
              </a:rPr>
              <a:t>: Thưa cô</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Nội dung thư</a:t>
            </a:r>
            <a:r>
              <a:rPr lang="vi-VN" sz="2400" dirty="0">
                <a:latin typeface="Arial-Rounded" panose="020B0500000000000000" pitchFamily="34" charset="0"/>
                <a:ea typeface="Arial-Rounded" panose="020B0500000000000000" pitchFamily="34" charset="0"/>
                <a:cs typeface="Arial-Rounded" panose="020B0500000000000000" pitchFamily="34" charset="0"/>
              </a:rPr>
              <a:t>: Em đã nhận được thư dặn dò của cô và sẽ chuẩn bị bài như cô yêu cầu. Em có câu hỏi muốn hỏi cô là Chúng em có cần chuẩn bị tranh, ảnh liên quan đến cảnh đẹp (di tích) đó không ạ? Nếu có thì cần chuẩn bị bao nhiêu bức ảnh ạ?</a:t>
            </a:r>
            <a:endParaRPr lang="en-GB"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b="1" dirty="0">
                <a:latin typeface="Arial-Rounded" panose="020B0500000000000000" pitchFamily="34" charset="0"/>
                <a:ea typeface="Arial-Rounded" panose="020B0500000000000000" pitchFamily="34" charset="0"/>
                <a:cs typeface="Arial-Rounded" panose="020B0500000000000000" pitchFamily="34" charset="0"/>
              </a:rPr>
              <a:t>Cuối thư: </a:t>
            </a:r>
            <a:r>
              <a:rPr lang="vi-VN" sz="2400" dirty="0">
                <a:latin typeface="Arial-Rounded" panose="020B0500000000000000" pitchFamily="34" charset="0"/>
                <a:ea typeface="Arial-Rounded" panose="020B0500000000000000" pitchFamily="34" charset="0"/>
                <a:cs typeface="Arial-Rounded" panose="020B0500000000000000" pitchFamily="34" charset="0"/>
              </a:rPr>
              <a:t>Mong nhận được thư trả lời sớm nhất của cô. Em cảm ơn cô ạ</a:t>
            </a:r>
            <a:r>
              <a:rPr lang="en-GB" sz="2400" dirty="0">
                <a:latin typeface="Arial-Rounded" panose="020B0500000000000000" pitchFamily="34" charset="0"/>
                <a:ea typeface="Arial-Rounded" panose="020B0500000000000000" pitchFamily="34" charset="0"/>
                <a:cs typeface="Arial-Rounded" panose="020B0500000000000000" pitchFamily="34" charset="0"/>
              </a:rPr>
              <a:t>!</a:t>
            </a:r>
          </a:p>
          <a:p>
            <a:r>
              <a:rPr lang="vi-VN"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Bấm gửi thư.</a:t>
            </a:r>
            <a:endParaRPr lang="vi-VN" sz="24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1592863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诗人-视频"/>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41zahsc">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C9A98"/>
        </a:solidFill>
        <a:ln w="19050">
          <a:noFill/>
          <a:prstDash val="solid"/>
          <a:roun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9050">
          <a:solidFill>
            <a:srgbClr val="5A789B"/>
          </a:solidFill>
          <a:prstDash val="sysDot"/>
          <a:round/>
        </a:ln>
      </a:spPr>
      <a:bodyPr/>
      <a:lstStyle/>
      <a:style>
        <a:lnRef idx="2">
          <a:schemeClr val="accent1">
            <a:shade val="50000"/>
          </a:schemeClr>
        </a:lnRef>
        <a:fillRef idx="1">
          <a:schemeClr val="accent1"/>
        </a:fillRef>
        <a:effectRef idx="0">
          <a:schemeClr val="accent1"/>
        </a:effectRef>
        <a:fontRef idx="minor">
          <a:schemeClr val="lt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1184</TotalTime>
  <Words>526</Words>
  <Application>Microsoft Office PowerPoint</Application>
  <PresentationFormat>Widescreen</PresentationFormat>
  <Paragraphs>59</Paragraphs>
  <Slides>12</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Times New Roman</vt:lpstr>
      <vt:lpstr>Roboto</vt:lpstr>
      <vt:lpstr>.黑体-韩语</vt:lpstr>
      <vt:lpstr>Coiny</vt:lpstr>
      <vt:lpstr>等线</vt:lpstr>
      <vt:lpstr>Arial</vt:lpstr>
      <vt:lpstr>iCiel Cadena</vt:lpstr>
      <vt:lpstr>Arial-Rounded</vt:lpstr>
      <vt:lpstr>华康方圆体W7</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诗人-视频</dc:title>
  <dc:creator>TK VŨ HỒNG</dc:creator>
  <cp:lastModifiedBy>Hà Nguyễn Thị Thu</cp:lastModifiedBy>
  <cp:revision>441</cp:revision>
  <dcterms:created xsi:type="dcterms:W3CDTF">2015-05-05T08:02:00Z</dcterms:created>
  <dcterms:modified xsi:type="dcterms:W3CDTF">2023-03-12T14:38:44Z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2052-10.1.0.7233</vt:lpwstr>
  </property>
</Properties>
</file>