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4" r:id="rId2"/>
    <p:sldId id="353" r:id="rId3"/>
    <p:sldId id="470" r:id="rId4"/>
    <p:sldId id="519" r:id="rId5"/>
    <p:sldId id="521" r:id="rId6"/>
    <p:sldId id="520" r:id="rId7"/>
    <p:sldId id="523" r:id="rId8"/>
    <p:sldId id="524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AAFB8-5DF1-4E39-9F87-5EC546FBBEBF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2413E-2F29-49BE-B82D-2F6EAF219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2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0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6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2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91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3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7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46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3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17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5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7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0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9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5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10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2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8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674F2A20-E1C8-4A83-97E4-6032B769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60A46C9C-8FFF-4E07-937A-A734CF2DE027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09E109-77BA-4F9A-9752-EA98E3BC5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91" y="1677864"/>
            <a:ext cx="8345294" cy="20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560ABA-4736-4B36-A9B1-C79A5712E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241" y="-1396136"/>
            <a:ext cx="609459" cy="60945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CFB29B5-5932-457F-A35C-573B7D5F6D58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6C9E6D-F4DE-4EF5-9117-B1253C95C6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7814"/>
          <a:stretch/>
        </p:blipFill>
        <p:spPr>
          <a:xfrm>
            <a:off x="4057716" y="-170748"/>
            <a:ext cx="3543165" cy="1595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4062FA-0933-6824-8BB4-27D84B41FB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720" y="1385953"/>
            <a:ext cx="9349155" cy="2043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43FAB9-E587-0270-BE8C-908E9BF61222}"/>
              </a:ext>
            </a:extLst>
          </p:cNvPr>
          <p:cNvSpPr txBox="1"/>
          <p:nvPr/>
        </p:nvSpPr>
        <p:spPr>
          <a:xfrm>
            <a:off x="5102679" y="3105833"/>
            <a:ext cx="301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8104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DE0F2A-21B6-4BA3-ACEC-344BC3A26B16}"/>
              </a:ext>
            </a:extLst>
          </p:cNvPr>
          <p:cNvSpPr/>
          <p:nvPr/>
        </p:nvSpPr>
        <p:spPr>
          <a:xfrm>
            <a:off x="1095375" y="108931"/>
            <a:ext cx="10405190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94">
              <a:defRPr/>
            </a:pP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 đồng hồ nào dưới đây chỉ cùng thời gian vào buổi chiều hoặc buổi tối? </a:t>
            </a:r>
            <a:endParaRPr lang="en-US" sz="3199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3DA00-ACDC-C74E-02A1-9F4A05DDB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4" y="1285874"/>
            <a:ext cx="7800975" cy="5478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EAB846F-A552-0B13-FAD1-AAC5B5B4C66D}"/>
              </a:ext>
            </a:extLst>
          </p:cNvPr>
          <p:cNvGrpSpPr/>
          <p:nvPr/>
        </p:nvGrpSpPr>
        <p:grpSpPr>
          <a:xfrm>
            <a:off x="9191625" y="1743075"/>
            <a:ext cx="2828925" cy="2743450"/>
            <a:chOff x="8001897" y="2403545"/>
            <a:chExt cx="3989752" cy="411759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50A0AA7-5071-680B-EAAC-EF759892AE2A}"/>
                </a:ext>
              </a:extLst>
            </p:cNvPr>
            <p:cNvSpPr/>
            <p:nvPr/>
          </p:nvSpPr>
          <p:spPr>
            <a:xfrm>
              <a:off x="8230269" y="2403545"/>
              <a:ext cx="3761380" cy="1771941"/>
            </a:xfrm>
            <a:custGeom>
              <a:avLst/>
              <a:gdLst>
                <a:gd name="connsiteX0" fmla="*/ 0 w 3761380"/>
                <a:gd name="connsiteY0" fmla="*/ 295329 h 1771941"/>
                <a:gd name="connsiteX1" fmla="*/ 295329 w 3761380"/>
                <a:gd name="connsiteY1" fmla="*/ 0 h 1771941"/>
                <a:gd name="connsiteX2" fmla="*/ 3466051 w 3761380"/>
                <a:gd name="connsiteY2" fmla="*/ 0 h 1771941"/>
                <a:gd name="connsiteX3" fmla="*/ 3761380 w 3761380"/>
                <a:gd name="connsiteY3" fmla="*/ 295329 h 1771941"/>
                <a:gd name="connsiteX4" fmla="*/ 3761380 w 3761380"/>
                <a:gd name="connsiteY4" fmla="*/ 1476612 h 1771941"/>
                <a:gd name="connsiteX5" fmla="*/ 3466051 w 3761380"/>
                <a:gd name="connsiteY5" fmla="*/ 1771941 h 1771941"/>
                <a:gd name="connsiteX6" fmla="*/ 295329 w 3761380"/>
                <a:gd name="connsiteY6" fmla="*/ 1771941 h 1771941"/>
                <a:gd name="connsiteX7" fmla="*/ 0 w 3761380"/>
                <a:gd name="connsiteY7" fmla="*/ 1476612 h 1771941"/>
                <a:gd name="connsiteX8" fmla="*/ 0 w 3761380"/>
                <a:gd name="connsiteY8" fmla="*/ 295329 h 177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1380" h="1771941" fill="none" extrusionOk="0">
                  <a:moveTo>
                    <a:pt x="0" y="295329"/>
                  </a:moveTo>
                  <a:cubicBezTo>
                    <a:pt x="90" y="134651"/>
                    <a:pt x="136068" y="6452"/>
                    <a:pt x="295329" y="0"/>
                  </a:cubicBezTo>
                  <a:cubicBezTo>
                    <a:pt x="1244444" y="72427"/>
                    <a:pt x="2127977" y="61419"/>
                    <a:pt x="3466051" y="0"/>
                  </a:cubicBezTo>
                  <a:cubicBezTo>
                    <a:pt x="3626000" y="-21730"/>
                    <a:pt x="3741339" y="126161"/>
                    <a:pt x="3761380" y="295329"/>
                  </a:cubicBezTo>
                  <a:cubicBezTo>
                    <a:pt x="3667472" y="711859"/>
                    <a:pt x="3775618" y="1132889"/>
                    <a:pt x="3761380" y="1476612"/>
                  </a:cubicBezTo>
                  <a:cubicBezTo>
                    <a:pt x="3767616" y="1608068"/>
                    <a:pt x="3626576" y="1769048"/>
                    <a:pt x="3466051" y="1771941"/>
                  </a:cubicBezTo>
                  <a:cubicBezTo>
                    <a:pt x="2392555" y="1801768"/>
                    <a:pt x="702146" y="1692635"/>
                    <a:pt x="295329" y="1771941"/>
                  </a:cubicBezTo>
                  <a:cubicBezTo>
                    <a:pt x="142774" y="1770748"/>
                    <a:pt x="-15224" y="1642728"/>
                    <a:pt x="0" y="1476612"/>
                  </a:cubicBezTo>
                  <a:cubicBezTo>
                    <a:pt x="-61421" y="1062501"/>
                    <a:pt x="-30029" y="559672"/>
                    <a:pt x="0" y="295329"/>
                  </a:cubicBezTo>
                  <a:close/>
                </a:path>
                <a:path w="3761380" h="1771941" stroke="0" extrusionOk="0">
                  <a:moveTo>
                    <a:pt x="0" y="295329"/>
                  </a:moveTo>
                  <a:cubicBezTo>
                    <a:pt x="24275" y="138840"/>
                    <a:pt x="137072" y="10103"/>
                    <a:pt x="295329" y="0"/>
                  </a:cubicBezTo>
                  <a:cubicBezTo>
                    <a:pt x="832002" y="123000"/>
                    <a:pt x="2300341" y="-96860"/>
                    <a:pt x="3466051" y="0"/>
                  </a:cubicBezTo>
                  <a:cubicBezTo>
                    <a:pt x="3610928" y="-13893"/>
                    <a:pt x="3770880" y="113070"/>
                    <a:pt x="3761380" y="295329"/>
                  </a:cubicBezTo>
                  <a:cubicBezTo>
                    <a:pt x="3724214" y="882273"/>
                    <a:pt x="3852956" y="1308794"/>
                    <a:pt x="3761380" y="1476612"/>
                  </a:cubicBezTo>
                  <a:cubicBezTo>
                    <a:pt x="3756386" y="1641527"/>
                    <a:pt x="3618521" y="1770200"/>
                    <a:pt x="3466051" y="1771941"/>
                  </a:cubicBezTo>
                  <a:cubicBezTo>
                    <a:pt x="2040486" y="1611234"/>
                    <a:pt x="1051820" y="1811608"/>
                    <a:pt x="295329" y="1771941"/>
                  </a:cubicBezTo>
                  <a:cubicBezTo>
                    <a:pt x="125918" y="1770668"/>
                    <a:pt x="-28899" y="1626626"/>
                    <a:pt x="0" y="1476612"/>
                  </a:cubicBezTo>
                  <a:cubicBezTo>
                    <a:pt x="-89445" y="1267929"/>
                    <a:pt x="-85993" y="836449"/>
                    <a:pt x="0" y="295329"/>
                  </a:cubicBezTo>
                  <a:close/>
                </a:path>
              </a:pathLst>
            </a:custGeom>
            <a:solidFill>
              <a:srgbClr val="FFFFCC"/>
            </a:solidFill>
            <a:ln w="38100" cap="flat" cmpd="sng" algn="ctr">
              <a:solidFill>
                <a:srgbClr val="00206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tIns="0" bIns="2743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826077C-FAEB-8250-4E17-52F127829AD0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E257CE8-5011-D3D1-EB74-366C3E421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6B7040E-CA13-DAD5-3375-4C5733A96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D154BC-5C51-18A1-EAE5-92E77067DBAE}"/>
              </a:ext>
            </a:extLst>
          </p:cNvPr>
          <p:cNvCxnSpPr/>
          <p:nvPr/>
        </p:nvCxnSpPr>
        <p:spPr>
          <a:xfrm>
            <a:off x="4048125" y="1914525"/>
            <a:ext cx="1152525" cy="1533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AAD68F0-86D2-FFFC-9D7C-B86B8F8C5DBA}"/>
              </a:ext>
            </a:extLst>
          </p:cNvPr>
          <p:cNvCxnSpPr>
            <a:cxnSpLocks/>
          </p:cNvCxnSpPr>
          <p:nvPr/>
        </p:nvCxnSpPr>
        <p:spPr>
          <a:xfrm flipV="1">
            <a:off x="3648075" y="1695450"/>
            <a:ext cx="1619250" cy="23812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0D2F8B8-6E15-5C1A-D191-4B1BA4FE09DD}"/>
              </a:ext>
            </a:extLst>
          </p:cNvPr>
          <p:cNvCxnSpPr>
            <a:cxnSpLocks/>
          </p:cNvCxnSpPr>
          <p:nvPr/>
        </p:nvCxnSpPr>
        <p:spPr>
          <a:xfrm flipV="1">
            <a:off x="4067175" y="2552700"/>
            <a:ext cx="1152525" cy="32670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1E0264C-3DD6-5706-3D6E-A0F87C7C4FE4}"/>
              </a:ext>
            </a:extLst>
          </p:cNvPr>
          <p:cNvCxnSpPr>
            <a:cxnSpLocks/>
          </p:cNvCxnSpPr>
          <p:nvPr/>
        </p:nvCxnSpPr>
        <p:spPr>
          <a:xfrm flipH="1">
            <a:off x="6286500" y="2600325"/>
            <a:ext cx="1476375" cy="2628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07E11B5-4D6F-1DE8-BFE0-D7C9C82E7887}"/>
              </a:ext>
            </a:extLst>
          </p:cNvPr>
          <p:cNvCxnSpPr>
            <a:cxnSpLocks/>
          </p:cNvCxnSpPr>
          <p:nvPr/>
        </p:nvCxnSpPr>
        <p:spPr>
          <a:xfrm flipH="1">
            <a:off x="6276975" y="4067175"/>
            <a:ext cx="1666875" cy="323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5767D9A-49DC-4361-D006-75D95F072D5D}"/>
              </a:ext>
            </a:extLst>
          </p:cNvPr>
          <p:cNvCxnSpPr>
            <a:cxnSpLocks/>
          </p:cNvCxnSpPr>
          <p:nvPr/>
        </p:nvCxnSpPr>
        <p:spPr>
          <a:xfrm flipH="1">
            <a:off x="6276975" y="5800725"/>
            <a:ext cx="1181100" cy="3714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6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09692-0760-BB36-D073-8AEE8AB89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49" y="638174"/>
            <a:ext cx="7800975" cy="5478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1A19C4-3811-F3CF-9383-DFC6F29C354C}"/>
              </a:ext>
            </a:extLst>
          </p:cNvPr>
          <p:cNvSpPr/>
          <p:nvPr/>
        </p:nvSpPr>
        <p:spPr>
          <a:xfrm>
            <a:off x="8197311" y="2036096"/>
            <a:ext cx="3889914" cy="194535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Đọc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giờ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trên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đồng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hồ</a:t>
            </a:r>
            <a:r>
              <a:rPr lang="en-US" sz="3600" b="1" dirty="0">
                <a:solidFill>
                  <a:schemeClr val="tx1"/>
                </a:solidFill>
              </a:rPr>
              <a:t> A, C, E </a:t>
            </a:r>
            <a:r>
              <a:rPr lang="en-US" sz="3600" b="1" dirty="0" err="1">
                <a:solidFill>
                  <a:schemeClr val="tx1"/>
                </a:solidFill>
              </a:rPr>
              <a:t>theo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cách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đọc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khác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813413-4308-BC54-4E57-E037EA8A5260}"/>
              </a:ext>
            </a:extLst>
          </p:cNvPr>
          <p:cNvSpPr/>
          <p:nvPr/>
        </p:nvSpPr>
        <p:spPr>
          <a:xfrm>
            <a:off x="304801" y="2102771"/>
            <a:ext cx="3124200" cy="48802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 </a:t>
            </a:r>
            <a:r>
              <a:rPr lang="en-US" sz="2800" b="1" dirty="0" err="1">
                <a:solidFill>
                  <a:schemeClr val="tx1"/>
                </a:solidFill>
              </a:rPr>
              <a:t>giờ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kém</a:t>
            </a:r>
            <a:r>
              <a:rPr lang="en-US" sz="2800" b="1" dirty="0">
                <a:solidFill>
                  <a:schemeClr val="tx1"/>
                </a:solidFill>
              </a:rPr>
              <a:t> 24 </a:t>
            </a:r>
            <a:r>
              <a:rPr lang="en-US" sz="2800" b="1" dirty="0" err="1">
                <a:solidFill>
                  <a:schemeClr val="tx1"/>
                </a:solidFill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A2215F-CA8B-E669-D4FA-2E553529E63C}"/>
              </a:ext>
            </a:extLst>
          </p:cNvPr>
          <p:cNvSpPr/>
          <p:nvPr/>
        </p:nvSpPr>
        <p:spPr>
          <a:xfrm>
            <a:off x="104776" y="5979446"/>
            <a:ext cx="3124200" cy="48802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 </a:t>
            </a:r>
            <a:r>
              <a:rPr lang="en-US" sz="2800" b="1" dirty="0" err="1">
                <a:solidFill>
                  <a:schemeClr val="tx1"/>
                </a:solidFill>
              </a:rPr>
              <a:t>giờ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kém</a:t>
            </a:r>
            <a:r>
              <a:rPr lang="en-US" sz="2800" b="1" dirty="0">
                <a:solidFill>
                  <a:schemeClr val="tx1"/>
                </a:solidFill>
              </a:rPr>
              <a:t> 15 </a:t>
            </a:r>
            <a:r>
              <a:rPr lang="en-US" sz="2800" b="1" dirty="0" err="1">
                <a:solidFill>
                  <a:schemeClr val="tx1"/>
                </a:solidFill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63F8DF-6D25-C298-A27D-CA2357B020D4}"/>
              </a:ext>
            </a:extLst>
          </p:cNvPr>
          <p:cNvSpPr/>
          <p:nvPr/>
        </p:nvSpPr>
        <p:spPr>
          <a:xfrm>
            <a:off x="5543551" y="4064921"/>
            <a:ext cx="3124200" cy="48802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 </a:t>
            </a:r>
            <a:r>
              <a:rPr lang="en-US" sz="2800" b="1" dirty="0" err="1">
                <a:solidFill>
                  <a:schemeClr val="tx1"/>
                </a:solidFill>
              </a:rPr>
              <a:t>giờ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kém</a:t>
            </a:r>
            <a:r>
              <a:rPr lang="en-US" sz="2800" b="1" dirty="0">
                <a:solidFill>
                  <a:schemeClr val="tx1"/>
                </a:solidFill>
              </a:rPr>
              <a:t> 10 </a:t>
            </a:r>
            <a:r>
              <a:rPr lang="en-US" sz="2800" b="1" dirty="0" err="1">
                <a:solidFill>
                  <a:schemeClr val="tx1"/>
                </a:solidFill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DE0F2A-21B6-4BA3-ACEC-344BC3A26B16}"/>
              </a:ext>
            </a:extLst>
          </p:cNvPr>
          <p:cNvSpPr/>
          <p:nvPr/>
        </p:nvSpPr>
        <p:spPr>
          <a:xfrm>
            <a:off x="76200" y="985231"/>
            <a:ext cx="751522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94">
              <a:defRPr/>
            </a:pP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  Lan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bắt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đầu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tranh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lúc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mấy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sz="3199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557C9-0F34-4F5C-FBFE-033C7450B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80975"/>
            <a:ext cx="6000750" cy="70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C935A2-6E64-D4EF-37C1-E20BBEF0F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475" y="1600200"/>
            <a:ext cx="849630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644B3F-854D-1D71-120D-657872173670}"/>
              </a:ext>
            </a:extLst>
          </p:cNvPr>
          <p:cNvSpPr/>
          <p:nvPr/>
        </p:nvSpPr>
        <p:spPr>
          <a:xfrm>
            <a:off x="1606011" y="4131596"/>
            <a:ext cx="4232814" cy="926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Lan </a:t>
            </a:r>
            <a:r>
              <a:rPr lang="en-US" sz="3000" b="1" dirty="0" err="1">
                <a:solidFill>
                  <a:schemeClr val="tx1"/>
                </a:solidFill>
              </a:rPr>
              <a:t>bắt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đầu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vẽ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tranh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lúc</a:t>
            </a:r>
            <a:r>
              <a:rPr lang="en-US" sz="3000" b="1" dirty="0">
                <a:solidFill>
                  <a:schemeClr val="tx1"/>
                </a:solidFill>
              </a:rPr>
              <a:t> 9 </a:t>
            </a:r>
            <a:r>
              <a:rPr lang="en-US" sz="3000" b="1" dirty="0" err="1">
                <a:solidFill>
                  <a:schemeClr val="tx1"/>
                </a:solidFill>
              </a:rPr>
              <a:t>giờ</a:t>
            </a:r>
            <a:r>
              <a:rPr lang="en-US" sz="3000" b="1" dirty="0">
                <a:solidFill>
                  <a:schemeClr val="tx1"/>
                </a:solidFill>
              </a:rPr>
              <a:t> 35 </a:t>
            </a:r>
            <a:r>
              <a:rPr lang="en-US" sz="3000" b="1" dirty="0" err="1">
                <a:solidFill>
                  <a:schemeClr val="tx1"/>
                </a:solidFill>
              </a:rPr>
              <a:t>phút</a:t>
            </a:r>
            <a:r>
              <a:rPr lang="en-US" sz="3000" b="1" dirty="0">
                <a:solidFill>
                  <a:schemeClr val="tx1"/>
                </a:solidFill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CE0612-39C6-7E8F-9CE0-A2F5C6A8EC5C}"/>
              </a:ext>
            </a:extLst>
          </p:cNvPr>
          <p:cNvSpPr/>
          <p:nvPr/>
        </p:nvSpPr>
        <p:spPr>
          <a:xfrm>
            <a:off x="6768561" y="4169696"/>
            <a:ext cx="4023264" cy="926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Lan </a:t>
            </a:r>
            <a:r>
              <a:rPr lang="en-US" sz="3000" b="1" dirty="0" err="1">
                <a:solidFill>
                  <a:schemeClr val="tx1"/>
                </a:solidFill>
              </a:rPr>
              <a:t>vẽ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xong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tranh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lúc</a:t>
            </a:r>
            <a:r>
              <a:rPr lang="en-US" sz="3000" b="1" dirty="0">
                <a:solidFill>
                  <a:schemeClr val="tx1"/>
                </a:solidFill>
              </a:rPr>
              <a:t> 10 </a:t>
            </a:r>
            <a:r>
              <a:rPr lang="en-US" sz="3000" b="1" dirty="0" err="1">
                <a:solidFill>
                  <a:schemeClr val="tx1"/>
                </a:solidFill>
              </a:rPr>
              <a:t>giờ</a:t>
            </a:r>
            <a:r>
              <a:rPr lang="en-US" sz="3000" b="1" dirty="0">
                <a:solidFill>
                  <a:schemeClr val="tx1"/>
                </a:solidFill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C165C9-3626-950E-131E-D0096663AF26}"/>
              </a:ext>
            </a:extLst>
          </p:cNvPr>
          <p:cNvGrpSpPr/>
          <p:nvPr/>
        </p:nvGrpSpPr>
        <p:grpSpPr>
          <a:xfrm>
            <a:off x="3067049" y="5192413"/>
            <a:ext cx="7858125" cy="1404915"/>
            <a:chOff x="4763095" y="4390215"/>
            <a:chExt cx="7858125" cy="140491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0D5C25-6324-F131-D49F-2B6223C05F62}"/>
                </a:ext>
              </a:extLst>
            </p:cNvPr>
            <p:cNvSpPr/>
            <p:nvPr/>
          </p:nvSpPr>
          <p:spPr>
            <a:xfrm>
              <a:off x="5444837" y="4965858"/>
              <a:ext cx="7176383" cy="829272"/>
            </a:xfrm>
            <a:custGeom>
              <a:avLst/>
              <a:gdLst>
                <a:gd name="connsiteX0" fmla="*/ 0 w 7176383"/>
                <a:gd name="connsiteY0" fmla="*/ 138215 h 829272"/>
                <a:gd name="connsiteX1" fmla="*/ 138215 w 7176383"/>
                <a:gd name="connsiteY1" fmla="*/ 0 h 829272"/>
                <a:gd name="connsiteX2" fmla="*/ 7038168 w 7176383"/>
                <a:gd name="connsiteY2" fmla="*/ 0 h 829272"/>
                <a:gd name="connsiteX3" fmla="*/ 7176383 w 7176383"/>
                <a:gd name="connsiteY3" fmla="*/ 138215 h 829272"/>
                <a:gd name="connsiteX4" fmla="*/ 7176383 w 7176383"/>
                <a:gd name="connsiteY4" fmla="*/ 691057 h 829272"/>
                <a:gd name="connsiteX5" fmla="*/ 7038168 w 7176383"/>
                <a:gd name="connsiteY5" fmla="*/ 829272 h 829272"/>
                <a:gd name="connsiteX6" fmla="*/ 138215 w 7176383"/>
                <a:gd name="connsiteY6" fmla="*/ 829272 h 829272"/>
                <a:gd name="connsiteX7" fmla="*/ 0 w 7176383"/>
                <a:gd name="connsiteY7" fmla="*/ 691057 h 829272"/>
                <a:gd name="connsiteX8" fmla="*/ 0 w 7176383"/>
                <a:gd name="connsiteY8" fmla="*/ 138215 h 82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6383" h="829272" fill="none" extrusionOk="0">
                  <a:moveTo>
                    <a:pt x="0" y="138215"/>
                  </a:moveTo>
                  <a:cubicBezTo>
                    <a:pt x="-4472" y="60011"/>
                    <a:pt x="67037" y="5870"/>
                    <a:pt x="138215" y="0"/>
                  </a:cubicBezTo>
                  <a:cubicBezTo>
                    <a:pt x="2261011" y="-61902"/>
                    <a:pt x="4480189" y="-101778"/>
                    <a:pt x="7038168" y="0"/>
                  </a:cubicBezTo>
                  <a:cubicBezTo>
                    <a:pt x="7103076" y="-3583"/>
                    <a:pt x="7184389" y="51211"/>
                    <a:pt x="7176383" y="138215"/>
                  </a:cubicBezTo>
                  <a:cubicBezTo>
                    <a:pt x="7128938" y="231350"/>
                    <a:pt x="7184437" y="583233"/>
                    <a:pt x="7176383" y="691057"/>
                  </a:cubicBezTo>
                  <a:cubicBezTo>
                    <a:pt x="7170168" y="764348"/>
                    <a:pt x="7113957" y="826753"/>
                    <a:pt x="7038168" y="829272"/>
                  </a:cubicBezTo>
                  <a:cubicBezTo>
                    <a:pt x="5067697" y="686880"/>
                    <a:pt x="1507970" y="940373"/>
                    <a:pt x="138215" y="829272"/>
                  </a:cubicBezTo>
                  <a:cubicBezTo>
                    <a:pt x="48513" y="835960"/>
                    <a:pt x="-3044" y="781272"/>
                    <a:pt x="0" y="691057"/>
                  </a:cubicBezTo>
                  <a:cubicBezTo>
                    <a:pt x="-9057" y="477044"/>
                    <a:pt x="-21603" y="335739"/>
                    <a:pt x="0" y="138215"/>
                  </a:cubicBezTo>
                  <a:close/>
                </a:path>
                <a:path w="7176383" h="829272" stroke="0" extrusionOk="0">
                  <a:moveTo>
                    <a:pt x="0" y="138215"/>
                  </a:moveTo>
                  <a:cubicBezTo>
                    <a:pt x="-4282" y="56222"/>
                    <a:pt x="61241" y="-1071"/>
                    <a:pt x="138215" y="0"/>
                  </a:cubicBezTo>
                  <a:cubicBezTo>
                    <a:pt x="1783964" y="-164947"/>
                    <a:pt x="4533438" y="-52288"/>
                    <a:pt x="7038168" y="0"/>
                  </a:cubicBezTo>
                  <a:cubicBezTo>
                    <a:pt x="7113693" y="-12667"/>
                    <a:pt x="7171476" y="62667"/>
                    <a:pt x="7176383" y="138215"/>
                  </a:cubicBezTo>
                  <a:cubicBezTo>
                    <a:pt x="7151818" y="327601"/>
                    <a:pt x="7133105" y="574806"/>
                    <a:pt x="7176383" y="691057"/>
                  </a:cubicBezTo>
                  <a:cubicBezTo>
                    <a:pt x="7179249" y="771091"/>
                    <a:pt x="7107895" y="817249"/>
                    <a:pt x="7038168" y="829272"/>
                  </a:cubicBezTo>
                  <a:cubicBezTo>
                    <a:pt x="5248148" y="987813"/>
                    <a:pt x="1785787" y="687436"/>
                    <a:pt x="138215" y="829272"/>
                  </a:cubicBezTo>
                  <a:cubicBezTo>
                    <a:pt x="61630" y="833676"/>
                    <a:pt x="11037" y="763553"/>
                    <a:pt x="0" y="691057"/>
                  </a:cubicBezTo>
                  <a:cubicBezTo>
                    <a:pt x="24822" y="620617"/>
                    <a:pt x="524" y="352695"/>
                    <a:pt x="0" y="138215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Vậy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Lan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vẽ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thời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gian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25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phút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5B5B7F-4F5F-A49D-D121-24B032B4F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83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DE0F2A-21B6-4BA3-ACEC-344BC3A26B16}"/>
              </a:ext>
            </a:extLst>
          </p:cNvPr>
          <p:cNvSpPr/>
          <p:nvPr/>
        </p:nvSpPr>
        <p:spPr>
          <a:xfrm>
            <a:off x="76200" y="985231"/>
            <a:ext cx="11734800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 Hai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bánh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thời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gian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phút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sz="31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557C9-0F34-4F5C-FBFE-033C7450B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80975"/>
            <a:ext cx="6000750" cy="704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C69120-FD94-FE5E-F6BE-FC454D2AC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1819275"/>
            <a:ext cx="8877300" cy="3790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D8B195-F28C-BB4C-0359-D8CB4A9BC8FE}"/>
              </a:ext>
            </a:extLst>
          </p:cNvPr>
          <p:cNvSpPr/>
          <p:nvPr/>
        </p:nvSpPr>
        <p:spPr>
          <a:xfrm>
            <a:off x="1501236" y="5646071"/>
            <a:ext cx="2927889" cy="926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bố con nặn bánh lúc 4 giờ rưỡi.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F3B1BF-92B3-3338-56AE-6429A943CD00}"/>
              </a:ext>
            </a:extLst>
          </p:cNvPr>
          <p:cNvSpPr/>
          <p:nvPr/>
        </p:nvSpPr>
        <p:spPr>
          <a:xfrm>
            <a:off x="4549236" y="5684171"/>
            <a:ext cx="2927889" cy="926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bố con luộc bánh lúc 4 giờ 50 phút.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EF6131-9365-E8A1-7F88-C79526598363}"/>
              </a:ext>
            </a:extLst>
          </p:cNvPr>
          <p:cNvSpPr/>
          <p:nvPr/>
        </p:nvSpPr>
        <p:spPr>
          <a:xfrm>
            <a:off x="7616286" y="5684171"/>
            <a:ext cx="2927889" cy="926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bố con vớt bánh lúc 5 giờ 5 phút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6F10D0-8C52-15B2-C7D0-98A657790891}"/>
              </a:ext>
            </a:extLst>
          </p:cNvPr>
          <p:cNvGrpSpPr/>
          <p:nvPr/>
        </p:nvGrpSpPr>
        <p:grpSpPr>
          <a:xfrm>
            <a:off x="1838324" y="3906538"/>
            <a:ext cx="7858125" cy="1404915"/>
            <a:chOff x="4763095" y="4390215"/>
            <a:chExt cx="7858125" cy="140491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E3C6D63-F23F-C7D0-4BC6-565C6E1225D5}"/>
                </a:ext>
              </a:extLst>
            </p:cNvPr>
            <p:cNvSpPr/>
            <p:nvPr/>
          </p:nvSpPr>
          <p:spPr>
            <a:xfrm>
              <a:off x="5444837" y="4965858"/>
              <a:ext cx="7176383" cy="829272"/>
            </a:xfrm>
            <a:custGeom>
              <a:avLst/>
              <a:gdLst>
                <a:gd name="connsiteX0" fmla="*/ 0 w 7176383"/>
                <a:gd name="connsiteY0" fmla="*/ 138215 h 829272"/>
                <a:gd name="connsiteX1" fmla="*/ 138215 w 7176383"/>
                <a:gd name="connsiteY1" fmla="*/ 0 h 829272"/>
                <a:gd name="connsiteX2" fmla="*/ 7038168 w 7176383"/>
                <a:gd name="connsiteY2" fmla="*/ 0 h 829272"/>
                <a:gd name="connsiteX3" fmla="*/ 7176383 w 7176383"/>
                <a:gd name="connsiteY3" fmla="*/ 138215 h 829272"/>
                <a:gd name="connsiteX4" fmla="*/ 7176383 w 7176383"/>
                <a:gd name="connsiteY4" fmla="*/ 691057 h 829272"/>
                <a:gd name="connsiteX5" fmla="*/ 7038168 w 7176383"/>
                <a:gd name="connsiteY5" fmla="*/ 829272 h 829272"/>
                <a:gd name="connsiteX6" fmla="*/ 138215 w 7176383"/>
                <a:gd name="connsiteY6" fmla="*/ 829272 h 829272"/>
                <a:gd name="connsiteX7" fmla="*/ 0 w 7176383"/>
                <a:gd name="connsiteY7" fmla="*/ 691057 h 829272"/>
                <a:gd name="connsiteX8" fmla="*/ 0 w 7176383"/>
                <a:gd name="connsiteY8" fmla="*/ 138215 h 82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6383" h="829272" fill="none" extrusionOk="0">
                  <a:moveTo>
                    <a:pt x="0" y="138215"/>
                  </a:moveTo>
                  <a:cubicBezTo>
                    <a:pt x="-4472" y="60011"/>
                    <a:pt x="67037" y="5870"/>
                    <a:pt x="138215" y="0"/>
                  </a:cubicBezTo>
                  <a:cubicBezTo>
                    <a:pt x="2261011" y="-61902"/>
                    <a:pt x="4480189" y="-101778"/>
                    <a:pt x="7038168" y="0"/>
                  </a:cubicBezTo>
                  <a:cubicBezTo>
                    <a:pt x="7103076" y="-3583"/>
                    <a:pt x="7184389" y="51211"/>
                    <a:pt x="7176383" y="138215"/>
                  </a:cubicBezTo>
                  <a:cubicBezTo>
                    <a:pt x="7128938" y="231350"/>
                    <a:pt x="7184437" y="583233"/>
                    <a:pt x="7176383" y="691057"/>
                  </a:cubicBezTo>
                  <a:cubicBezTo>
                    <a:pt x="7170168" y="764348"/>
                    <a:pt x="7113957" y="826753"/>
                    <a:pt x="7038168" y="829272"/>
                  </a:cubicBezTo>
                  <a:cubicBezTo>
                    <a:pt x="5067697" y="686880"/>
                    <a:pt x="1507970" y="940373"/>
                    <a:pt x="138215" y="829272"/>
                  </a:cubicBezTo>
                  <a:cubicBezTo>
                    <a:pt x="48513" y="835960"/>
                    <a:pt x="-3044" y="781272"/>
                    <a:pt x="0" y="691057"/>
                  </a:cubicBezTo>
                  <a:cubicBezTo>
                    <a:pt x="-9057" y="477044"/>
                    <a:pt x="-21603" y="335739"/>
                    <a:pt x="0" y="138215"/>
                  </a:cubicBezTo>
                  <a:close/>
                </a:path>
                <a:path w="7176383" h="829272" stroke="0" extrusionOk="0">
                  <a:moveTo>
                    <a:pt x="0" y="138215"/>
                  </a:moveTo>
                  <a:cubicBezTo>
                    <a:pt x="-4282" y="56222"/>
                    <a:pt x="61241" y="-1071"/>
                    <a:pt x="138215" y="0"/>
                  </a:cubicBezTo>
                  <a:cubicBezTo>
                    <a:pt x="1783964" y="-164947"/>
                    <a:pt x="4533438" y="-52288"/>
                    <a:pt x="7038168" y="0"/>
                  </a:cubicBezTo>
                  <a:cubicBezTo>
                    <a:pt x="7113693" y="-12667"/>
                    <a:pt x="7171476" y="62667"/>
                    <a:pt x="7176383" y="138215"/>
                  </a:cubicBezTo>
                  <a:cubicBezTo>
                    <a:pt x="7151818" y="327601"/>
                    <a:pt x="7133105" y="574806"/>
                    <a:pt x="7176383" y="691057"/>
                  </a:cubicBezTo>
                  <a:cubicBezTo>
                    <a:pt x="7179249" y="771091"/>
                    <a:pt x="7107895" y="817249"/>
                    <a:pt x="7038168" y="829272"/>
                  </a:cubicBezTo>
                  <a:cubicBezTo>
                    <a:pt x="5248148" y="987813"/>
                    <a:pt x="1785787" y="687436"/>
                    <a:pt x="138215" y="829272"/>
                  </a:cubicBezTo>
                  <a:cubicBezTo>
                    <a:pt x="61630" y="833676"/>
                    <a:pt x="11037" y="763553"/>
                    <a:pt x="0" y="691057"/>
                  </a:cubicBezTo>
                  <a:cubicBezTo>
                    <a:pt x="24822" y="620617"/>
                    <a:pt x="524" y="352695"/>
                    <a:pt x="0" y="138215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</a:rPr>
                <a:t>Hai bố con làm bánh trong thời gian 35 phút</a:t>
              </a:r>
              <a:endParaRPr lang="en-GB" sz="2800" b="1" dirty="0">
                <a:solidFill>
                  <a:srgbClr val="FF0000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0BBA6F-4DEF-1D67-624B-FC4639372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8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13BC38-B761-3169-23A0-1E61817E4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9062"/>
            <a:ext cx="3409950" cy="828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C8CBDE-5BAB-3A76-2A8A-EE6499D8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1233488"/>
            <a:ext cx="6382563" cy="38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C173164-F889-EB92-1B06-D4391FDF520E}"/>
              </a:ext>
            </a:extLst>
          </p:cNvPr>
          <p:cNvSpPr/>
          <p:nvPr/>
        </p:nvSpPr>
        <p:spPr>
          <a:xfrm>
            <a:off x="6677026" y="1702720"/>
            <a:ext cx="5514974" cy="311692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1 </a:t>
            </a:r>
            <a:r>
              <a:rPr lang="en-US" sz="3200" b="1" dirty="0" err="1">
                <a:solidFill>
                  <a:schemeClr val="tx1"/>
                </a:solidFill>
              </a:rPr>
              <a:t>bạn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chỉ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định</a:t>
            </a:r>
            <a:r>
              <a:rPr lang="en-US" sz="3200" b="1" dirty="0">
                <a:solidFill>
                  <a:schemeClr val="tx1"/>
                </a:solidFill>
              </a:rPr>
              <a:t> 1 </a:t>
            </a:r>
            <a:r>
              <a:rPr lang="en-US" sz="3200" b="1" dirty="0" err="1">
                <a:solidFill>
                  <a:schemeClr val="tx1"/>
                </a:solidFill>
              </a:rPr>
              <a:t>bạn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trong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bạn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khác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dùng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mô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xác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thành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viên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phiên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nhau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1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1A68BF9-662A-4997-A301-21630BC66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37C2262-6A76-45E9-A454-8D00971B8935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A2598-4E22-443F-AD13-F936A8E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10" y="78151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218</Words>
  <Application>Microsoft Office PowerPoint</Application>
  <PresentationFormat>Widescreen</PresentationFormat>
  <Paragraphs>28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Calibri</vt:lpstr>
      <vt:lpstr>Cambria</vt:lpstr>
      <vt:lpstr>ITC Avant Garde Std Bk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16</cp:revision>
  <dcterms:created xsi:type="dcterms:W3CDTF">2023-02-03T23:36:04Z</dcterms:created>
  <dcterms:modified xsi:type="dcterms:W3CDTF">2023-03-12T14:48:12Z</dcterms:modified>
</cp:coreProperties>
</file>