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5"/>
  </p:notesMasterIdLst>
  <p:sldIdLst>
    <p:sldId id="375" r:id="rId3"/>
    <p:sldId id="460" r:id="rId4"/>
    <p:sldId id="443" r:id="rId5"/>
    <p:sldId id="464" r:id="rId6"/>
    <p:sldId id="434" r:id="rId7"/>
    <p:sldId id="469" r:id="rId8"/>
    <p:sldId id="471" r:id="rId9"/>
    <p:sldId id="445" r:id="rId10"/>
    <p:sldId id="463" r:id="rId11"/>
    <p:sldId id="440" r:id="rId12"/>
    <p:sldId id="466" r:id="rId13"/>
    <p:sldId id="467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6600"/>
    <a:srgbClr val="FF7C80"/>
    <a:srgbClr val="FCF1F5"/>
    <a:srgbClr val="008A3E"/>
    <a:srgbClr val="FF0000"/>
    <a:srgbClr val="FEDEEC"/>
    <a:srgbClr val="FDCFE3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86325" autoAdjust="0"/>
  </p:normalViewPr>
  <p:slideViewPr>
    <p:cSldViewPr>
      <p:cViewPr varScale="1">
        <p:scale>
          <a:sx n="41" d="100"/>
          <a:sy n="41" d="100"/>
        </p:scale>
        <p:origin x="8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708FC56-9584-17F6-3E3C-058C5B3D0B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0714" y="1134779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C00548CC-B64C-2EED-CB6B-4BF6DA1FF7F6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3607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85B7C02-DF7F-801D-0FBE-5F9DC3E2147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604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8053" y="609600"/>
            <a:ext cx="14935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3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Hằng ngày, em tích cực tham gia các hoạt động phòng, chống ô nhiễm môi trường và nhắc nhở mọi người cùng thực hiện.</a:t>
            </a:r>
            <a:endParaRPr lang="en-US" sz="3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DB5EB5D-59DB-3190-99A3-F6DE0D78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33617" r="15380" b="11289"/>
          <a:stretch/>
        </p:blipFill>
        <p:spPr>
          <a:xfrm>
            <a:off x="1051719" y="2910649"/>
            <a:ext cx="14173200" cy="52427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0F65EC0-05A0-B17B-62C3-2DFAE1CC8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26AE0F9-AC56-E727-4A5B-886C28F3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7"/>
            <a:ext cx="16276638" cy="9155608"/>
          </a:xfrm>
          <a:prstGeom prst="rect">
            <a:avLst/>
          </a:prstGeom>
        </p:spPr>
      </p:pic>
      <p:pic>
        <p:nvPicPr>
          <p:cNvPr id="5" name="Picture 4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72E5E312-2A37-2268-FCA6-D92AB4B79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0" y="573953"/>
            <a:ext cx="7787083" cy="3428934"/>
          </a:xfrm>
          <a:prstGeom prst="rect">
            <a:avLst/>
          </a:prstGeom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F7FAF36-3E97-7FEE-C3D1-556E33A9D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19" y="4654410"/>
            <a:ext cx="4019397" cy="373259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8609869-7BD3-3D5D-ABB2-8AA7CCFA8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6917">
            <a:off x="2063046" y="295860"/>
            <a:ext cx="2139419" cy="33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23119" y="6967583"/>
            <a:ext cx="12435839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  <a:cs typeface="+mn-cs"/>
              </a:rPr>
              <a:t>Em với môi trường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Anastasia" panose="020B060604020002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62D1B0-AE47-7ED4-7A46-34C92CE7A005}"/>
              </a:ext>
            </a:extLst>
          </p:cNvPr>
          <p:cNvSpPr txBox="1"/>
          <p:nvPr/>
        </p:nvSpPr>
        <p:spPr>
          <a:xfrm>
            <a:off x="4252119" y="4724400"/>
            <a:ext cx="190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itchFamily="18" charset="0"/>
              </a:rPr>
              <a:t>24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9F11888-839C-B596-368D-52DBA3A0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94970C-D9CB-4068-038F-3F2791AAE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58342" y="381000"/>
            <a:ext cx="14859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Thực hiện phòng, chống ô nhiễm môi trường.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 tra việc chuẩn bị dụng cụ theo kế hoạch.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hiện phòng, chống ô nhiễm môi trường theo nhiệm vụ được phân công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Đánh giá kết quả thực hiện nhiệm vụ và chia sẻ </a:t>
            </a:r>
          </a:p>
          <a:p>
            <a:pPr algn="just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 xúc của em sau hoạt động.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F44D6E2-811C-6889-61F8-1589D00A0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113" y="6096000"/>
            <a:ext cx="4074668" cy="40746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7F4F8C3-5114-BEA2-E0E8-292A0F9FA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35000" r="17421" b="12000"/>
          <a:stretch/>
        </p:blipFill>
        <p:spPr>
          <a:xfrm>
            <a:off x="4465479" y="2590800"/>
            <a:ext cx="734568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id="{F0FADD6F-A99F-A4DA-9D8D-E95521F85AC5}"/>
              </a:ext>
            </a:extLst>
          </p:cNvPr>
          <p:cNvSpPr txBox="1"/>
          <p:nvPr/>
        </p:nvSpPr>
        <p:spPr>
          <a:xfrm>
            <a:off x="518319" y="457200"/>
            <a:ext cx="146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AE6C88EC-3A40-0B90-2611-2BA1CF74A8C8}"/>
              </a:ext>
            </a:extLst>
          </p:cNvPr>
          <p:cNvSpPr txBox="1"/>
          <p:nvPr/>
        </p:nvSpPr>
        <p:spPr>
          <a:xfrm>
            <a:off x="518319" y="610018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+ 2: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Quét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dọn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66A2B677-4A32-810B-E754-799371C3DEE2}"/>
              </a:ext>
            </a:extLst>
          </p:cNvPr>
          <p:cNvSpPr txBox="1"/>
          <p:nvPr/>
        </p:nvSpPr>
        <p:spPr>
          <a:xfrm>
            <a:off x="518319" y="705784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vườn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gốc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060D5207-C411-55EC-C0FF-91AC990E06E3}"/>
              </a:ext>
            </a:extLst>
          </p:cNvPr>
          <p:cNvSpPr txBox="1"/>
          <p:nvPr/>
        </p:nvSpPr>
        <p:spPr>
          <a:xfrm>
            <a:off x="518319" y="801550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vườn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5A87D6BE-0EE2-98D4-C8A0-9121F629F2D8}"/>
              </a:ext>
            </a:extLst>
          </p:cNvPr>
          <p:cNvSpPr txBox="1"/>
          <p:nvPr/>
        </p:nvSpPr>
        <p:spPr>
          <a:xfrm>
            <a:off x="518319" y="1414864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trưởng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Găng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khẩu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chổi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tưới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…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6AE3C98-4666-895D-0B6C-59AC41E8B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35000" r="17421" b="12000"/>
          <a:stretch/>
        </p:blipFill>
        <p:spPr>
          <a:xfrm>
            <a:off x="8412639" y="1032689"/>
            <a:ext cx="7345680" cy="4846320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E16695E6-8971-C19D-2680-5C69329B05F7}"/>
              </a:ext>
            </a:extLst>
          </p:cNvPr>
          <p:cNvSpPr txBox="1"/>
          <p:nvPr/>
        </p:nvSpPr>
        <p:spPr>
          <a:xfrm>
            <a:off x="518319" y="4588519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tuần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23:</a:t>
            </a:r>
          </a:p>
        </p:txBody>
      </p:sp>
    </p:spTree>
    <p:extLst>
      <p:ext uri="{BB962C8B-B14F-4D97-AF65-F5344CB8AC3E}">
        <p14:creationId xmlns:p14="http://schemas.microsoft.com/office/powerpoint/2010/main" val="16809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06AE3C98-4666-895D-0B6C-59AC41E8B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35000" r="17421" b="12000"/>
          <a:stretch/>
        </p:blipFill>
        <p:spPr>
          <a:xfrm>
            <a:off x="8412639" y="1032689"/>
            <a:ext cx="7345680" cy="4846320"/>
          </a:xfrm>
          <a:prstGeom prst="rect">
            <a:avLst/>
          </a:prstGeom>
        </p:spPr>
      </p:pic>
      <p:sp>
        <p:nvSpPr>
          <p:cNvPr id="2" name="TextBox 24">
            <a:extLst>
              <a:ext uri="{FF2B5EF4-FFF2-40B4-BE49-F238E27FC236}">
                <a16:creationId xmlns:a16="http://schemas.microsoft.com/office/drawing/2014/main" id="{58B80AE7-8FC8-0D96-1160-A9B80CDC138B}"/>
              </a:ext>
            </a:extLst>
          </p:cNvPr>
          <p:cNvSpPr txBox="1"/>
          <p:nvPr/>
        </p:nvSpPr>
        <p:spPr>
          <a:xfrm>
            <a:off x="533718" y="381000"/>
            <a:ext cx="1507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chống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nhiễm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môi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trường theo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92415983-F62C-E704-001B-F70F6B249206}"/>
              </a:ext>
            </a:extLst>
          </p:cNvPr>
          <p:cNvSpPr txBox="1"/>
          <p:nvPr/>
        </p:nvSpPr>
        <p:spPr>
          <a:xfrm>
            <a:off x="533718" y="1876902"/>
            <a:ext cx="7476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đùa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nghịch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547C4BE6-8E06-48EA-35BC-A51E706BB9BE}"/>
              </a:ext>
            </a:extLst>
          </p:cNvPr>
          <p:cNvSpPr txBox="1"/>
          <p:nvPr/>
        </p:nvSpPr>
        <p:spPr>
          <a:xfrm>
            <a:off x="533718" y="3926801"/>
            <a:ext cx="7501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nhở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nghiêm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túc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an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3F63B7FF-2DBE-CCB5-5732-25DDE0F1CED2}"/>
              </a:ext>
            </a:extLst>
          </p:cNvPr>
          <p:cNvSpPr txBox="1"/>
          <p:nvPr/>
        </p:nvSpPr>
        <p:spPr>
          <a:xfrm>
            <a:off x="533717" y="6530698"/>
            <a:ext cx="1491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dọn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053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6F37B9F-0618-3C41-0F36-BFB6ED90C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6719" y="-46035"/>
            <a:ext cx="14173199" cy="8938868"/>
          </a:xfrm>
          <a:custGeom>
            <a:avLst/>
            <a:gdLst>
              <a:gd name="connsiteX0" fmla="*/ 1489842 w 14173199"/>
              <a:gd name="connsiteY0" fmla="*/ 0 h 8938868"/>
              <a:gd name="connsiteX1" fmla="*/ 3511122 w 14173199"/>
              <a:gd name="connsiteY1" fmla="*/ 0 h 8938868"/>
              <a:gd name="connsiteX2" fmla="*/ 3505200 w 14173199"/>
              <a:gd name="connsiteY2" fmla="*/ 58741 h 8938868"/>
              <a:gd name="connsiteX3" fmla="*/ 3505200 w 14173199"/>
              <a:gd name="connsiteY3" fmla="*/ 1328729 h 8938868"/>
              <a:gd name="connsiteX4" fmla="*/ 3822706 w 14173199"/>
              <a:gd name="connsiteY4" fmla="*/ 1646235 h 8938868"/>
              <a:gd name="connsiteX5" fmla="*/ 10045694 w 14173199"/>
              <a:gd name="connsiteY5" fmla="*/ 1646235 h 8938868"/>
              <a:gd name="connsiteX6" fmla="*/ 10363200 w 14173199"/>
              <a:gd name="connsiteY6" fmla="*/ 1328729 h 8938868"/>
              <a:gd name="connsiteX7" fmla="*/ 10363200 w 14173199"/>
              <a:gd name="connsiteY7" fmla="*/ 58741 h 8938868"/>
              <a:gd name="connsiteX8" fmla="*/ 10357278 w 14173199"/>
              <a:gd name="connsiteY8" fmla="*/ 0 h 8938868"/>
              <a:gd name="connsiteX9" fmla="*/ 12683358 w 14173199"/>
              <a:gd name="connsiteY9" fmla="*/ 0 h 8938868"/>
              <a:gd name="connsiteX10" fmla="*/ 14173199 w 14173199"/>
              <a:gd name="connsiteY10" fmla="*/ 1489841 h 8938868"/>
              <a:gd name="connsiteX11" fmla="*/ 14173199 w 14173199"/>
              <a:gd name="connsiteY11" fmla="*/ 7449027 h 8938868"/>
              <a:gd name="connsiteX12" fmla="*/ 12683358 w 14173199"/>
              <a:gd name="connsiteY12" fmla="*/ 8938868 h 8938868"/>
              <a:gd name="connsiteX13" fmla="*/ 1489842 w 14173199"/>
              <a:gd name="connsiteY13" fmla="*/ 8938868 h 8938868"/>
              <a:gd name="connsiteX14" fmla="*/ 0 w 14173199"/>
              <a:gd name="connsiteY14" fmla="*/ 7449027 h 8938868"/>
              <a:gd name="connsiteX15" fmla="*/ 0 w 14173199"/>
              <a:gd name="connsiteY15" fmla="*/ 1489841 h 8938868"/>
              <a:gd name="connsiteX16" fmla="*/ 1489842 w 14173199"/>
              <a:gd name="connsiteY16" fmla="*/ 0 h 893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73199" h="8938868">
                <a:moveTo>
                  <a:pt x="1489842" y="0"/>
                </a:moveTo>
                <a:lnTo>
                  <a:pt x="3511122" y="0"/>
                </a:lnTo>
                <a:lnTo>
                  <a:pt x="3505200" y="58741"/>
                </a:lnTo>
                <a:lnTo>
                  <a:pt x="3505200" y="1328729"/>
                </a:lnTo>
                <a:cubicBezTo>
                  <a:pt x="3505200" y="1504083"/>
                  <a:pt x="3647353" y="1646235"/>
                  <a:pt x="3822706" y="1646235"/>
                </a:cubicBezTo>
                <a:lnTo>
                  <a:pt x="10045694" y="1646235"/>
                </a:lnTo>
                <a:cubicBezTo>
                  <a:pt x="10221048" y="1646235"/>
                  <a:pt x="10363200" y="1504083"/>
                  <a:pt x="10363200" y="1328729"/>
                </a:cubicBezTo>
                <a:lnTo>
                  <a:pt x="10363200" y="58741"/>
                </a:lnTo>
                <a:lnTo>
                  <a:pt x="10357278" y="0"/>
                </a:lnTo>
                <a:lnTo>
                  <a:pt x="12683358" y="0"/>
                </a:lnTo>
                <a:cubicBezTo>
                  <a:pt x="13506174" y="0"/>
                  <a:pt x="14173199" y="667025"/>
                  <a:pt x="14173199" y="1489841"/>
                </a:cubicBezTo>
                <a:lnTo>
                  <a:pt x="14173199" y="7449027"/>
                </a:lnTo>
                <a:cubicBezTo>
                  <a:pt x="14173199" y="8271843"/>
                  <a:pt x="13506174" y="8938868"/>
                  <a:pt x="12683358" y="8938868"/>
                </a:cubicBezTo>
                <a:lnTo>
                  <a:pt x="1489842" y="8938868"/>
                </a:lnTo>
                <a:cubicBezTo>
                  <a:pt x="667025" y="8938868"/>
                  <a:pt x="0" y="8271843"/>
                  <a:pt x="0" y="7449027"/>
                </a:cubicBezTo>
                <a:lnTo>
                  <a:pt x="0" y="1489841"/>
                </a:lnTo>
                <a:cubicBezTo>
                  <a:pt x="0" y="667025"/>
                  <a:pt x="667025" y="0"/>
                  <a:pt x="1489842" y="0"/>
                </a:cubicBezTo>
                <a:close/>
              </a:path>
            </a:pathLst>
          </a:custGeom>
        </p:spPr>
      </p:pic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BF321AC8-431C-998B-C8B4-33023B280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4191000"/>
            <a:ext cx="3988663" cy="462199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E123C99-5B02-A7C6-E60D-CFE5730A5B31}"/>
              </a:ext>
            </a:extLst>
          </p:cNvPr>
          <p:cNvSpPr txBox="1"/>
          <p:nvPr/>
        </p:nvSpPr>
        <p:spPr>
          <a:xfrm>
            <a:off x="4976018" y="1844040"/>
            <a:ext cx="9105901" cy="535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800" b="1" spc="-16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 luận</a:t>
            </a:r>
          </a:p>
          <a:p>
            <a:pPr algn="just">
              <a:lnSpc>
                <a:spcPct val="91000"/>
              </a:lnSpc>
            </a:pPr>
            <a:r>
              <a:rPr lang="en-US" sz="4800" spc="-16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spc="-16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Hằng ngày, các em hãy tích cực tham gia vào các hoạt động phòng, chống ô nhiễm môi trường phù hợp với lứa tuổi. Đồng thời, nhắc nhở mọi người cùng thực hiện các hành động thiết thực như: vứt rác đúng nơi quy định, phân loại rác, trồng nhiều cây xanh, hạn chế sử dụng túi ni lông, ...</a:t>
            </a:r>
            <a:endParaRPr lang="en-US" sz="4800" spc="-16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83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30F292D-2CCA-F4F5-2F95-4763FFB3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01" y="3249053"/>
            <a:ext cx="6962235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10612</TotalTime>
  <Words>357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</vt:lpstr>
      <vt:lpstr>HP-087</vt:lpstr>
      <vt:lpstr>SVN-Anastasia</vt:lpstr>
      <vt:lpstr>Times New Roman</vt:lpstr>
      <vt:lpstr>UTM Cookies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1205</cp:revision>
  <dcterms:created xsi:type="dcterms:W3CDTF">2008-09-09T22:52:10Z</dcterms:created>
  <dcterms:modified xsi:type="dcterms:W3CDTF">2023-03-12T14:55:27Z</dcterms:modified>
  <cp:category>9Slide.vn</cp:category>
</cp:coreProperties>
</file>